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-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 5641,'0'0'6487,"5"19"-690,-4-19-5749,-1 0 0,1 0 0,-1 0 0,1 0 0,-1 0 0,1 0 0,0 0 0,-1 0 0,1 0 0,-1 0-1,1 0 1,-1-1 0,1 1 0,-1 0 0,1 0 0,-1 0 0,1-1 0,-1 1 0,1 0 0,-1-1 0,1 1 0,-1 0 0,1-1 0,-1 1 0,0-1-1,1 1 1,-1-1 0,0 1 0,1-1 0,-1 1 0,0-1 0,0 1 0,1-1 0,-1 1 0,0-1 0,0 1 0,0-1 0,0 0 0,7-13 617,-7 14-601,1 12-49,-1 147 65,-2-119-33,1 1-1,2 0 0,2-1 1,1 1-1,13 50 1,-17-92-32,0 1-1,0 0 1,-1 0 0,1 0-1,0 0 1,0 0 0,-1 0 0,1 0-1,0 0 1,-1 0 0,1 0 0,0 0-1,0 0 1,-1 0 0,1 0 0,0 0-1,0 0 1,-1 0 0,1 0 0,0 0-1,0 1 1,-1-1 0,1 0-1,0 0 1,0 0 0,0 0 0,-1 0-1,1 1 1,0-1 0,0 0 0,0 0-1,0 0 1,-1 1 0,1-1 0,0 0-1,0 0 1,0 1 0,0-1-1,0 0 1,0 0 0,0 1 0,0-1-1,0 0 1,-1 0 0,1 1 0,0-1-1,0 0 1,1 1 0,-30-30-1968,20 20 902,-14-17-3354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7602,'0'0'5603,"26"-12"-5153,2-1-308,-8 2 12,-1 1 0,2 2-1,-1 0 1,1 1 0,0 1 0,27-4 0,-46 9-89,0 0-1,0 1 1,0 0 0,0-1-1,0 1 1,0 0 0,0 0 0,1 0-1,-1 0 1,0 1 0,0-1 0,0 0-1,0 1 1,0-1 0,0 1-1,0 0 1,-1 0 0,1 0 0,0 0-1,0 0 1,-1 0 0,1 0-1,0 0 1,-1 1 0,1-1 0,1 4-1,-1 0 43,0 0 0,-1 0 0,0 0 0,0 1 0,0-1-1,-1 0 1,0 1 0,0 8 0,0-4-65,-1-3 52,0 0 0,0 0-1,-1-1 1,1 1 0,-2-1 0,1 1-1,-1-1 1,0 0 0,0 0 0,0 0-1,-1 0 1,-6 6 0,8-8-120,-2 0-1,1 0 1,0 0 0,-1-1 0,1 0-1,-1 0 1,0 0 0,0 0 0,0 0-1,0-1 1,-1 0 0,1 0 0,-1 0-1,0 0 1,1-1 0,-1 0 0,0 0-1,-4 1 1,8-2-25,1-1-1,-1 1 1,1 0-1,0 0 0,-1 0 1,1 0-1,0-1 1,-1 1-1,1 0 0,0 0 1,-1-1-1,1 1 1,0 0-1,-1 0 1,1-1-1,0 1 0,0 0 1,0-1-1,-1 1 1,1 0-1,0-1 0,0 1 1,0-1-1,0 1 1,-1 0-1,1-1 1,0 1-1,0-1 0,0 1 1,0 0-1,0-1 1,0 1-1,0-1 1,0 1-1,1 0 0,-1-1 1,0 1-1,0-1 1,0 0-1,0-2-603,0-18-2825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4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61 8242,'0'0'5106,"1"-42"-2639,6 24-1856,-5 23 434,-12 34-537,-35 69-894,48-119-465,1-1-1,0 1 1,0 0-1,1 0 1,1 0-1,0 1 0,0 0 1,1 0-1,9-10 1,-12 19 1058,-1-1 0,1 0 0,-1 1-1,1 0 1,0 0 0,0 0 0,0 0 0,0 0 0,-1 1 0,1 0 0,0 0 0,0 0-1,7 1 1,0 0 232,-1 1-1,0 0 1,0 1-1,10 3 1,-6 0-187,-7-5-277,-1 1 0,0 0 1,0 1-1,0-1 0,0 1 1,-1 1-1,1-1 0,-1 1 0,0 0 1,0 0-1,0 0 0,8 10 1,-12-9-2672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5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6385,'0'0'8596,"-4"5"-7388,-14 15-284,18-20-861,0 0 0,0 0 0,-1 0-1,1 1 1,0-1 0,0 0 0,-1 0 0,1 0 0,0 0-1,0 1 1,0-1 0,-1 0 0,1 0 0,0 0 0,0 1 0,0-1-1,0 0 1,0 0 0,-1 1 0,1-1 0,0 0 0,0 0-1,0 1 1,0-1 0,0 0 0,0 1 0,0-1 0,0 0 0,0 0-1,0 1 1,0-1 0,0 0 0,0 0 0,0 1 0,0-1-1,0 0 1,1 0 0,-1 1 0,0-1 0,0 0 0,0 0 0,0 1-1,0-1 1,1 0 0,-1 0 0,0 1 0,0-1 0,0 0-1,1 0 1,-1 0 0,0 0 0,0 0 0,1 1 0,-1-1 0,0 0-1,0 0 1,1 0 0,-1 0 0,0 0 0,0 0 0,1 0-1,18 0-506,-16 0 735,143 2 190,100-3 133,-340 12-4086,60-9-940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10538,'0'0'6966,"28"0"-5966,214 0 974,-219 1-1861,-1 1 1,1 1 0,-1 1-1,31 9 1,-57-17-586,0 0 0,1 0 0,-1 0 0,1-1 0,0 0 0,0 1 0,0-1 0,1 0 0,-1 0 0,-1-7 0,3 8-111,-11-25-3534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10306,'0'0'7012,"28"17"-6339,87 55-53,-104-66-539,-1 1 1,0 0 0,0 0 0,0 1-1,-1 1 1,0 0 0,0 0 0,-1 1-1,9 14 1,-14-17-3,0 0 0,0 1 0,-1-1 0,0 1 0,0 0 0,-1-1 0,0 1 0,-1 0 0,1 0 0,-1 0 0,-1 0 0,-2 13 0,1-11 10,0 0 1,-1-1-1,0 1 0,-1-1 1,0 0-1,0 0 0,-1-1 1,0 1-1,-10 12 0,-11 10 83,-30 30 1,16-20-76,35-34-266,-24 20 489,28-27-456,0 1-1,-1-1 0,1 1 1,0-1-1,0 1 0,0-1 1,0 0-1,-1 1 0,1-1 1,0 0-1,0 0 0,0 0 1,-1 0-1,1 0 0,0 0 1,0 0-1,0-1 0,-1 1 1,1 0-1,0-1 0,0 1 1,0 0-1,0-1 0,0 0 1,0 1-1,0-1 0,0 0 1,0 1-1,-2-3 0,-10-11-6070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38 10490,'0'0'8749,"26"12"-5070,-23-14-3606,0 1-1,0 0 1,0-1-1,-1 0 1,1 0-1,0 0 1,-1 0-1,0 0 1,1 0-1,1-3 1,-3 3-80,1 0 0,0 0 1,0 0-1,0 0 0,0 0 0,0 0 1,0 1-1,1-1 0,-1 1 0,1 0 1,-1-1-1,1 1 0,-1 0 0,1 1 1,-1-1-1,1 0 0,0 1 0,3-1 1,-3 1-10,0 0 0,0 0 0,0 0 0,0 0 1,0 1-1,0 0 0,0-1 0,0 1 0,-1 0 0,1 0 1,0 0-1,-1 1 0,1-1 0,0 1 0,-1-1 1,0 1-1,1 0 0,-1 0 0,0 0 0,0 0 0,0 0 1,0 1-1,0-1 0,-1 1 0,1-1 0,-1 1 0,1 0 1,-1-1-1,0 1 0,0 0 0,0 0 0,-1 0 1,1 0-1,-1 0 0,1-1 0,-1 6 0,1-2-5,-1 1-1,0-1 1,0 0-1,0 0 1,-1 0 0,1 1-1,-2-1 1,1 0-1,-1 0 1,0 0-1,0 0 1,0-1-1,-1 1 1,0-1 0,-4 8-1,-1-4 3,0 0 1,-1-1-1,0 0 0,0 0 0,-1-1 0,0 0 1,-11 6-1,5-3 29,0-1 1,-1 0-1,0-1 1,-1-1 0,0 0-1,0-2 1,0 0-1,-1-1 1,1 0-1,-34 0 1,51-4-8,1 0 0,-1 0 0,0 0 0,1 0 0,-1 0 0,0 0 1,1 0-1,-1-1 0,1 1 0,-1 0 0,1 0 0,-1-1 0,0 1 0,1 0 0,-1-1 1,1 1-1,0-1 0,-1 1 0,1-1 0,-1 1 0,1-1 0,0 1 0,-1-1 0,1 1 1,0-1-1,-1 1 0,1-1 0,0 1 0,0-1 0,0 0 0,-1 1 0,1-1 0,0 0 0,0 1 1,0-1-1,0 1 0,0-1 0,0-1 0,1 1 1,-1 0 0,0-1 1,0 1-1,0 0 0,1-1 0,-1 1 0,1 0 1,-1 0-1,1 0 0,-1 0 0,1-1 1,0 1-1,-1 0 0,1 0 0,0 0 0,0 0 1,0 0-1,0 1 0,2-3 0,3 1-3,0 0 0,0 0 1,0 0-1,0 1 0,1 0 0,-1 0 0,0 0 0,1 1 0,-1 0 0,0 0 0,1 1 0,10 2 1,-6-1-21,0 1 1,0 0-1,0 0 1,0 1-1,-1 1 1,14 7 0,-4 1 6,0 1 1,-1 0 0,-1 1 0,0 2-1,-1 0 1,22 28 0,-27-21-169,-12-24 171,0 0-1,0 1 1,0-1 0,0 0 0,0 0-1,1 1 1,-1-1 0,0 0 0,0 1 0,0-1-1,0 0 1,0 1 0,0-1 0,0 0 0,0 1-1,0-1 1,0 0 0,0 1 0,0-1-1,-1 0 1,1 0 0,0 1 0,0-1 0,0 0-1,0 1 1,0-1 0,-1 0 0,1 0-1,0 1 1,0-1 0,0 0 0,-1 0 0,1 1-1,0-1 1,0 0 0,-1 0 0,1 0 0,0 0-1,-1 0 1,1 1 0,0-1 0,0 0-1,-1 0 1,1 0 0,0 0 0,-1 0 0,1 0-1,0 0 1,-1 0 0,1 0 0,0 0 0,-1 0-1,1 0 1,0 0 0,-1 0 0,1 0-1,0 0 1,0 0 0,-1-1 0,1 1 0,0 0-1,-1 0 1,1 0 0,0 0 0,0-1-1,-1 1 1,1 0 0,-1-1-47,0 0 0,0 1 0,1-1 0,-1 0 0,0 0 0,0 0 0,1 0 1,-1 1-1,1-1 0,-1 0 0,1 0 0,-1 0 0,1 0 0,-1 0 0,1 0 0,0 0 0,-1-1 0,1 1 0,0 0 0,0 0 0,0-2 0,0-29-1885,0 22 459,0-20-3851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9354,'0'0'10397,"15"-15"-10098,49-47-210,-59 58-88,1 0 1,-1 0-1,1 1 0,0 0 1,0 0-1,0 0 0,0 1 1,0 0-1,1 0 0,-1 0 1,1 1-1,-1 0 0,1 0 1,9 1-1,6-2 3,106-3-91,-127 6 84,0 0 0,0-1 0,0 1 0,0 0 0,-1 0 0,1-1 0,0 1 0,-1 0 0,1 0 0,0 0 0,-1 0 0,1 0 0,-1 0 0,0 0 0,1 0 0,-1 0 0,0 0 0,1 0 0,-1 0 0,0 0 0,0 0 0,0 0 0,0 0 0,0 0 0,0 0 0,0 0 0,-1 0 0,1 0 0,0 0 0,0 0 0,-1 2 0,-9 39 155,-7-13-54,0-1 0,-35 42 0,36-51-96,1 0 1,1 2 0,1-1 0,0 1 0,2 1 0,-13 34 0,23-53-3,0 1 0,0-1 0,0 1 0,0 0 0,0-1 0,1 1 0,0 0 0,0 0 0,0-1 0,0 1 0,2 7 0,-1-10 1,0 1 0,0-1 0,0 0-1,0 1 1,0-1 0,0 0 0,1 0 0,-1 0-1,0 1 1,1-2 0,-1 1 0,1 0 0,-1 0-1,1 0 1,-1-1 0,1 1 0,0-1 0,-1 1-1,1-1 1,0 1 0,0-1 0,-1 0 0,1 0-1,0 0 1,2-1 0,12 2 52,-1-1 0,0-1 1,0 0-1,25-6 0,-34 6-38,0-1 1,0 0-1,0 0 1,-1 0 0,1-1-1,-1 0 1,0 0-1,0 0 1,0-1-1,0 1 1,0-1-1,-1 0 1,0-1-1,7-8 1,-10 11-8,1 0 1,-1 0 0,0 0-1,0 0 1,0 0-1,0 0 1,-1-1-1,1 1 1,0 0 0,-1-1-1,0 1 1,1 0-1,-1-1 1,0 1 0,0 0-1,0-1 1,-1 1-1,1-1 1,-1 1-1,1 0 1,-1 0 0,0-1-1,0 1 1,0 0-1,0 0 1,0 0-1,0 0 1,0 0 0,-1 0-1,1 0 1,-1 0-1,0 0 1,1 1 0,-1-1-1,0 1 1,0-1-1,-4-1 1,-9-7 0,-1 1 0,0 0 0,0 2 1,-19-7-1,6 2-8,23 10 24,-1-1 0,1 0 0,0 0 1,1 0-1,-1-1 0,1 0 0,-1 0 0,1 0 0,1-1 0,-1 1 0,0-1 0,1-1 0,0 1 0,0 0 0,1-1 0,0 0 0,0 0 1,0 0-1,0 0 0,1 0 0,0 0 0,0-1 0,1 1 0,0-1 0,0 0 0,1 1 0,-1-1 0,1 0 0,1-7 0,-1-21 313,-1 15-96,1-1 0,4-25-1,-4 45-241,0 1 0,0-1 0,1 1 0,-1 0-1,0-1 1,0 1 0,1-1 0,-1 1 0,1 0 0,-1-1-1,0 1 1,1 0 0,-1-1 0,1 1 0,-1 0 0,0 0-1,1 0 1,-1-1 0,1 1 0,-1 0 0,1 0-1,-1 0 1,1 0 0,-1 0 0,1 0 0,-1 0 0,1 0-1,-1 0 1,1 0 0,-1 0 0,1 0 0,-1 0 0,1 0-1,-1 1 1,1-1 0,-1 0 0,1 0 0,-1 0 0,1 1-1,25 11-305,-21-10 227,72 31-2797,-44-21-1103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11258,'0'0'10855,"12"0"-10730,168 0-206,-196 4-3005,6-4-1262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10970,'0'0'7995,"9"-4"-7820,7-1-171,0 0-1,0 2 1,0 0 0,0 0-1,1 2 1,-1 0 0,1 1-1,-1 0 1,0 1-1,29 6 1,-44-4 18,0 0 0,0 0 0,-1 0 0,1 0-1,-1 1 1,1-1 0,-1 0 0,0 0 0,0 0 0,0 0-1,-1 0 1,-1 6 0,-9 45 497,-3-1 0,-25 64 1,14-45-239,11-28-157,8-20-65,-2 0 0,-20 42 1,27-65-60,1-1-1,0 0 1,0 0 0,0 1 0,0-1 0,0 0 0,0 0 0,0 1 0,-1-1 0,1 0-1,0 0 1,0 0 0,0 1 0,-1-1 0,1 0 0,0 0 0,0 0 0,0 0 0,-1 1 0,1-1-1,0 0 1,0 0 0,-1 0 0,1 0 0,0 0 0,-1 0 0,1 0 0,0 0 0,0 0 0,-1 0-1,1 0 1,0 0 0,0 0 0,-1 0 0,1 0 0,0 0 0,-1 0 0,1 0 0,0 0 0,0 0-1,-1 0 1,1-1 0,0 1 0,-10-14-449,-4-22-1476,13 35 1536,-11-36-5349,-1 3-5401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3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11899,'0'0'6913,"181"-2"-6441,-131-3-472,-17 3-160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8690,'0'0'5989,"-5"0"-5137,208 1 4286,-73 0-8062,-153-3-1026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6889,'0'0'10059,"-3"10"-9791,-7 34 8,2-20-148,2 0 0,1 0 0,2 1 0,0-1 0,0 46 0,4-67-128,0 0-1,0 0 1,0 0 0,0 0 0,0 0 0,0 0-1,1 0 1,-1 0 0,1 0 0,0-1-1,0 1 1,0-1 0,0 1 0,1-1-1,-1 0 1,0 0 0,1 0 0,4 3 0,-1-2 17,0 0 0,0 0 1,0 0-1,0-1 0,1 0 1,-1 0-1,0-1 0,1 0 1,9 1-1,-10-2-11,0 0 1,-1 0-1,1 0 0,0-1 0,0 0 0,0 0 1,-1-1-1,1 1 0,-1-1 0,10-5 0,-13 6-21,1-1 0,0 1-1,-1-1 1,0 0 0,1 0-1,-1 0 1,0 0 0,0-1 0,0 1-1,0-1 1,0 1 0,-1-1-1,1 1 1,-1-1 0,0 0-1,0 0 1,0 0 0,0 0-1,0 0 1,0-4 0,0 1-15,-1 0-1,0 1 1,0-1 0,0 0 0,-1 1 0,0-1-1,0 1 1,-1-1 0,1 1 0,-1 0 0,0-1-1,-1 1 1,1 0 0,-1 0 0,0 0 0,0 1-1,-1-1 1,1 1 0,-7-6 0,1 2 28,0 0 0,0 1 0,-1 0 1,0 1-1,-1 0 0,1 1 0,-1 0 1,-16-5-1,19 5-642,9-3-3363,6 0-2697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8546,'0'0'11762,"139"5"-11242,-113 0-159,-5-1-241,-5-1-72,-9-1-40,1-2 0,-3 0-8,11 0-641,-3-7-1287,5-7-2609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8282,'0'0'12709,"7"-5"-12467,15-5-211,-22 10-30,1 0 0,0 0 0,-1 0 1,1 0-1,-1 0 0,1 0 1,-1 0-1,1 0 0,-1 1 0,1-1 1,-1 0-1,1 0 0,-1 1 1,1-1-1,-1 0 0,1 1 0,-1-1 1,1 0-1,-1 1 0,0-1 1,1 1-1,-1-1 0,0 0 1,1 1-1,-1 0 0,3 6 21,-1 1 0,0-1 0,0 1-1,-1-1 1,1 14 0,-1-10 7,7 85 339,-4 1 1,-11 113-1,6-199-347,1-2-11,-1 0-1,0 0 1,0 0-1,-1 0 1,0 0 0,-5 10-1,7-19-7,0 0-1,0 1 0,0-1 1,0 0-1,0 0 1,0 0-1,0 0 1,0 1-1,0-1 0,0 0 1,0 0-1,0 0 1,0 0-1,0 0 0,0 1 1,0-1-1,-1 0 1,1 0-1,0 0 1,0 0-1,0 0 0,0 0 1,0 1-1,-1-1 1,1 0-1,0 0 0,0 0 1,0 0-1,0 0 1,0 0-1,-1 0 0,1 0 1,0 0-1,0 0 1,0 0-1,-1 0 1,1 0-1,0 0 0,0 0 1,0 0-1,0 0 1,-1 0-1,1 0 0,0 0 1,0 0-1,0 0 1,0 0-1,-1 0 1,1 0-1,0-1 0,-6-10-271,0-18-655,-2-62-3948,3 46-419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11362,'0'0'6170,"132"-38"-6226,-127 66-936,-5 5-1249,0 0-2472</inkml:trace>
  <inkml:trace contextRef="#ctx0" brushRef="#br0" timeOffset="1">3 571 5921,'0'0'14019,"117"-40"-14531,-86 15-4417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0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7962,'0'0'6987,"-10"3"-6514,7-3-452,0 1 8,-1 0-1,1-1 0,0 1 1,-1 0-1,1 1 1,0-1-1,0 1 0,0-1 1,0 1-1,0 0 1,0 0-1,1 0 0,-1 1 1,0-1-1,1 1 1,0-1-1,0 1 0,0 0 1,0 0-1,0 0 1,0 0-1,1 0 0,-3 7 1,-9 31 330,2 2 0,1 0-1,-7 85 1,15 133 97,4-238-444,0-1 0,1 0 0,1 1 0,2-2 0,14 42 0,-15-51 11,0-1 0,1 1 0,0-1 1,1-1-1,0 1 0,1-1 0,0-1 1,0 1-1,1-1 0,0-1 0,21 15 1,-27-21 39,-1 0 0,1-1 0,0 0 0,0 1 0,-1-1 1,1 0-1,0-1 0,0 1 0,0 0 0,0-1 0,5 0 0,-7 0-82,0 0 0,-1 0 0,1 0 0,0-1-1,-1 1 1,1 0 0,0 0 0,-1-1-1,1 1 1,0-1 0,-1 1 0,1-1 0,-1 1-1,1-1 1,-1 1 0,1-1 0,-1 1-1,1-1 1,-1 0 0,1 1 0,-1-1 0,0 1-1,0-1 1,1 0 0,-1 0 0,0 1-1,0-1 1,0 0 0,1 1 0,-1-1 0,0 0-1,0 0 1,0 1 0,0-1 0,-1 0-1,1 0 1,0 1 0,0-1 0,0 0 0,0 1-1,-1-1 1,1 0 0,0 0 0,-1 1-1,1-1 1,-1 1 0,1-1 0,-1-1 0,-11-13-3561,-5 2-5382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12 9250,'0'0'10329,"2"-11"-9189,-4 18-1132,0 0-1,-1 0 1,0 0 0,-1 0-1,0 0 1,0-1-1,0 0 1,-1 1 0,0-2-1,-9 10 1,-6 9 65,-9 14 50,11-16-10,1 0 1,1 2-1,-26 50 1,42-74-108,-1 0 0,1 0 0,0 1 0,0-1 0,0 0 0,0 1 0,0-1 0,0 0 0,0 0 0,0 1 0,0-1 0,0 0 0,0 1 0,0-1 0,1 0 0,-1 0 0,0 1 0,0-1 0,0 0 0,0 1 0,0-1 0,0 0 0,1 0 0,-1 0 0,0 1 0,0-1 0,0 0 0,1 0 0,-1 1 0,0-1 0,0 0 0,1 0 0,-1 0 0,0 0 0,0 0 0,1 1 0,-1-1 0,0 0 0,1 0 0,-1 0 0,0 0 0,0 0 0,1 0 0,-1 0 0,0 0 0,1 0 0,-1 0 1,0 0-1,0 0 0,1 0 0,-1 0 0,0-1 0,1 1 0,-1 0 0,0 0 0,0 0 0,1 0 0,21-5 151,-20 4-142,21-6 2,0 1 0,0 1 0,1 1 0,0 0 0,0 2 0,0 1 0,44 4 0,-68-2-50,1-1 0,-1 0 0,1 1 0,-1-1 0,1 0 0,0 0 0,-1 1 0,1-1 0,-1 0 0,1 0 0,0 0 0,-1 0 0,1 0 0,0 0 0,-1 0 0,1 0-1,0 0 1,-1 0 0,1 0 0,-1 0 0,1 0 0,0 0 0,-1-1 0,1 1 0,0 0 0,-1 0 0,1-1 0,-1 1 0,1 0 0,-1-1 0,1 1 0,-1-1 0,1 1 0,-1-1 0,1 1 0,-1-1 0,0 1 0,1-1 0,-1 1 0,0-1 0,1 1 0,-1-1 0,0 0 0,0 1 0,0-1-1,1 0 1,-1 1 0,0-1 0,0 1 0,0-1 0,0 0 0,0 1 0,0-1 0,0 0 0,0 1 0,-1-1 0,1 0 0,1-5 150,7-40-250,-4 29 514,0-2 0,0-28 0,-4 46-227,0 14-83,8 271 489,-8-284-580,0 0 0,0 1 0,0-1 0,0 0 0,0 0 1,0 1-1,0-1 0,0 0 0,0 0 0,0 1 0,0-1 0,0 0 0,0 0 0,0 0 0,0 1 0,0-1 0,0 0 1,0 0-1,0 1 0,0-1 0,0 0 0,0 0 0,1 0 0,-1 1 0,0-1 0,0 0 0,0 0 0,0 0 0,1 0 0,-1 1 1,0-1-1,0 0 0,0 0 0,1 0 0,-1 0 0,0 0 0,0 0 0,0 1 0,1-1 0,-1 0 0,0 0 0,0 0 1,1 0-1,-1 0 0,12-8-908,7-17-4083,-3 0-7819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12979,'0'0'5945,"145"0"-5577,-106-5-160,-3 3-160,-7 0-40,-9-1-8,-7 1-40,-5-3-624,-8-2-392,0 0-1185,-13 0-2840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10842,'0'0'8082,"-5"153"-7618,5-101 104,2-4-152,6-3-224,-3-10-88,0-7-56,-2-12-48,7-16-760,-2 0-1056,2-9-2513</inkml:trace>
  <inkml:trace contextRef="#ctx0" brushRef="#br0" timeOffset="1">288 50 8530,'0'0'11526,"4"19"-10871,-2-7-570,8 37 313,4 72 1,-13 7-237,-1-128-174,0 1 1,0-1-1,0 0 0,0 0 0,0 1 0,0-1 0,0 0 1,0 0-1,0 1 0,0-1 0,1 0 0,-1 0 1,0 0-1,0 1 0,0-1 0,0 0 0,0 0 0,1 0 1,-1 1-1,0-1 0,0 0 0,0 0 0,1 0 0,-1 0 1,0 0-1,0 1 0,0-1 0,1 0 0,-1 0 0,0 0 1,0 0-1,1 0 0,-1 0 0,0 0 0,0 0 0,1 0 1,-1 0-1,0 0 0,0 0 0,1 0 0,-1 0 0,0 0 1,0 0-1,1 0 0,-1 0 0,0 0 0,0 0 0,1-1 1,-1 1-1,0 0 0,0 0 0,0 0 0,1 0 0,-1-1 1,0 1-1,0 0 0,0 0 0,1 0 0,-1-1 0,0 1 1,0 0-1,0 0 0,0 0 0,0-1 0,0 1 0,0 0 1,0 0-1,0-1 0,1 1 0,26-54-4566,-14 24-1689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11426,'0'0'6770,"25"18"-6498,82 63 9,-98-72-209,-1-1 0,-1 1-1,1 0 1,-2 1-1,1-1 1,-1 1 0,-1 1-1,0-1 1,0 1 0,-1 0-1,0 0 1,-1 0 0,0 1-1,-1-1 1,-1 1-1,1 13 1,0-14-13,1 9 0,0 0 0,-2 0 1,0 0-1,-1 0 0,-1 0 0,-1 0 1,-1 0-1,0-1 0,-2 1 1,0-1-1,-1 1 0,-1-2 1,-1 1-1,-19 32 0,18-36-31,0-1 0,-1 1-1,0-2 1,-1 0 0,-1 0-1,0-1 1,-1-1 0,-24 18 0,37-29-46,-1 1 1,1-1-1,-1 1 1,0-1 0,1 1-1,-1-1 1,0 0-1,1 1 1,-1-1 0,0 0-1,1 1 1,-1-1-1,0 0 1,1 0 0,-1 0-1,0 0 1,0 0-1,1 0 1,-1 0 0,0 0-1,0 0 1,1 0-1,-1 0 1,0 0 0,1-1-1,-1 1 1,0 0-1,1 0 1,-1-1 0,0 1-1,1 0 1,-1-1-1,0 1 1,0-1 0,-2-25-3645,3 17 2042,0-23-8749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14011,'0'0'4513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7218,'0'0'12246,"8"0"-11372,285-11-450,-288 11-636,12-2-70,-10-4-3529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6489,'0'0'10851,"-8"14"-10418,-25 43-133,31-55-289,1 0 0,0 0 0,-1 0 0,1 0 1,0 0-1,0 0 0,0 0 0,1 1 0,-1-1 0,0 0 0,1 0 0,0 1 0,-1-1 0,1 0 0,0 1 0,0-1 0,0 1 0,1-1 0,-1 0 0,1 1 1,-1-1-1,1 0 0,0 0 0,-1 0 0,1 1 0,0-1 0,1 0 0,-1 0 0,0 0 0,1 0 0,-1-1 0,1 1 0,2 3 0,4-1 50,0 1 0,0-1 1,1 0-1,-1-1 0,1 0 0,-1 0 0,11 1 0,27 11-20,-45-15-42,1 1 0,0 0 0,-1 0 0,1 0 0,-1 0 0,1 0 0,-1 0 1,1 0-1,-1 1 0,0-1 0,1 0 0,-1 1 0,0-1 0,0 1 0,0-1 0,0 1 0,0 0 1,-1-1-1,1 1 0,0 0 0,-1 0 0,0-1 0,1 1 0,-1 0 0,0 0 0,0 0 1,0 0-1,0-1 0,0 1 0,0 0 0,0 0 0,0 0 0,-1-1 0,1 1 0,-1 0 0,0 0 1,1-1-1,-1 1 0,0 0 0,0-1 0,-2 3 0,-1 1-9,0 0 0,0-1 0,0 1 0,0-1 0,-1 0 0,0 0-1,0-1 1,0 0 0,0 1 0,0-2 0,-8 4 0,39-36 210,2 4-172,-1-1 0,-1-1 0,-1-1 0,-1-1 0,36-64 0,-50 122 414,-2 1-404,-1 0 1,-2 1 0,4 59-1,-20-111-2656,4-1-945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10122,'0'0'7402,"157"0"-6794,-100 0-112,-2 0-248,-1 0-96,-5 0-104,-7 0-48,-11 0-928,-16-7-3193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13835,'0'0'3199,"27"2"-2784,88 9 119,-107-9-445,0 0 1,-1 1-1,1 0 1,-1 0 0,0 0-1,0 1 1,0 0-1,0 1 1,-1-1 0,0 1-1,0 1 1,0-1-1,-1 1 1,1 0 0,-1 0-1,-1 0 1,1 1-1,-1 0 1,0 0 0,3 8-1,-2-4-24,0-1-1,0 1 0,-1 0 1,-1 0-1,0 0 0,0 0 0,-1 1 1,-1-1-1,1 1 0,-2-1 1,0 1-1,0-1 0,-1 1 1,-1 0-1,0-1 0,0 0 1,-8 21-1,-1-6-9,-1 0-1,-2-1 1,0 0 0,-1-1-1,-38 43 1,36-46 110,2-2-1184,29-34-1494,10-12-2155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59 9114,'0'0'13305,"0"-1"-13299,0 1-1,1 0 1,-1 0-1,0-1 0,1 1 1,-1 0-1,0 0 1,1 0-1,-1-1 0,0 1 1,1 0-1,-1 0 0,1 0 1,-1 0-1,0 0 1,1 0-1,-1 0 0,1 0 1,-1 0-1,1 0 1,-1 0-1,0 0 0,1 0 1,-1 0-1,0 0 1,1 1-1,-1-1 0,1 0 1,-1 0-1,0 0 0,1 1 1,-1-1-1,0 0 1,1 0-1,-1 1 0,0-1 1,0 0-1,1 0 1,-1 1-1,0-1 0,0 0 1,1 1-1,-1-1 0,0 1 1,0-1-1,0 0 1,0 1-1,0-1 0,1 1 1,-1-1-1,4 15 66,0 0 0,0 1 0,-2-1-1,0 1 1,0-1 0,-2 21 0,2 6 132,7 64 83,2 35 11,-8-48-3433,-5-113-1098,-6-7-7595</inkml:trace>
  <inkml:trace contextRef="#ctx0" brushRef="#br0" timeOffset="1">1 59 15267,'0'0'4449,"135"-59"-4401,-115 59-48,-4 10-96,-16 41-1216,0-5-2521,0 1-4161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14227,'0'0'6850,"122"7"-6850,-55-19-745,-7-6-1831,-14-3-10467</inkml:trace>
  <inkml:trace contextRef="#ctx0" brushRef="#br0" timeOffset="1">611 0 13419,'0'0'8370,"98"0"-8298,-69 0-24,-3 5-48,-6 0-8,-7-1-632,-13 3-1361,0 0-2120,-15 0-2752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1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13707,'0'0'2809,"20"0"-1633,9 0 32,4 0-576,1 0-384,-6 0-248,-7 0-384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2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35 9914,'0'0'7532,"0"-5"-6653,0-25 1420,-4 38-2209,-78 177 38,15-41 80,67-143-196,0-1 1,0 0-1,0 1 0,0-1 1,0 1-1,0-1 0,0 1 1,0-1-1,0 0 0,0 1 1,0-1-1,0 1 1,0-1-1,0 1 0,1-1 1,-1 0-1,0 1 0,0-1 1,0 1-1,1-1 1,-1 0-1,0 1 0,0-1 1,1 0-1,-1 1 0,0-1 1,1 0-1,-1 0 0,0 1 1,1-1-1,-1 0 1,1 0-1,-1 1 0,0-1 1,1 0-1,-1 0 0,1 0 1,-1 0-1,0 0 1,1 0-1,-1 0 0,1 0 1,-1 0-1,1 0 0,-1 0 1,1 0-1,0 0 0,31 0-114,-21 0 135,276 0-951,-310-8-6483,3-1 1780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2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7818,'0'0'10586,"0"114"-10018,0-47 56,0 6-48,6-4-80,-4-8-264,1-8-104,-3-13-79,0-14-49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2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 13715,'0'0'8266,"-29"52"-7298,29-64-968,5-16-944,6 5-1665,-1-3-6481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2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14131,'0'0'5919,"6"2"-5742,3-5-170,1 1-1,-1-1 1,1-1-1,-1 1 1,0-2-1,-1 1 1,1-1-1,9-7 1,22-11-2,17 0-7,-53 22-4,0 0 0,0 0 0,0 0 0,0 0 0,1 1 0,-1 0 0,0-1 0,0 2 0,1-1 0,-1 0 0,0 1 0,6 1 0,-9-1 1,0 0-1,1 0 1,-1 0 0,0 1 0,1-1-1,-1 0 1,0 1 0,0-1-1,0 1 1,0-1 0,0 1 0,0-1-1,-1 1 1,1 0 0,0-1-1,-1 1 1,1 0 0,-1-1 0,0 1-1,0 0 1,0 0 0,0 1-1,0 48-6,0-38 11,-1-4 7,0 1 1,-1-1-1,0 0 0,0 1 0,-1-1 0,0 0 1,-1 0-1,-5 10 0,-46 66 33,4-5-15,50-79-24,1 0 0,-1-1 1,1 1-1,0 0 0,-1-1 0,1 1 0,0 0 0,0-1 1,-1 1-1,1 0 0,0 0 0,0-1 0,0 1 1,0 0-1,0 0 0,0 0 0,0-1 0,0 1 0,0 0 1,0 0-1,0-1 0,1 1 0,-1 0 0,0 0 1,0-1-1,1 1 0,-1 0 0,1-1 0,-1 1 0,1 0 1,-1-1-1,1 1 0,-1-1 0,1 1 0,-1-1 1,1 1-1,-1-1 0,1 1 0,0-1 0,-1 0 0,1 1 1,0-1-1,0 0 0,-1 1 0,1-1 0,0 0 1,0 0-1,-1 0 0,1 0 0,0 0 0,0 0 0,1 0 1,55-1 95,-37 0-61,85-11 175,-85 8-524,0 1 0,0 1 0,0 1 0,24 1 0,-57-3-3315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41 7802,'0'0'6668,"3"-11"-2980,4-12-2613,-2 17-968,-6 9 53,-10 23 239,-20 36 122,-54 99-359,113-159 123,3-3-234,61-11-1,-58 6-52,69-3 0,-102 9-223,-2-16-5032,-3 4 2490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 7818,'0'0'10698,"-3"-16"-10658,16 16-40,5 2-8,13 3-640,-2-3-1809,-9 0-6417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10082,'0'0'7602,"0"7"-7442,0 30 347,2 0 0,9 48 0,2 28 358,-12-87-784,-1-15-64,0 0 0,1 1 0,0-1 0,1 0 0,3 11-1,-2-39-5599,-3-6-6349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9858,'0'0'8459,"1"8"-7939,3 24-93,-4-31-348,0-1-1,0 1 1,1 0-1,-1-1 1,0 0 0,0 1-1,1-1 1,-1 1-1,0-1 1,1 1-1,-1-1 1,0 1 0,1-1-1,-1 0 1,1 1-1,-1-1 1,1 0-1,-1 1 1,1-1 0,-1 0-1,1 0 1,-1 0-1,1 1 1,-1-1-1,1 0 1,-1 0 0,1 0-1,-1 0 1,1 0-1,-1 0 1,1 0-1,-1 0 1,1 0 0,0 0-1,-1 0 1,1 0-1,-1 0 1,1-1-1,-1 1 1,1 0 0,0-1-1,4-7-3100,-5 3-837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73 13691,'0'0'4034,"-2"5"-3899,-9 15 2877,15-33-2238,-1 8-772,0 0 0,0 0 0,1 0 0,-1 1 0,1 0 0,0 0 0,0 0-1,0 0 1,1 0 0,0 1 0,-1 0 0,1 0 0,0 0 0,7-2 0,-3 1-7,0 0 0,1 0 1,-1 1-1,1 1 0,-1 0 0,1 0 0,14 0 1,-22 2-1,0 0 1,-1 0 0,1 0 0,0 0 0,-1 1 0,1-1 0,0 1 0,-1-1 0,1 1-1,0 0 1,-1-1 0,1 1 0,-1 0 0,0 0 0,1 0 0,-1 0 0,0 0-1,1 1 1,-1-1 0,0 0 0,1 3 0,0-1 0,0 1 0,0-1 0,0 1 0,-1 0 0,0 0-1,0 0 1,0 0 0,0 0 0,0 4 0,0 3 0,-1 1 0,0-1 0,-1 0 0,0 0 0,-1 1 0,-4 14 0,-3-5 2,-1 0 0,-1-1 0,-1 0 0,-1-1 0,-1 0 0,0-1 1,-24 22-1,0 4 1,98-41-31,215-21 0,-275 18 9,1 0 1,-1 0 0,0 0-1,0 0 1,1 0 0,-1 0-1,0 1 1,0-1 0,0 0-1,1 0 1,-1 0 0,0 0-1,0 1 1,0-1 0,0 0 0,1 0-1,-1 0 1,0 1 0,0-1-1,0 0 1,0 0 0,0 1-1,0-1 1,0 0 0,0 0-1,1 1 1,-1-1 0,0 0-1,0 0 1,0 1 0,0-1-1,0 0 1,-1 0 0,1 1 0,0-1-1,0 0 1,0 0 0,0 1-1,0-1 1,0 0 0,0 0-1,0 1 1,0-1 0,-1 0-1,1 0 1,0 1 0,0-1-1,0 0 1,-1 0 0,1 0-1,0 0 1,0 1 0,0-1 0,-1 0-1,1 0 1,0 0 0,-1 0-1,-12 14-2697,-7-9-3028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 8994,'0'0'8572,"0"0"-8486,0-1 0,0 1 0,0 0 0,0 0 0,0-1 0,0 1 0,0 0 0,0 0 0,0 0 0,0-1 0,0 1 0,-1 0 0,1 0 0,0-1 0,0 1 1,0 0-1,0 0 0,0 0 0,-1 0 0,1-1 0,0 1 0,0 0 0,0 0 0,-1 0 0,1 0 0,0 0 0,0 0 0,-1 0 0,1-1 0,0 1 0,0 0 0,-1 0 0,1 0 0,0 0 0,0 0 0,-1 0 0,1 0 0,0 0 0,0 0 0,-1 0 0,1 0 0,0 1 0,0-1 0,-1 0 0,1 0 0,0 0 0,0 0 0,0 0 0,-1 0 0,1 0 0,0 1 0,-1-1 0,-49 69-135,-78 140 0,128-209 49,-2 3 0,1-1-1,0 1 0,-1 0 1,1 0-1,0 0 0,0 0 1,1-1-1,-1 1 0,0 5 1,41-5 77,-38-3-66,70 1 14,-41 1-9,1-1 0,-1-1 0,0-2 0,0-1 0,58-15 0,-89 18-72,1 0-1,-1 0 1,0 0 0,1 0-1,-1 0 1,0 0 0,1 0 0,-1 0-1,1 0 1,-1 0 0,0 0-1,1 0 1,-1-1 0,0 1-1,0 0 1,1 0 0,-1 0-1,0-1 1,1 1 0,-1 0-1,0 0 1,0-1 0,1 1-1,-1 0 1,0-1 0,0 1-1,0 0 1,0-1 0,1 1-1,-1 0 1,0-1 0,0 1 0,0 0-1,0-1 1,0 1 0,0 0-1,0-1 1,0 1 0,0-1-1,0 1 1,0 0 0,0-1-1,0 1 1,0 0 0,0-1-1,0 1 1,-1 0 0,1-1-1,0 1 1,0 0 0,0-1-1,0 1 1,-1 0 0,1-1-1,-18-13-5460,14 12 4793,-6-5-2189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9458,'0'0'9491,"5"29"-9059,7 18 188,5 48 0,-10-48-360,14 49 0,-21-96-311,0 0 0,0-1 0,1 1 0,-1 0 0,0-1 0,0 1 0,0 0 0,1-1 0,-1 1 0,0 0 0,0-1 0,1 1 1,-1 0-1,0 0 0,1 0 0,-1-1 0,0 1 0,1 0 0,-1 0 0,1 0 0,-1 0 0,0-1 0,1 1 0,-1 0 1,0 0-1,1 0 0,-1 0 0,1 0 0,-1 0 0,0 0 0,1 0 0,-1 0 0,1 0 0,-1 0 0,0 1 0,1-1 0,-1 0 1,1 0-1,-1 0 0,0 0 0,1 1 0,-1-1 0,0 0 0,1 0 0,-1 1 0,0-1 0,0 0 0,1 0 0,-1 1 1,0-1-1,0 0 0,1 1 0,-1-1 0,0 1 0,4-24-5174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14027,'0'0'6501,"0"7"-5891,0 19 46,0-26-615,0 0 1,1 0-1,-1 0 0,0 0 1,0-1-1,0 1 1,0 0-1,0 0 0,0 0 1,1 0-1,-1 0 0,0-1 1,0 1-1,0 0 0,0 0 1,1 0-1,-1 0 0,0 0 1,0 0-1,0 0 1,0 0-1,1 0 0,-1 0 1,0 0-1,0 0 0,0 0 1,1 0-1,-1 0 0,0 0 1,0 0-1,0 0 1,1 0-1,-1 0 0,0 0 1,0 0-1,0 0 0,0 0 1,1 0-1,-1 1 0,0-1 1,0 0-1,0 0 0,0 0 1,0 0-1,1 0 1,-1 0-1,0 1 0,0-1 1,0 0-1,0 0 0,0 0 1,0 0-1,0 1 0,0-1 1,1 0-1,-1 0 1,0 0-1,0 1 0,0-1 1,0 0-1,0 0 0,0 0 1,0 1-1,0-1 0,0 0 1,0 0-1,0 0 0,-1 1 1,14-14-275,-12 11 309,29-32-3120,-15 11-2640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13915,'0'0'6828,"25"-2"-5936,-10-8-856,0 0-1,24-23 0,23-16 19,-50 41-51,1 1-1,-1 0 0,2 0 0,-1 2 0,1-1 0,0 2 1,0 0-1,0 0 0,0 2 0,27-3 0,-39 6-7,0-1 1,0 0-1,0 1 0,1-1 0,-1 1 0,0 0 0,0 0 0,0 0 0,0 0 1,0 0-1,0 0 0,-1 0 0,1 1 0,0-1 0,-1 1 0,1-1 0,-1 1 0,1 0 1,-1-1-1,0 1 0,1 0 0,-1 0 0,0 0 0,0 0 0,0 0 0,-1 0 1,1 0-1,-1 0 0,1 0 0,-1 1 0,1-1 0,-1 3 0,2 10-3,-1 1 0,0 0-1,-3 22 1,2-30 6,-2 7-1,0-1-1,0 1 1,-2-1-1,0 0 0,0 0 1,-2 0-1,0 0 1,-14 25-1,-9 5 31,-41 50 0,9-13-11,61-81-12,0 0 1,0 1 0,0-1 0,0 0 0,1 0-1,-1 1 1,0-1 0,0 0 0,0 1-1,0-1 1,1 0 0,-1 0 0,0 0 0,0 1-1,0-1 1,1 0 0,-1 0 0,0 0-1,0 1 1,1-1 0,-1 0 0,0 0 0,1 0-1,-1 0 1,0 0 0,0 0 0,1 0-1,-1 0 1,0 0 0,1 0 0,-1 0 0,0 0-1,1 0 1,-1 0 0,0 0 0,0 0-1,1 0 1,-1 0 0,0 0 0,1 0-1,-1 0 1,0-1 0,0 1 0,1 0 0,-1 0-1,0 0 1,1-1 0,23-3 168,27-13 107,-7 2-213,0 2 1,1 1 0,1 2-1,0 3 1,61-3 0,-107 10-71,0 1 1,0-1-1,-1 0 1,1 0-1,0 0 0,0 0 1,0 1-1,0-1 1,0 0-1,0 0 0,0 1 1,-1-1-1,1 0 1,0 0-1,0 1 1,0-1-1,0 0 0,0 0 1,0 0-1,0 1 1,0-1-1,0 0 0,0 0 1,0 1-1,1-1 1,-1 0-1,0 0 1,0 1-1,0-1 0,0 0 1,0 0-1,0 0 1,0 1-1,1-1 0,-1 0 1,0 0-1,0 0 1,0 0-1,0 1 1,1-1-1,-1 0 0,0 0 1,0 0-1,0 0 1,1 0-1,-1 0 0,0 0 1,0 1-1,1-1 1,-1 0-1,0 0 0,0 0 1,1 0-1,-1 0 1,0 0-1,0 0 1,1 0-1,-1 0 0,0 0 1,0 0-1,0-1 1,1 1-1,-1 0 0,0 0 1,0 0-1,1 0 1,-1 0-1,-18 9-1140,-11-6-3233,-5-3-7477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3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33 9842,'0'0'8443,"0"-4"-7539,0-24 2320,-1 31-3192,-25 45-23,-46 64 0,-7 12 99,79-123-105,-1 0 0,0-1 0,0 1 0,1 0 0,-1 0 0,1 0 0,-1 0-1,1 0 1,-1 0 0,1 0 0,0 0 0,-1 0 0,1 0 0,0 0 0,0 0-1,0 0 1,-1 0 0,1 1 0,1-1 0,-1 0 0,0 0 0,0 0 0,0 0-1,0 0 1,1 1 0,25 1 112,-11-3-126,339 0 22,-352 0-102,-18-5-2384,11 4 1828,0-1-1,1 1 1,-1-1 0,1 0 0,0 0-1,0 0 1,0 0 0,0-1-1,0 0 1,-6-5 0,1-6-3618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4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9450,'0'0'10710,"-7"12"-10307,4 27-143,2-1 0,2 1 0,1 0 0,14 72 0,-15-102-246,16 61 103,-17-70-130,0 1-1,0-1 0,0 1 1,0-1-1,0 0 1,0 1-1,0-1 1,0 1-1,1-1 1,-1 0-1,0 1 1,0-1-1,0 0 1,1 1-1,-1-1 1,0 0-1,0 0 1,1 1-1,-1-1 1,0 0-1,1 0 1,-1 1-1,0-1 1,1 0-1,-1 0 1,1 0-1,-1 1 1,0-1-1,1 0 0,-1 0 1,1 0-1,-1 0 1,0 0-1,1 0 1,-1 0-1,1 0 1,-1 0-1,0 0 1,1 0-1,-1 0 1,1 0-1,-1 0 1,0-1-1,1 1 1,-1 0-1,0 0 1,1 0-1,-1-1 1,0 1-1,1 0 1,0-1-1,11-16-2452,1-10-2972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4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13635,'0'0'7915,"0"4"-6986,1 10-272,2-12 274,7-21 892,5-7-1730,-6 20-3690,-6 0-689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9482,'0'0'9111,"2"16"-8864,8 104 663,25 119-1,-23-210-2335,-17-54-6193,-7 2-490</inkml:trace>
  <inkml:trace contextRef="#ctx0" brushRef="#br0" timeOffset="1">1 210 6009,'0'0'7522,"21"-5"-7491,138-38 294,-157 42-246,0 0 1,0 1-1,0-1 0,0 1 0,0-1 1,0 1-1,0 0 0,0 0 0,1 0 1,-1 0-1,0 0 0,0 0 1,0 0-1,0 1 0,0-1 0,0 1 1,0 0-1,0 0 0,0 0 0,0 0 1,0 0-1,3 2 0,-2 1 98,0 0-1,-1 0 0,1 0 1,-1 0-1,0 0 1,0 1-1,0-1 1,1 8-1,4 7-182,49 126 426,-56-144-883,0-3-1000,-2-8-752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13587,'0'0'7494,"0"-5"-7188,1 0-290,1-1 0,-1 1 0,1-1 0,0 1 0,0 0 0,1 0 0,0 0 0,0 0 0,0 1 0,0-1 0,1 1 0,-1 0 0,1 0 0,0 0 0,1 0 0,-1 1 0,1-1 0,-1 1 0,1 0 0,5-2 0,-2 1-26,1 0 1,0 0 0,-1 0-1,1 1 1,0 1 0,0-1 0,1 2-1,-1-1 1,0 1 0,1 1 0,-1-1-1,11 2 1,-18 0 6,-1-1-1,1 1 1,-1 0 0,1 0-1,-1-1 1,1 1 0,-1 0-1,1 0 1,-1 1 0,0-1-1,0 0 1,1 0 0,-1 1-1,0-1 1,0 0 0,0 1-1,-1-1 1,1 1 0,0-1-1,0 1 1,-1 0 0,1-1-1,-1 1 1,1 0 0,-1-1-1,0 1 1,0 2 0,4 54-46,-5-49 40,1 3 6,-1 1 1,-1-1-1,0 0 0,-1 0 0,0 0 0,-1 0 0,0-1 0,-1 1 1,-6 11-1,-11 13 0,-33 46 1,-6 9 11,49-62-8,12-28-1,0 0 0,0-1 1,0 1-1,0 0 0,0-1 0,0 1 0,0 0 0,0-1 0,0 1 0,0 0 1,1-1-1,-1 1 0,0 0 0,0-1 0,1 1 0,-1-1 0,0 1 0,1-1 1,-1 1-1,1-1 0,-1 1 0,1-1 0,-1 1 0,1 0 0,3 0 1,0 0 0,1 1-1,-1-2 1,0 1 0,0 0 0,1-1-1,-1 0 1,0 0 0,6-1-1,3 1 1,46-3 63,-1-2-1,72-18 1,-72 12-31,1 2 1,76-2-1,-135 10-34,1 1 1,-1 0-1,0 0 0,0 0 0,0 0 1,1 1-1,-1-1 0,0 0 1,0 0-1,1 0 0,-1 0 1,0 0-1,0 0 0,0 0 0,0 0 1,1 0-1,-1 0 0,0 1 1,0-1-1,0 0 0,0 0 1,1 0-1,-1 0 0,0 0 1,0 1-1,0-1 0,0 0 0,0 0 1,0 0-1,1 1 0,-1-1 1,0 0-1,0 0 0,0 0 1,0 1-1,0-1 0,0 0 0,0 0 1,0 0-1,0 1 0,0-1 1,0 0-1,0 0 0,0 0 1,0 1-1,0-1 0,0 0 0,-1 0 1,1 0-1,0 1 0,0-1 1,0 0-1,0 0 0,0 0 1,0 1-1,-1-1 0,1 0 0,0 0 1,0 0-1,0 0 0,0 0 1,-1 1-1,1-1 0,0 0 1,0 0-1,0 0 0,0 0 0,-1 0 1,1 0-1,-13 11-151,-21 10-1239,-9-2-2648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1:5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 9858,'0'2'9626,"1"-26"-7975,1 28-648,0 44-823,-20 288 746,17-318-644,-1-23 196,2-32-4107,6 2-6608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0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89 171 6977,'0'0'6830,"0"-31"793,-10 355-6770,10-323-803,0 0 0,0 0 0,0 1-1,0-1 1,0 0 0,0 0 0,0 0 0,0 0-1,0 0 1,-1 0 0,1 0 0,0 0-1,-1 0 1,1 1 0,-1-1 0,1-1-1,-1 1 1,0 0 0,1 0 0,-1 0 0,-1 1-1,2-3-3,-1 1-1,0 0 1,0-1-1,1 1 1,-1-1-1,0 1 1,1-1-1,-1 0 1,1 1-1,-1-1 1,1 0-1,-1 1 1,1-1-1,-1 0 1,1 0-1,0 1 0,-1-1 1,1 0-1,0 0 1,0 0-1,-1 0 1,1 1-1,0-1 1,0 0-1,0 0 1,0 0-1,0 0 1,1-1-1,-4-19-47,1 0-1,1 0 1,2 0-1,0 0 1,0 0 0,2 1-1,1-1 1,1 0-1,0 1 1,2 0-1,9-22 1,-9 28-9,1-1 0,1 2 0,-1-1 0,2 1 0,0 0 0,1 1 0,0 0 0,0 1 0,2 0 0,-1 1 0,1 0 0,1 1 0,-1 1 0,2 0 0,15-7 0,-29 14 1,1 0 0,-1 1 0,1-1 0,-1 0 0,1 0 0,0 1 0,-1-1 0,1 1 0,0-1 0,-1 1 0,1 0 0,0 0 0,0 0 0,-1-1 0,1 2 0,0-1 0,0 0 0,-1 0 0,1 1 0,0-1 0,-1 0 0,1 1 0,-1 0 1,1-1-1,0 1 0,-1 0 0,1 0 0,-1 0 0,0 0 0,1 0 0,-1 0 0,0 0 0,0 1 0,1-1 0,-1 0 0,0 1 0,0-1 0,0 1 0,-1-1 0,1 1 0,1 2 0,0 6-24,1 1-1,-2-1 1,1 1-1,-2-1 1,0 19-1,0-23 61,1 20-34,-1-12 1,0-1 0,0 1 0,-1-1 0,-5 22 0,4-30 7,1 0 0,-1 0-1,0 0 1,-1-1 0,1 1 0,-1-1-1,0 0 1,0 0 0,0 0 0,-1 0-1,1 0 1,-1-1 0,0 1 0,0-1-1,-9 5 1,-8 5-57,-2-1 1,0 0-1,0-2 1,0-1-1,-1-1 0,-1 0 1,0-2-1,1-1 1,-2-2-1,-34 2 0,59-5 57,1 0 0,0 0 0,0-1-1,-1 1 1,1 0 0,0 0 0,0-1-1,0 1 1,0 0 0,-1-1 0,1 1-1,0 0 1,0-1 0,0 1 0,0 0-1,0 0 1,0-1 0,0 1 0,0 0-1,0-1 1,0 1 0,0 0 0,0-1-1,0 1 1,0 0 0,0-1 0,0 1-1,0 0 1,0-1 0,0 1 0,1 0-1,-1-1 1,0 1 0,0 0 0,0 0-1,1-1 1,-1 1 0,27 2-12,0 2-1,-1 0 1,0 2-1,0 1 1,39 16 0,19 5 159,-60-22-125,-15-5-12,1 2 0,-1-1 0,0 1 0,0 0 1,0 1-1,0 0 0,14 9 0,-21-12-9,-2-1 179,0-31-2279,0 10-2192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7962,'0'0'4407,"15"7"3450,-27 320-4823,11-290-2370,1-56-1819,0 0-1258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 9634,'0'0'6683,"-8"-1"-5846,-22 1 433,18-1 571,27 1-1158,191 0-118,-206 0-505,-18 0-13287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5801,'-41'112'3574,"33"-89"2894,238-25-3298,-230 14-3179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39 7362,'0'0'5175,"0"-39"-1506,-6 402 1402,6-370-10649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8 5153,'0'0'10101,"-41"-4"-6342,38 3-3722,0 0-1,1 1 0,-1-1 1,0 1-1,1 0 0,-1 0 0,0 0 1,0 0-1,1 0 0,-1 1 1,0-1-1,1 1 0,-1 0 0,0-1 1,1 1-1,-1 0 0,1 1 1,-5 1-1,3 1-14,-1 0 0,1 0 0,-1 0 0,1 0 0,0 1 0,1-1 1,-1 1-1,-3 7 0,-4 9 0,2 0 0,0 1 0,-8 30 0,16-49-8,-3 9 3,1 1 0,0-1 1,1 1-1,0 0 0,1 0 0,1 16 0,0-25-12,0-1 0,0 1-1,1-1 1,0 0 0,-1 1 0,1-1 0,1 0 0,-1 0-1,0 1 1,1-1 0,-1 0 0,1 0 0,0-1-1,0 1 1,0 0 0,1-1 0,-1 1 0,1-1 0,-1 1-1,1-1 1,0 0 0,0 0 0,0-1 0,0 1 0,0 0-1,0-1 1,5 2 0,6 1 10,2-1 0,-1 0 0,0-1 1,26 0-1,-37-2-14,0 0 1,0 0 0,1 0 0,-1 0-1,0 0 1,0-1 0,0 0-1,0 0 1,0 0 0,0 0 0,0-1-1,0 0 1,-1 1 0,1-2-1,0 1 1,-1 0 0,0 0 0,1-1-1,-1 0 1,0 0 0,5-6-1,-7 7 2,0 0-1,0 1 0,0-1 0,0 0 1,-1 0-1,1 0 0,0 0 0,-1 0 1,0 0-1,1-1 0,-1 1 0,0 0 0,0 0 1,0 0-1,0 0 0,-1 0 0,1 0 1,0 0-1,-1 0 0,0 0 0,1 0 1,-1 0-1,-1-2 0,0 1 7,-1 1-1,1-1 0,0 1 1,-1 0-1,0 0 1,1 0-1,-1 0 1,0 0-1,0 1 1,0-1-1,0 1 1,0 0-1,-4-1 0,-9-2 27,0 0-1,0 2 1,0 0-1,-25 1 0,11-1-154,46-2-772,25-7-2098,-2-3-4658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6385,'0'0'7698,"-3"11"-6674,-1 2-638,2-8-146,1-1 0,-1 1 0,1 0 0,0-1 0,0 1 0,1 0 0,-4 4 6306,2-19-8316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8266,'0'0'8458,"91"65"-8778,-68-48-2121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2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71 149 7362,'0'0'8804,"1"-7"-8328,-1 4-450,1 0 1,-1 0-1,1 0 0,0 0 0,0 0 0,0 0 1,0 0-1,0 0 0,1 0 0,-1 0 0,1 1 1,0-1-1,0 1 0,0-1 0,3-2 0,1 0 5,0 0 0,1 0 0,-1 1 0,1 0 0,0 0 0,10-4 0,-9 6-16,-1-1-1,1 1 1,-1 0-1,1 1 1,0 0-1,-1 0 1,15 1-1,-21 1-14,0-1-1,0 1 0,0 0 0,-1 0 0,1 0 1,0 0-1,-1 0 0,1 0 0,0 0 0,-1 0 1,0 0-1,1 1 0,-1-1 0,1 0 0,-1 0 1,0 0-1,0 0 0,0 1 0,0-1 0,0 0 1,0 2-1,1 35-4,-1-36 5,1 9-1,-1-1 1,0 0-1,-1 0 1,0 0-1,0 0 1,-1 0 0,0 0-1,-1-1 1,0 1-1,-1-1 1,0 1-1,0-1 1,-1 0-1,-11 15 1,-6 4-1,9-11 3,0-1 0,-17 31 0,28-43-2,-1 1 0,1 0 0,0 0 0,1 0 1,-1 0-1,1 0 0,0 1 0,0-1 1,0 0-1,1 0 0,0 1 0,0-1 0,0 0 1,0 1-1,3 7 0,-2-12 3,1 1 0,-1-1 0,1 1 0,-1-1 0,1 1 0,0-1 0,0 0 0,-1 0 0,1 0 1,0 0-1,0 0 0,0 0 0,0-1 0,0 1 0,0-1 0,0 1 0,1-1 0,-1 0 0,0 0 0,0 0 0,0 0 0,3 0 0,52-4 24,-48 2-19,-1-1-1,1-1 1,-1 1 0,0-2-1,0 1 1,0-1-1,0 0 1,-1-1-1,0 1 1,0-2-1,9-9 1,-13 13-1,0 0-1,0 0 1,0 0-1,-1-1 1,1 1-1,-1-1 1,0 1-1,0-1 1,0 0-1,0 0 1,-1 0-1,1 0 1,-1 0-1,0 0 1,0 0-1,-1-1 1,1 1-1,-1 0 1,0-1-1,0 1 1,-1 0-1,1 0 1,-1-1 0,0 1-1,0 0 1,-3-7-1,2 8 49,0-1 0,-1 2 0,1-1-1,-1 0 1,0 0 0,0 1 0,0 0 0,0-1 0,0 1-1,-1 0 1,1 1 0,-1-1 0,1 0 0,-1 1 0,0 0-1,1 0 1,-1 0 0,-6 0 0,-11-2-1,0 2-1,-28 1 1,7 0-55,36-1 8,-1 0 0,1 0 1,-1-1-1,1 0 0,-1 0 0,1-1 1,0 0-1,0 0 0,0 0 1,0-1-1,1 0 0,0 0 0,-1 0 1,1-1-1,1 1 0,-1-1 1,1 0-1,-6-9 0,8 11-6,-1-1 1,1 1-1,0-1 0,0 0 0,0 1 0,1-1 1,0 0-1,-1 0 0,1 0 0,0 0 0,1 0 1,-1 0-1,1-1 0,0 1 0,0 0 1,0 0-1,1 0 0,-1 0 0,1 0 0,0-1 1,0 1-1,0 1 0,1-1 0,-1 0 0,1 0 1,0 0-1,0 1 0,1-1 0,-1 1 1,3-3-1,0 0-2,39-37-27,-41 41 34,0-1 0,0 1 0,0 0 0,0 0 1,1 0-1,-1 0 0,1 0 0,-1 1 0,1-1 0,-1 1 0,1 0 0,7-1 0,-9 3-5,-1-1 0,0 1 0,1-1-1,-1 1 1,0 0 0,0-1 0,1 1-1,-1 0 1,0 0 0,0 0-1,0 0 1,0 0 0,0 0 0,0 0-1,-1 0 1,1 0 0,0 0 0,0 1-1,0 1 1,16 34 66,-9-20 49,-5-11-65,1 0 0,0 0 0,0 0-1,0 0 1,8 6 0,-12-11-52,-15-1-11096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3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5737,'0'0'7685,"5"16"-2763,4-18-4042,-3 2 868,-3 14-1701,-1 216 238,-4-119 8,4-93-183,1-16-9,3-28-1659,-4 3-2136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3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11562,'0'0'8760,"3"-2"-8368,-3 1-387,1 1 0,-1 0 1,1 0-1,-1 0 0,1 0 1,-1-1-1,1 1 0,-1 0 1,1 0-1,-1 0 1,1 0-1,-1 0 0,1 0 1,-1 1-1,1-1 0,0 0 1,-1 0-1,0 0 0,1 0 1,-1 1-1,1-1 0,-1 0 1,1 0-1,-1 1 0,1-1 1,-1 0-1,0 1 0,1-1 1,-1 0-1,0 1 0,1-1 1,-1 1-1,0-1 0,1 1 1,-1-1-1,0 1 0,0-1 1,0 1-1,1-1 0,-1 1 1,0-1-1,0 1 0,0-1 1,0 1-1,13 45 221,0 53 101,-12-12-234,-2-52 147,1-35-206,0 0 0,-1 0 0,1 0 0,0 0 0,0 0 1,0 0-1,0 0 0,0 0 0,-1 0 0,1-1 0,0 1 0,0 0 0,0 0 0,0 1 0,0-1 0,-1 0 0,1 0 1,0 0-1,0 0 0,0 0 0,0 0 0,0 0 0,-1 0 0,1 0 0,0 0 0,0 0 0,0 0 0,0 0 0,0 0 1,0 1-1,0-1 0,0 0 0,-1 0 0,1 0 0,-4-18-41,1 0 0,1 0 0,0-1 0,2 1 1,0-1-1,1 1 0,1 0 0,0-1 0,1 1 0,2 0 0,-1 0 0,2 1 0,0 0 1,2 0-1,0 0 0,0 1 0,1 0 0,1 0 0,1 1 0,0 1 0,1 0 1,1 0-1,0 1 0,21-15 0,-30 24-63,0 1-1,1 0 1,0 1 0,0-1 0,0 1 0,0 0 0,0 0-1,0 0 1,1 1 0,10-2 0,-16 32-240,-1-22 306,0 0-1,-1 0 1,1 0-1,-2-1 1,1 1-1,-1 0 0,0-1 1,0 0-1,-1 1 1,0-1-1,0 0 1,0-1-1,-1 1 1,1-1-1,-8 6 0,-5 5 0,-1-1 0,-1 0-1,-25 15 1,20-12-26,24-17 28,-1-1-1,1 0 1,0 1 0,0-1-1,-1 0 1,1 1 0,0-1 0,0 1-1,-1-1 1,1 1 0,0-1 0,0 0-1,0 1 1,-1-1 0,1 1 0,0-1-1,0 1 1,0-1 0,0 1 0,0-1-1,0 1 1,0-1 0,0 0 0,0 1-1,1-1 1,-1 1 0,0 0 0,3 1-5,-1 0 1,1 1 0,0-1-1,0-1 1,0 1 0,1 0-1,-1-1 1,0 0 0,1 0-1,3 1 1,-2 0 18,40 15-26,48 24 0,-78-34 28,-1 2 1,0-1 0,0 2 0,-1 0 0,0 1 0,-1 0 0,11 13 0,-17-16 121,-6-8-189,0 0 0,0 0 0,0 0-1,1 0 1,-1-1 0,0 1 0,0 0-1,0 0 1,0 0 0,0 0 0,0 0-1,0 0 1,0 0 0,0 0 0,0 0-1,0 0 1,1 0 0,-1 0 0,0 0-1,0 0 1,0 0 0,0 0 0,0-1-1,0 1 1,0 0 0,0 0 0,1 0-1,-1 0 1,0 0 0,0 0 0,0 1-1,0-1 1,0 0 0,0-11-1642,0-7-3606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3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3745,'0'0'15950,"11"-10"-15074,-4 5-870,0 0 0,0 1 1,0-1-1,0 2 0,1-1 0,0 1 0,-1 0 0,1 1 0,0 0 1,1 0-1,-1 0 0,16 0 0,-23 3-9,-1 0 0,1-1 1,0 1-1,-1 0 0,1 0 0,-1-1 0,1 1 0,-1 0 1,1 0-1,-1 0 0,0 0 0,1 0 0,-1 0 0,0 0 1,0 0-1,0-1 0,0 1 0,1 0 0,-1 0 0,-1 0 1,1 0-1,0 0 0,0 2 0,-3 26 8,1-24-4,-1-1-1,1 1 0,-1 0 1,0-1-1,0 0 0,0 0 1,-6 5-1,-15 22 12,25-30-12,0 0 0,0 0 0,0 0 0,0 0 0,0 0 0,0 0 0,0 0 0,0 0 0,0-1 0,0 1 0,0 0 0,0-1 1,1 1-1,-1-1 0,0 1 0,0-1 0,1 1 0,-1-1 0,0 0 0,1 0 0,1 0 0,1 1-1,-1 0-2,1 1 1,-1 0-1,1-1 0,-1 1 0,0 0 1,0 1-1,1-1 0,-2 0 0,1 1 1,0 0-1,0 0 0,-1 0 0,0 0 1,1 0-1,-1 0 0,0 1 0,-1-1 0,1 0 1,0 1-1,1 7 0,-3-8 11,1 0-1,-1 0 1,0 0-1,0 0 1,0 0 0,0 0-1,0 0 1,-1 0-1,1 0 1,-1 0-1,0 0 1,0 0 0,0 0-1,0 0 1,-1 0-1,1-1 1,-1 1-1,0-1 1,0 1-1,0-1 1,0 1 0,0-1-1,0 0 1,0 0-1,-5 3 1,-5 3 56,4-1-12,0-2 1,0 1-1,0-1 1,-1-1 0,0 1-1,-14 4 1,23-11-166,-1 1 0,1 0 0,0-1 0,-1 1 0,1 0 0,0-1 0,0 1 0,0 0 0,0-1 0,1 1 0,-1-1 0,0 1 0,0 0 0,1-1-1,0 0 1,10-19-3801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3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5537,'0'0'6588,"3"14"-480,88-17-4880,-7 0-944,-29 4-3655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3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7818,'0'0'6640,"0"0"-6569,0 1 0,0-1 0,0 0 0,0 0 0,0 1 0,0-1 0,-1 0 0,1 0-1,0 1 1,0-1 0,0 0 0,0 0 0,0 1 0,0-1 0,0 0 0,1 1 0,-1-1 0,0 0 0,0 0 0,0 1 0,0-1 0,0 0 0,0 0 0,0 1 0,0-1 0,1 0 0,-1 0 0,0 0 0,0 1 0,0-1 0,1 0 0,-1 0 0,0 0 0,0 0 0,0 1 0,1-1 0,-1 0 0,0 0 0,0 0 0,1 0 0,-1 0 0,0 0 0,0 0 0,1 0-1,-1 0 1,277-4 1043,-277 4-1383,-2 0-848,-6 0-1498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5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38 6489,'0'0'7315,"1"1"-7000,0-1-1,0 1 1,0-1-1,0 0 1,0 1-1,1-1 1,-1 0-1,0 0 1,0 0-1,0 0 1,0 0-1,0 0 1,0 0-1,0 0 1,1-1-1,0 1 1,6-17 94,2-6 896,-11 44-868,-7 11-443,-3-1 1,0 0-1,-31 57 1,13-28 10,23-51-5,5-8 0,-1 1 0,1 0 0,0-1 0,0 1 0,0 0 0,0 0 0,0 0 0,0 0 0,1 0 0,-1 0 1,0 0-1,1 0 0,0 1 0,-1 1 0,1-3 7,0-1-1,1 1-8,0 0 0,-1 0 0,1 0 0,0-1 0,-1 1 0,1 0 0,0 0-1,0-1 1,0 1 0,0-1 0,0 1 0,0-1 0,0 1 0,0-1 0,0 1 0,0-1 0,0 0-1,0 0 1,0 1 0,0-1 0,0 0 0,0 0 0,0 0 0,0 0 0,0 0 0,0-1 0,0 1 0,1 0-1,-1 0 1,2-1 0,2 0-3,-4 1 4,48 1 20,0-3-1,53-9 0,-101 10-196,0 0 0,0 0-1,0 0 1,0 0 0,0 0-1,-1-1 1,1 1 0,0 0 0,-1-1-1,1 1 1,-1 0 0,1-1-1,-1 1 1,0 0 0,0-1 0,1 1-1,-1-1 1,0 1 0,0-1-1,0 1 1,-1-1 0,1 1 0,0 0-1,0-1 1,-1-1 0,0-4-1772,1-3-1754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5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9842,'0'0'8012,"3"4"-7853,2 6 6,-1 1 0,0 0-1,0 0 1,-1 0 0,0 0-1,-1 0 1,0 1 0,0 12-1,0 104 1422,-2-84-1456,-2-6-22,1-22-94,1 0-1,0 1 1,3 17 0,2-66-3131,-3 9-1153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5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10458,'0'0'8534,"0"10"-7703,0 31-266,0-31 1546,4-27-4892,-1 1-3518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5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10306,'0'0'7448,"-8"17"-7312,4-9-131,-6 9 34,1 1 0,1 1 0,1-1-1,0 1 1,2 1 0,0-1 0,1 1 0,-1 21 0,4-40-31,1 1-1,0-1 0,0 1 1,0-1-1,0 1 1,0-1-1,0 1 0,1-1 1,-1 1-1,0-1 1,1 1-1,-1-1 1,1 0-1,0 1 0,-1-1 1,1 0-1,0 1 1,0-1-1,0 0 0,0 0 1,1 2-1,1-2 37,-1 0 0,1-1 0,-1 1 0,1 0 0,0-1 0,0 0 0,-1 0 1,1 0-1,0 0 0,2 0 0,4 0 2,-5 0-52,-1 0 0,0-1 0,1 1 0,-1-1-1,0 1 1,1-1 0,-1 0 0,0 0 0,0-1 0,0 1 0,0 0 0,0-1 0,0 0 0,0 0 0,-1 0 0,1 0 0,0 0 0,-1-1 0,0 1 0,0-1 0,1 1 0,-2-1 0,1 0 0,0 0 0,0 0-1,-1 0 1,0 0 0,0 0 0,0 0 0,0-1 0,0 1 0,0-5 0,0 2 2,0-1-1,0 1 1,-1-1-1,0 1 1,-1 0-1,1-1 1,-1 1-1,-1-1 1,1 1-1,-1 0 1,0 0-1,0-1 1,-1 2-1,0-1 1,0 0-1,-4-5 1,0 2-38,-10-15-280,17 23 11,-1 0 0,1 0 0,0 0 0,0 0 0,0 0-1,0 0 1,0 0 0,0 0 0,0 0 0,0 0 0,0 0 0,1 0 0,-1 0 0,0 0-1,1 0 1,-1 0 0,0 1 0,2-2 0,8-10-5436</inkml:trace>
  <inkml:trace contextRef="#ctx0" brushRef="#br0" timeOffset="1">74 0 6993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2:5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7034,'142'-106'2936,"-117"90"-554,-18 18-747,-11 9 3997,16-15-3998,19-33-1463,-20 24-168,0 0 1,1 0-1,15-11 1,-22 21-6,-1-1-1,1 1 1,0 0 0,0 1-1,0-1 1,1 1 0,-1 0 0,0 0-1,1 1 1,0 0 0,-1 0-1,1 0 1,8 0 0,-12 1-1,-1 1-1,0-1 1,1 1 0,-1 0-1,0-1 1,1 1 0,-1 0-1,0 0 1,0-1 0,0 1-1,0 0 1,0 0 0,0 1-1,0-1 1,0 0 0,0 0-1,0 0 1,0 0 0,-1 1-1,1-1 1,-1 0 0,1 1-1,-1-1 1,1 1 0,-1-1-1,0 0 1,1 1 0,-1-1-1,0 3 1,3 48 1,-3-49-1,1 10 1,-1 1 0,0-1 0,-1 1 0,-1-1 0,0 1 0,-1-1 0,-1 0 0,0 0 1,0 0-1,-1 0 0,-1-1 0,0 0 0,-1 0 0,0 0 0,-1-1 0,-9 11 1,2-6-2,11-13 0,0 1 1,0 0-1,0 0 0,1 1 0,-1-1 0,1 1 1,0 0-1,0 0 0,0 0 0,1 0 1,0 0-1,0 0 0,-1 7 0,38-12-58,-5-2 66,1-1 1,-1-2 0,52-14-1,12-3 4,-90 22-3063,-10 0-1406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0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37 134 9874,'0'0'6975,"0"10"-466,-1-15-6490,1-1-1,0 1 1,0-1-1,1 1 1,-1 0 0,1-1-1,0 1 1,1 0-1,-1 0 1,1 0-1,0 0 1,0 0-1,1 0 1,-1 0-1,1 1 1,0-1 0,1 1-1,-1 0 1,1 0-1,-1 0 1,1 0-1,0 1 1,1-1-1,-1 1 1,1 0-1,-1 1 1,1-1 0,0 1-1,0 0 1,6-2-1,-7 2-27,0 0 0,1 1 0,0-1-1,-1 1 1,1 0 0,0 1 0,-1-1 0,1 1 0,7 0-1,-11 0 7,1 1-1,-1-1 1,1 0-1,0 1 1,-1 0-1,1-1 1,-1 1-1,0 0 1,1 0-1,-1 0 1,0 0-1,1 0 0,-1 0 1,0 0-1,0 0 1,0 0-1,0 1 1,0-1-1,0 0 1,0 1-1,0-1 1,-1 1-1,1-1 0,0 1 1,-1-1-1,0 1 1,1-1-1,-1 1 1,0 0-1,1 1 1,0 6-3,0 0 0,0 0 1,0 1-1,-1-1 0,-1 0 1,0 0-1,0 0 0,-1 0 1,0 0-1,0 0 0,-1 0 1,0 0-1,-1-1 0,1 1 0,-2-1 1,1 0-1,-1 0 0,-1-1 1,1 1-1,-1-1 0,-1-1 1,-12 13-1,-115 95-559,133-114 551,57-2-92,72-13-1,-73 7 108,73-2 1,-127 0-4830,-1-8-441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0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3265,'0'0'11130,"4"-6"-10020,-3 4-940,20-33 979,-20 33-936,1 0 0,-1 0 0,1 0 0,-1 0 0,1 0 0,-1 0 0,1 1 0,0-1 0,0 0-1,0 1 1,0 0 0,0-1 0,0 1 0,1 0 0,2-1 0,1 25-98,-6-21-106,7 85 757,-6 135 1,-3-96-468,3-113-322,2-20-89,3-24-2651,-6 29 1778,3-14-4060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7218,'0'-3'9887,"0"-6"-6644,0-37-2162,5 35 39,-5 11-1108,0 0 1,1 0 0,-1 0-1,1 1 1,-1-1 0,0 0 0,1 0-1,-1 1 1,0-1 0,1 0-1,-1 0 1,0 1 0,0-1 0,1 0-1,-1 1 1,0-1 0,0 1-1,0-1 1,1 0 0,-1 1 0,0-1-1,0 1 1,0-1 0,0 0-1,0 1 1,0-1 0,0 1 0,0-1-1,0 0 1,0 1 0,0-1-1,0 1 1,0 0 0,20 462 1257,-17-461-681,4-11-218,5-12-37,29-53-431,3 2 0,3 2-1,88-100 1,-237 278 2,-96 106-105,198-213 200,-1-1-1,1 1 0,-1-1 1,1 1-1,-1-1 0,1 1 0,-1-1 1,1 1-1,0-1 0,-1 1 1,1-1-1,0 1 0,-1 0 1,1-1-1,0 1 0,0 0 0,0-1 1,-1 1-1,1 0 0,0-1 1,0 1-1,0 0 0,0-1 1,0 1-1,0 0 0,1-1 1,-1 2-1,18-1-43,39-19-27,-48 15 73,-7 2-1,125-39 19,-115 37-21,1 1-1,-1 0 1,1 1 0,0 0 0,0 1 0,0 0 0,-1 1 0,19 3 0,-26-2-26,0 1-1,0-1 1,0 1-1,0 0 1,-1 0-1,1 1 1,-1-1-1,0 1 1,0 0 0,0 0-1,-1 0 1,0 1-1,6 9 1,-8-42-5450,-1 1-1183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13835,'0'0'8022,"25"24"-7175,78 80-235,-89-88-428,0 0 0,-1 1 0,-1 1 0,-1 0 0,14 28 0,-18-31-142,0-1 0,1 0 0,1-1-1,12 16 1,-20-29-28,-1 1 0,1 0 0,-1-1 0,1 1 0,0 0 0,-1-1 0,1 1-1,0-1 1,0 1 0,-1-1 0,1 0 0,0 1 0,0-1 0,0 0 0,0 1 0,-1-1 0,1 0 0,0 0-1,0 0 1,0 0 0,0 0 0,0 0 0,0 0 0,-1 0 0,1 0 0,0 0 0,0 0 0,0-1-1,0 1 1,0 0 0,-1-1 0,1 1 0,0 0 0,0-1 0,-1 1 0,1-1 0,0 1 0,0-1 0,-1 0-1,2 0 1,23-33 760,-23 29-791,7-10 53,0 0 1,-2-1-1,0-1 0,-1 1 0,0-1 0,-2 0 0,5-27 1,-4-6 50,-2-70 0,-3 114-79,-1 1-301,-3 16-7334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1744,'0'0'19362,"7"-7"-18615,-2 2-658,16-12 76,-13 19-112,-3 15 13,-5 169 1339,-2-125-934,10 114 0,-8-174-471,0 1-1,0 0 0,1-1 1,-1 1-1,1-1 1,-1 1-1,1-1 1,-1 1-1,1-1 0,0 0 1,0 1-1,0-1 1,0 0-1,0 1 0,0-1 1,0 0-1,0 0 1,0 0-1,0 0 0,1 0 1,-1 0-1,0 0 1,2 0-1,0 0 34,0 0 1,1 0-1,-1-1 1,0 1-1,0-1 1,0 0-1,1 0 1,-1 0-1,0 0 0,6-2 1,4-1 150,1-1 0,-1 0 0,0-1 0,15-8 0,19-14 15,-33 18-196,1 1-1,0 0 0,0 1 1,0 0-1,30-8 0,-44 15-150,-1-1-1,1 1 1,0-1-1,0 0 1,0 1-1,0-1 1,0 0-1,-1 0 1,1 1-1,0-1 1,-1 0-1,1 0 1,-1 0-1,1 0 1,-1 0-1,1 0 1,-1 0-1,0 0 1,1 0-1,-1 0 1,0 0-1,0-1 0,0 1 1,0 0-1,0 0 1,0 0-1,0 0 1,0 0-1,0 0 1,0 0-1,-1-2 1,1-6-1461,2-21-5815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14307,'0'0'7962,"20"30"-8722,-20-9-1617,0 2-4680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26 9378,'0'0'12355,"5"0"-12355,-10-11-1441,-8-3-5928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5497,'0'0'11923,"6"-8"-10566,-1-1-911,-4 5-257,1 0 0,0 1 0,0 0-1,0-1 1,0 1 0,1 0 0,-1 0 0,5-3 0,-7 6-172,0 0-1,1-1 1,-1 1-1,0 0 1,0 0 0,0 0-1,0 0 1,1 0-1,-1 0 1,0 0 0,0 0-1,0 0 1,0 0-1,1 0 1,-1 0-1,0 0 1,0 0 0,0 0-1,0 0 1,1 0-1,-1 0 1,0 1-1,0-1 1,0 0 0,0 0-1,0 0 1,1 0-1,-1 0 1,0 0-1,0 0 1,0 0 0,0 1-1,0-1 1,0 0-1,0 0 1,1 0 0,-1 0-1,0 0 1,0 1-1,0-1 1,0 0-1,0 0 1,0 0 0,0 0-1,0 1 1,0-1-1,0 0 1,0 0-1,0 0 1,0 0 0,0 1-1,0-1 1,0 0-1,0 0 1,0 0-1,0 0 1,0 1 0,0-1-1,0 0 1,-1 0-1,1 0 1,0 0 0,0 1-1,0-1 1,2 161 371,-1 5 25,1-141-402,1-1 0,0 0-1,2 0 1,12 37 0,-14-109-5134,-3 11-799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11602,'0'0'9124,"14"-9"-8931,0 1-180,1 0-1,0 0 1,1 2-1,-1 0 1,1 0-1,0 2 1,1 0-1,-1 1 1,28-2-1,-43 5-13,4-1 1,1 1 0,-1 0-1,1 0 1,-1 1 0,0-1 0,1 1-1,-1 1 1,8 2 0,-12-3-19,1 0 0,0 1 0,-1-1 0,1 1 0,-1-1 1,0 1-1,1 0 0,-1 0 0,0 0 0,0 0 0,0 0 1,0 0-1,-1 0 0,1 0 0,-1 0 0,1 0 0,-1 0 0,1 0 1,-1 0-1,0 0 0,0 1 0,0-1 0,-1 4 0,1-3-7,-1 1-1,1 0 0,-1-1 0,0 1 0,0 0 0,0-1 1,0 1-1,-1-1 0,1 0 0,-1 1 0,0-1 1,0 0-1,0 0 0,-1 0 0,1 0 0,-6 4 0,-5 4 24,0 0 0,-24 13 0,-17 15 24,91-48 680,-22 7-647,0-2-46,0 2 0,0 0 0,0 0 0,0 1 0,0 1 0,0 1-1,0 0 1,21 4 0,-32-4-9,1 0-1,-1 0 0,1 1 1,-1-1-1,0 1 0,0 0 1,0 0-1,0 0 1,0 1-1,0-1 0,0 1 1,-1 0-1,1 0 0,-1 0 1,0 1-1,0-1 0,0 1 1,-1 0-1,1-1 0,-1 1 1,0 0-1,0 1 1,0-1-1,-1 0 0,1 1 1,-1-1-1,0 0 0,0 1 1,-1 0-1,1-1 0,-1 7 1,-1-8 9,1 0 1,-1 1 0,-1-1-1,1 0 1,0 0-1,-1 0 1,1 0-1,-1 0 1,0 0 0,0-1-1,0 1 1,0 0-1,-1-1 1,1 0 0,-1 0-1,1 1 1,-1-1-1,0-1 1,0 1-1,0 0 1,0-1 0,0 1-1,0-1 1,0 0-1,-6 1 1,-9 4 29,0-1 1,-1-1 0,-22 2-1,-85-3-4,126-3-107,-1 0 0,1-1 0,-1 1 1,1 0-1,-1-1 0,1 1 1,-1 0-1,1-1 0,0 1 0,-1-1 1,1 1-1,0-1 0,-1 1 1,1-1-1,0 1 0,0-1 0,-1 1 1,1-1-1,0 0 0,0 1 1,0-1-1,0 1 0,0-1 1,0 1-1,0-1 0,0 0 0,0 1 1,0-1-1,0 1 0,0-1 1,0 0-1,0 1 0,0-1 0,1 0 1,-1-4-1520,0-9-3685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6993,'134'20'1186,"-133"-20"-869,1 0 1,0 1-1,0-1 0,-1 1 1,1-1-1,0 1 0,-1 0 1,1-1-1,-1 1 0,1 0 1,-1 0-1,1 0 0,-1 1 1,1-1-1,-1 0 0,2 3 1,-2-3-213,0 1-1,-1 0 1,1-1 0,-1 1 0,0 0 0,1 0 0,-1-1-1,0 1 1,0 0 0,0 0 0,0-1 0,0 1 0,0 0 0,-1 0-1,0 3 1,0 1 283,2 29 828,1 0-1,8 36 0,-10-70-1199,0-1-1,1 1 1,-1-1-1,0 1 1,1 0-1,-1-1 1,1 1-1,-1-1 1,1 1-1,0-1 1,-1 1-1,1-1 1,-1 1-1,1-1 1,0 0-1,-1 1 1,1-1-1,0 0 1,0 1-1,-1-1 0,1 0 1,0 0-1,-1 0 1,1 0-1,0 0 1,0 0-1,0 0 1,-1 0-1,1 0 1,0 0-1,-1 0 1,1 0-1,0-1 1,0 1-1,-1 0 1,1 0-1,0-1 1,-1 1-1,1-1 0,0 1 1,-1 0-1,1-1 1,-1 1-1,2-2 1,29-18 324,7-12-308,-24 18-21,2 1 0,21-15 0,-37 28-13,1 0 0,-1 0 1,0 0-1,1-1 0,-1 1 0,0 0 0,1 0 1,-1 0-1,1 0 0,-1 0 0,0 0 1,1 0-1,-1 0 0,1 0 0,-1 0 0,0 0 1,1 0-1,-1 0 0,0 0 0,1 0 0,-1 0 1,1 0-1,-1 0 0,0 0 0,1 0 0,-1 1 1,0-1-1,1 0 0,-1 0 0,0 1 1,1-1-1,-1 0 0,0 0 0,0 1 0,1-1 1,-1 1-1,7 19 11,-1 36 106,-6-41-77,1-12-24,-1 1-1,1 0 0,0-1 1,-1 1-1,2-1 1,-1 0-1,0 1 1,1-1-1,-1 0 1,1 0-1,0 0 1,2 3-1,-3-5-57,-1-1-1,1 1 1,-1-1-1,1 1 1,-1-1-1,1 0 1,0 1-1,-1-1 0,1 0 1,-1 1-1,1-1 1,0 0-1,-1 0 1,1 1-1,0-1 1,-1 0-1,1 0 1,0 0-1,-1 0 1,1 0-1,0 0 1,0 0-1,-1 0 1,2-1-1,0 0-236,-1 1-1,1-1 1,-1 0-1,1-1 0,-1 1 1,0 0-1,1 0 1,-1 0-1,0-1 1,0 1-1,0-1 1,0 1-1,0-1 0,1-1 1,13-28-13065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114 346 6993,'0'0'13358,"-5"-2"-12983,4 2-372,-1 0 0,0-1 0,0 1 0,1 0 1,-1 0-1,0-1 0,0 1 0,1 1 0,-1-1 0,0 0 0,0 0 1,1 1-1,-1-1 0,0 1 0,1-1 0,-1 1 0,0 0 1,1 0-1,-1-1 0,1 1 0,-1 0 0,1 1 0,-2 0 0,-2 3 5,1-1 0,-1 1 0,1 1 0,0-1-1,1 0 1,-7 12 0,5-6-2,0 0-1,0 1 1,1 0-1,0 0 1,1 0-1,1 1 1,-2 18-1,3-30-2,1-1-1,0 1 0,0 0 0,0-1 0,0 1 0,0-1 0,0 1 0,0-1 1,1 1-1,-1 0 0,0-1 0,0 1 0,0-1 0,1 1 0,-1-1 0,0 1 1,0-1-1,1 1 0,-1-1 0,0 1 0,1-1 0,-1 1 0,1-1 0,-1 0 1,1 1-1,-1-1 0,1 0 0,-1 1 0,1-1 0,-1 0 0,1 0 0,-1 1 1,1-1-1,-1 0 0,2 0 0,24-7 170,22-24 114,-38 21-223,1 0 0,-2 0 0,0-1 0,0 0-1,-1-1 1,0 0 0,-1 0 0,10-24 0,-17 45-64,1 0 0,1 0 0,-1 0 0,2 0 1,-1 0-1,1-1 0,0 1 0,1-1 0,0 0 1,9 14-1,-11-19 1,0 0 0,-1-1 1,1 1-1,0-1 1,1 1-1,-1-1 0,0 0 1,1 0-1,-1 0 0,1 0 1,-1-1-1,1 1 0,0 0 1,0-1-1,0 0 0,0 0 1,0 0-1,0 0 1,0-1-1,0 1 0,0-1 1,0 1-1,1-1 0,-1 0 1,0 0-1,0-1 0,0 1 1,0-1-1,0 1 1,1-1-1,-1 0 0,-1 0 1,1-1-1,0 1 0,5-3 1,8-9-17,-1-1 0,0 0 0,-1-1 0,0 0 0,-1-1 0,-1 0 0,13-26 0,-13 24 8,-3 5 15,0-1 1,-1 0-1,-1 0 0,0-1 1,-1 0-1,-1 0 1,0-1-1,-1 1 1,-1-1-1,0 0 1,-1 0-1,-1 0 1,-1 0-1,0 0 0,-1 0 1,-5-29-1,6 42 39,-1 0-1,0 0 0,0 1 0,1-1 1,-1 1-1,-1-1 0,1 0 0,0 1 1,-1 0-1,1-1 0,-1 1 1,0 0-1,0 0 0,0 0 0,0 0 1,-4-3-1,5 27-311,0 43 254,2 1-1,3 0 0,4 0 0,21 94 0,-28-159 11,-1 1 0,0-1 0,1 0 0,-1 1 0,1-1-1,-1 0 1,1 1 0,0-1 0,0 0 0,-1 0 0,1 0-1,0 0 1,0 0 0,0 0 0,0 0 0,0 0 0,0 0-1,1 0 1,-1 0 0,0 0 0,0-1 0,1 1 0,-1-1-1,0 1 1,1-1 0,-1 1 0,0-1 0,1 0 0,-1 0-1,1 0 1,-1 0 0,1 0 0,-1 0 0,0 0 0,1 0-1,-1 0 1,1-1 0,-1 1 0,0 0 0,1-1 0,-1 1-1,0-1 1,1 0 0,-1 1 0,0-1 0,0 0 0,0 0-1,2-1 1,9-6-8,0-1 0,-1 0 0,18-19 0,-21 21 2,5-6-25,-1 0 0,0 0 0,0-1 0,-1-1 0,-1 0 0,-1 0 0,0-1 0,-1 0 0,0-1 0,-1 0 0,-1 0 0,-1 0 0,-1-1 0,0 0 0,-1 0 0,-1 0 0,0-25 0,-2 36 11,0-5 47,0 1 0,0-1 0,-4-19 0,4 30-21,0 0 0,0 0-1,0 0 1,-1 0 0,1 0 0,0 0 0,0 0 0,-1 0 0,1 0 0,0 0-1,-1 0 1,1 0 0,-1 1 0,1-1 0,-1 0 0,0 0 0,1 0 0,-1 0-1,0 1 1,1-1 0,-1 0 0,0 1 0,0-1 0,0 1 0,0-1 0,0 1-1,0-1 1,1 1 0,-1-1 0,0 1 0,0 0 0,0 0 0,0 0 0,-1-1-1,1 1 1,0 0 0,0 0 0,0 0 0,0 0 0,0 1 0,0-1 0,0 0-1,0 0 1,0 1 0,0-1 0,0 0 0,0 1 0,1-1 0,-1 1 0,0-1-1,0 1 1,0 0 0,-1 0 0,-2 3-11,0 0-1,0 0 1,1 0 0,0 0-1,-1 1 1,1-1 0,0 1-1,1 0 1,-1 0-1,1 0 1,0 0 0,-1 7-1,-15 69-65,16-60 71,0 0 1,2-1-1,0 1 1,1 0-1,1 0 1,7 29-1,-7-43 2,-1-1-1,1 1 1,0-1-1,1 0 1,-1 0-1,1 0 1,1 0-1,-1-1 1,1 1-1,0-1 1,0 0-1,0 0 1,1 0-1,0 0 1,0-1-1,0 0 1,0 0-1,1-1 1,0 1-1,-1-1 1,1 0-1,0-1 1,1 1-1,9 2 1,-15-5-27,1 1 1,-1-1-1,0 0 1,1 1-1,-1-1 0,0 0 1,1 0-1,-1 0 0,1 0 1,-1 0-1,0 0 1,1 0-1,-1 0 0,1 0 1,-1-1-1,0 1 1,1-1-1,-1 1 0,0-1 1,0 0-1,1 1 1,-1-1-1,0 0 0,2-1 1,-2-1-220,0 0 1,0 1-1,0-1 1,0 0 0,0 1-1,-1-1 1,1 0-1,-1 0 1,0 0 0,0 1-1,0-5 1,0-23-4356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4745,'0'0'12947,"142"-30"-12947,-51 11-168,-14 5-1897,-12 5-3384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8994,'0'0'6917,"13"-2"-6350,0 1-448,-1-1-1,0-1 1,0 0 0,-1-1-1,1 0 1,15-8-1,-23 10-43,1 0-1,-1-1 0,0 0 0,0 0 0,0 0 0,0 0 0,0-1 0,-1 1 0,0-1 0,1 0 0,-1 0 0,-1 0 0,1-1 0,-1 1 0,1-1 0,-1 1 0,0-1 0,-1 0 0,1 0 0,-1 0 0,1-9 0,-1 9 95,-1 1 0,0-1 0,0 1 0,0 0 0,0-1 0,-1 1 0,1-1 0,-1 1 0,-3-7 0,4 10-144,-1 0 1,0 0 0,0 0 0,0 0-1,0 0 1,0 0 0,-1 0 0,1 0 0,0 0-1,0 0 1,-1 1 0,1-1 0,0 1-1,-1-1 1,1 1 0,0-1 0,-1 1-1,1 0 1,-1-1 0,1 1 0,-1 0 0,1 0-1,-1 0 1,1 0 0,-1 0 0,1 1-1,0-1 1,-1 0 0,1 1 0,-1-1-1,-2 2 1,1 0-28,-1-1 1,0 1-1,1 0 0,-1 0 0,1 1 0,0-1 1,0 1-1,0 0 0,0-1 0,0 1 0,0 1 1,1-1-1,0 0 0,-1 1 0,1-1 0,0 1 1,1-1-1,-1 1 0,1 0 0,-2 4 0,-1 6-18,0 0 0,1 0 0,1 1 0,-2 17 0,3-24 14,1 0 1,0 0-1,0 0 1,1 0 0,0 0-1,0 0 1,1 0 0,0-1-1,0 1 1,5 11 0,-4-15 3,0 0 1,0 0 0,0 0 0,0-1-1,1 1 1,-1-1 0,1 1 0,0-1-1,0 0 1,0-1 0,0 1 0,1-1-1,-1 1 1,1-1 0,-1-1 0,1 1-1,0-1 1,5 2 0,0-1-19,1 0 1,-1-1-1,1 0 1,-1 0 0,1-1-1,0 0 1,-1-1-1,1 0 1,-1-1-1,1 0 1,-1-1-1,0 0 1,17-8-1,-22 8-12,1 0-1,-1 0 1,0 0-1,0-1 0,0 0 1,-1 0-1,1 0 0,-1-1 1,0 0-1,0 1 1,-1-1-1,1-1 0,-1 1 1,0 0-1,0-1 0,-1 0 1,0 1-1,0-1 0,0 0 1,-1 0-1,0 0 1,0 0-1,0 0 0,-1-10 1,0 9 35,-1 0 0,1 1 1,-2-1-1,1 0 0,-1 1 1,0-1-1,0 1 1,-1 0-1,0 0 0,0 0 1,-5-8-1,2 4 33,5 9-30,0-1 1,1 1 0,-1-1 0,0 1-1,0-1 1,1 0 0,-1 1 0,1-1-1,-1 0 1,1 0 0,0 0 0,-1 1 0,1-1-1,0 0 1,0 0 0,1 0 0,-1 1-1,0-1 1,1 0 0,-1 0 0,1 1-1,-1-1 1,2-3 0,0 3-5,0 0 0,0 0 0,0 0 1,0 0-1,0 0 0,1 0 0,-1 1 1,0-1-1,1 1 0,-1 0 0,1 0 0,0 0 1,4-2-1,7 0-13,1 0 1,-1 1-1,1 0 0,24 0 1,-36 2-1,-1 0 1,1 0 0,0 0-1,0 1 1,0-1-1,0 1 1,0-1 0,-1 1-1,1 0 1,0 0 0,-1 0-1,1 0 1,0 1-1,-1-1 1,0 1 0,1 0-1,-1-1 1,4 5 0,-4-3 18,0 1 1,1 0 0,-1 0-1,-1 0 1,1 0 0,-1 0 0,1 0-1,-1 0 1,0 0 0,-1 1-1,1-1 1,-1 5 0,1 25 370,-3 43 0,-1-6-270,21-84-1639,3-10-463,-1-5-2510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9162,'0'0'7739,"6"17"-7247,21 50 175,-26-66-627,1 1 1,-1-1-1,0 1 1,1-1-1,-1 0 0,1 1 1,0-1-1,-1 0 1,1 0-1,0 0 0,0 0 1,0 0-1,0-1 1,0 1-1,0 0 0,0-1 1,0 1-1,0-1 1,0 0-1,0 0 0,0 0 1,0 0-1,0 0 1,0 0-1,0-1 1,3 0-1,6 0 76,-2 0-89,-1 0 0,0-1 0,1 0 0,-1 0 0,0-1 0,0 0 0,0-1 0,-1 0 0,1 0 0,-1 0 0,0-1 0,0 0 0,0-1 1,-1 1-1,0-1 0,0 0 0,0-1 0,-1 0 0,0 1 0,6-12 0,-20 55 628,-9 72-1,16-96-555,-5 70-100,4 127 0,4-113 5,5 46 57,-7-147-107,0 1 1,1 0-1,-1-1 1,-1 1-1,1 0 0,0 0 1,-1 0-1,1 0 1,-4-4-1,-1-5-649,-12-23-2600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7586,'0'0'12266,"6"10"-12138,33 54-168,-4-3 252,3-3 0,2-1 0,55 60 0,-94-116-187,1 1 0,-1 0 0,1-1 0,0 1 0,0-1 0,0 0 0,0 1 0,0-1 0,0 0 0,0 0 0,0 0 0,0-1 0,0 1 0,1-1 0,-1 1-1,0-1 1,0 1 0,1-1 0,-1 0 0,0 0 0,1 0 0,-1-1 0,0 1 0,0 0 0,1-1 0,-1 0 0,0 1 0,0-1 0,0 0 0,0 0 0,0 0-1,0 0 1,0-1 0,0 1 0,0 0 0,0-1 0,1-1 0,7-7 113,0-1-1,-1 0 1,0 0-1,13-22 0,-16 24-261,6-9 105,-1-1 0,-1 0 0,0 0 0,-2-1-1,0 0 1,-1 0 0,-1-1 0,-1 0-1,-1 0 1,-1 0 0,1-29 0,-11 86-3075,-1-17-2030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23 7538,'0'0'12877,"-7"7"-12669,1 0-205,0-1 0,0 1 0,1 0-1,0 1 1,0-1 0,0 1 0,1 0 0,1 0 0,-1 0-1,1 0 1,1 1 0,-1-1 0,1 1 0,1 0 0,-1 13-1,1-18-2,1-1-1,0 1 0,0-1 1,0 1-1,0-1 0,0 1 1,1-1-1,-1 0 0,1 1 1,0-1-1,0 0 0,1 1 0,-1-1 1,1 0-1,3 6 0,-2-7 6,0 0-1,0 0 1,0-1-1,0 1 1,0-1-1,0 1 1,0-1-1,1 0 1,-1-1-1,0 1 1,1 0-1,-1-1 1,1 0-1,-1 0 1,1 0-1,3 0 1,0 0 20,0 0 1,0-1 0,0 0-1,0 0 1,0 0 0,0-1-1,0 0 1,-1 0 0,1-1-1,-1 0 1,1 0 0,-1 0 0,0-1-1,7-6 1,-9 7-26,0-1 0,0-1 0,-1 1 0,1 0 0,-1-1 0,0 0 0,0 0 0,-1 0 0,1 0 0,-1 0 0,0 0 0,-1-1 0,1 1 0,-1-1 0,0 1 0,-1-1 0,1 0 0,-1-6 0,-1 8-6,1 1-1,-1 0 1,0 0 0,-1 0-1,1 0 1,0 0 0,-1 0-1,0 0 1,1 0 0,-1 0-1,0 1 1,0-1 0,-1 1-1,1-1 1,-1 1 0,1 0-1,-1 0 1,0 0 0,1 1-1,-1-1 1,0 0-1,0 1 1,0 0 0,0 0-1,-6-2 1,-3-1 4,-1 1-1,1 0 1,-1 0-1,1 1 1,-20 0-1,21 1-982,22-4-1616,4 0 1006,18-12-3609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2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11482,'0'0'9736,"1"4"-9437,31 78-253,-5 2 0,21 101 1,-37-137-53,0-20-547,-5-24-1060,-3-18-883,-3-16-1899,0-5-3485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7090,'0'0'10386,"15"138"-10162,-7-73 48,0 5 104,2 2-80,0-7-112,-2-9-56,-3-14-128,-2-16-336,2-22-760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8554,'0'0'1747,"22"0"-1331,-19 0-404,72 0 48,139-18 0,-187 12 99,30-4-444,-18 7 5135,-48 9-2843,-4 3-1849,0 1 0,2 0 1,-1 1-1,1 0 0,-18 24 1,24-28-150,1 0 0,0 1 1,0 0-1,0 0 0,1 0 0,0 1 1,1-1-1,0 0 0,0 1 1,0 0-1,1 0 0,1 10 1,0-18 1,0 0 1,1 0-1,-1 0 0,1 0 1,-1-1-1,1 1 1,0 0-1,-1 0 1,1 0-1,0 0 1,0-1-1,-1 1 1,1 0-1,0-1 0,0 1 1,0-1-1,0 1 1,0-1-1,0 1 1,0-1-1,0 1 1,0-1-1,0 0 1,0 0-1,0 0 0,0 1 1,0-1-1,0 0 1,0 0-1,1-1 1,-1 1-1,1 0 1,42-3 641,-35 0-620,0 1 0,0-1 0,0 0 0,-1-1 1,1 0-1,-1-1 0,0 0 0,0 0 0,0 0 1,-1-1-1,13-13 0,-14 14-16,-1-1 0,0 0 0,-1 0-1,0 0 1,0 0 0,0-1 0,-1 1 0,1-1 0,-2 0 0,1 0-1,-1 0 1,0 0 0,0-1 0,-1 1 0,1-10 0,-2 17 0,0-1 0,0 1 0,0 0 0,0-1 0,0 1 0,0 0 0,0-1 0,0 1 1,0 0-1,0-1 0,0 1 0,-1 0 0,1-1 0,0 1 0,0 0 0,0-1 0,0 1 0,0 0 0,-1-1 1,1 1-1,0 0 0,0 0 0,-1-1 0,1 1 0,0 0 0,0 0 0,-1-1 0,1 1 0,0 0 1,-1 0-1,1 0 0,0 0 0,-1-1 0,1 1 0,0 0 0,-1 0 0,-14 5 143,-11 19-200,24-19 33,-1 0 1,2 0 0,-1 0-1,1 0 1,0 1 0,0-1-1,0 0 1,1 1 0,0 9-1,0-13 5,0 0 1,0 0-1,0 0 0,1 0 1,-1 0-1,1 0 0,0 0 0,-1 0 1,1 0-1,0 0 0,0-1 1,0 1-1,0 0 0,1-1 0,-1 1 1,0-1-1,1 1 0,-1-1 1,1 1-1,-1-1 0,1 0 0,0 0 1,0 0-1,-1 0 0,1 0 1,0 0-1,0-1 0,3 2 0,9 0-155,1 0-1,-1 0 0,1-2 1,0 0-1,-1 0 0,1-2 1,-1 0-1,1 0 0,-1-1 0,0-1 1,20-8-1,-24 9 43,-1-2 0,1 1 0,0-1 0,-1-1 0,0 0 0,0 0-1,-1 0 1,0-1 0,0-1 0,0 1 0,-1-1 0,0-1 0,-1 1 0,0-1 0,0 0 0,6-14 0,-10 19 133,-1 1 1,0-1 0,0 0-1,0 1 1,0-1 0,0 0 0,-1 0-1,1 0 1,-1 0 0,0 1-1,-1-1 1,1 0 0,-1-4-1,0 6 22,1 1 0,-1-1-1,0 1 1,0 0-1,0 0 1,0-1-1,0 1 1,0 0-1,0 0 1,0 0-1,0 0 1,0 0-1,0 0 1,-1 0-1,1 0 1,0 1-1,-1-1 1,1 0-1,-1 1 1,1-1 0,0 1-1,-1 0 1,1-1-1,-1 1 1,0 0-1,1 0 1,-1 0-1,1 0 1,-1 0-1,1 0 1,-1 1-1,1-1 1,-3 1-1,-1 0-14,0 1-1,1 0 1,-1 0 0,0 1-1,0-1 1,1 1-1,0 0 1,-1 0 0,1 1-1,0-1 1,1 1-1,-1 0 1,1 0-1,-1 0 1,1 0 0,0 1-1,-4 8 1,1-2 20,1 0-1,0 0 1,0 0 0,1 1 0,1 0 0,-4 22 0,7-33-41,-1 1 0,1-1 0,0 1 0,0-1 0,0 1 0,0-1 0,0 1 0,0-1 0,0 1 0,0-1 0,1 1 0,-1-1 0,1 1 0,-1-1 0,1 1 0,-1-1 0,1 1 0,0-1 0,0 0 0,0 0 0,1 2 0,-1-2 2,1-1 0,0 1 0,-1 0 0,1-1 0,0 0 0,0 1 0,-1-1 0,1 0 0,0 0 0,0 0 0,0 0 0,-1 0 0,1 0 0,0-1 0,0 1 0,-1-1 0,1 1 0,3-2 0,5-3-18,0 0 0,-1 0 0,0-1 0,0-1 0,0 1 0,0-2 0,-1 1 0,-1-1 0,11-12 0,20-19-41,-38 53 82,-2 95 317,-1-32-124,9 98 0,-4-153-143,1-1-1,1 1 0,1-1 1,0-1-1,2 1 0,1-1 1,0 0-1,1 0 1,16 24-1,-24-43-76,0 0 0,0 1 1,-1-1-1,1 0 0,0 0 1,0 0-1,0 0 0,0 1 1,0-1-1,0-1 0,1 1 1,-1 0-1,0 0 0,1 0 1,-1-1-1,0 1 0,3 0 1,-4-1-8,1 0 1,-1 0 0,1 0-1,-1-1 1,1 1 0,0 0-1,-1-1 1,1 1-1,-1 0 1,1-1 0,-1 1-1,0-1 1,1 1 0,-1 0-1,1-1 1,-1 1 0,0-1-1,1 1 1,-1-1 0,0 1-1,0-1 1,1 0 0,-1 1-1,0-1 1,0 1 0,0-1-1,0 0 1,5-49-1073,-5 50 1072,-1-50-3569,-3-1-4918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1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17 226 8450,'0'0'10203,"22"-9"-9757,69-32-200,-86 40-227,-1-2-1,0 1 0,0 0 0,0-1 0,0 0 0,0 1 0,0-2 0,0 1 0,-1 0 0,0-1 1,0 1-1,0-1 0,0 0 0,0 0 0,-1-1 0,0 1 0,0 0 0,0-1 0,0 1 0,-1-1 1,1 1-1,-1-1 0,0 0 0,-1 0 0,1-6 0,-2 7-1,1 1-1,-1 0 1,1-1-1,-1 1 1,0 0 0,-1 0-1,1 0 1,0-1 0,-1 1-1,0 0 1,0 1-1,0-1 1,0 0 0,0 1-1,0-1 1,-1 1-1,1-1 1,-1 1 0,0 0-1,1 0 1,-1 0 0,0 1-1,0-1 1,0 1-1,-1-1 1,1 1 0,0 0-1,0 0 1,-1 1-1,-3-1 1,3 0-21,-1 1 1,1 0-1,-1 0 0,1 0 1,-1 0-1,1 1 0,0 0 1,-1 0-1,1 0 0,0 0 1,-1 1-1,1-1 0,0 1 1,0 0-1,0 1 0,1-1 1,-1 1-1,1-1 0,-1 1 1,1 0-1,0 1 0,0-1 1,0 0-1,0 1 0,1-1 1,-1 1-1,1 0 0,0 0 1,0 0-1,0 0 0,-1 6 1,0 0 0,-1 1 0,2 1 0,-1-1 0,2 0 0,-1 1 0,1-1 0,1 0 1,0 1-1,1-1 0,0 1 0,5 16 0,-5-23-2,1 0 1,0 0-1,0 0 0,0-1 1,1 1-1,-1 0 0,1-1 1,0 0-1,1 0 0,-1 0 1,1 0-1,-1 0 0,1-1 1,7 5-1,-2-2 15,0-1 0,0 0 0,1-1 0,-1 0-1,1-1 1,19 5 0,5-3 28,0-1-1,1-2 1,45-3-1,-73 2-196,0-1-1,-1-1 1,1 1-1,-1-1 1,1-1-1,-1 1 1,1-1-1,-1 0 1,0 0-1,0-1 1,0 0-1,11-7 1,-31 9-7190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1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6585,'0'0'8601,"4"1"-7301,20 5 827,-19 25-941,24 192-938,4 58-164,-36-265-1969,-10-18-1199,-4-14-1220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5945,'0'0'11799,"5"1"-11140,40 4-98,0-1 1,0-2-1,80-8 0,-77-2-582,-35 5-528,-39 11-677,-41 13-2962,38-13 1086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1 1 6649</inkml:trace>
  <inkml:trace contextRef="#ctx0" brushRef="#br0" timeOffset="1">1 1 6649,'13'114'2669,"-6"-90"3663,23-18-5018,203-6 1268,-232 0-2687,-12 0-3026,-4 0-992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5705,'0'0'4142,"2"-45"3015,2 151-3654,21 171-2893,-12-355-8059,-11 46 2407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95 12363,'0'0'4174,"25"-14"-3946,84-43-97,-100 52-127,0 2 1,0-1 0,1 1 0,-1 1-1,1 0 1,0 0 0,0 1 0,0 0-1,-1 0 1,1 1 0,0 1-1,15 2 1,-13-2 10,-10-1-15,1 1 0,0 0 0,-1-1 1,1 1-1,0 0 0,-1 0 0,1 1 1,-1-1-1,1 0 0,-1 1 0,0 0 1,0-1-1,0 1 0,0 0 0,0 0 1,0 0-1,0 0 0,-1 1 1,1-1-1,-1 0 0,1 1 0,-1-1 1,0 1-1,0-1 0,0 1 0,0 0 1,0-1-1,-1 1 0,1 0 0,-1 0 1,0-1-1,0 6 0,0-2 0,0 0 0,0 1 1,-1-1-1,0 0 0,0 0 0,0 0 0,-1 0 0,0 0 1,0 0-1,0 0 0,-1-1 0,0 1 0,-6 9 0,-4-1 38,0-1 0,0-1-1,-2 0 1,1-1-1,-1-1 1,-1 0 0,0-1-1,0 0 1,-1-1 0,0-1-1,0-1 1,-1-1 0,0 0-1,0-1 1,0-1 0,0 0-1,-26-1 1,44-2-9,0 1 1,0-1-1,0 1 1,0-1-1,0 1 1,0-1-1,0 1 1,0-1-1,0 1 1,0-1-1,1 1 1,-1-1-1,0 0 0,0 1 1,0-1-1,0 1 1,1-1-1,-1 1 1,0-1-1,0 0 1,1 1-1,-1-1 1,0 0-1,1 1 1,-1-1-1,0 0 1,1 1-1,0-1 1,289 173 230,-270-159-155,-15-9-97,1-1 1,0 0-1,0 0 0,1 0 1,-1-1-1,1 0 1,0 0-1,-1-1 1,9 2-1,-14-16-2248,-1-4-2417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8 258 8434,'0'0'6964,"19"-21"-6584,57-70-219,-70 84-95,0 0-1,-1 0 1,0 0-1,-1 0 1,0-1-1,5-10 1,-8 13 63,0 1 0,0-1 0,0 0 0,-1 0 0,0 0 0,0 0 0,0-5 0,-1-8 313,1 17-426,0 0 0,0 0 1,0 0-1,0 0 1,-1 0-1,1 0 0,0 0 1,-1 0-1,1 0 0,-1 0 1,1 1-1,-1-1 0,1 0 1,-1 0-1,0 0 0,0 0 1,1 1-1,-1-1 0,0 0 1,0 1-1,0-1 0,1 1 1,-1-1-1,0 1 0,0-1 1,0 1-1,0-1 0,0 1 1,0 0-1,0 0 0,0-1 1,0 1-1,0 0 0,0 0 1,0 0-1,-1 0 1,1 0-1,0 1 0,0-1 1,0 0-1,0 0 0,0 1 1,0-1-1,0 0 0,0 1 1,1-1-1,-2 1 0,-3 1-15,1-1 1,-1 1-1,1 0 0,0 0 0,0 0 0,0 0 0,0 1 1,0 0-1,-7 6 0,5-1 0,-1 1 0,1 0 0,0 0 1,1 0-1,0 1 0,1 0 0,0 0 0,0 0 0,1 1 1,1-1-1,-1 1 0,2 0 0,-1-1 0,1 15 0,2-23 1,-1 1 0,0-1 0,1 0 0,0 0 0,-1 0-1,1 0 1,0 0 0,0 0 0,0 0 0,0 0 0,0 0-1,1 0 1,-1 0 0,1-1 0,-1 1 0,1 0 0,-1-1-1,1 1 1,0-1 0,0 0 0,0 0 0,0 0 0,0 0-1,0 0 1,0 0 0,0 0 0,0-1 0,0 1 0,1-1-1,-1 1 1,2-1 0,12 3 43,0-1-1,1-1 0,19-1 1,-23 0 4,11 0 13,-18 1-41,1 0 0,-1 0 0,1-1 1,0 0-1,-1-1 0,1 1 0,-1-1 0,1 0 1,-1-1-1,0 0 0,1 0 0,-1 0 0,11-6 0,-17 7 74,1-11-2689,3 1-1777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11442,'0'0'6627,"-6"13"-6441,4-6-165,-3 3 13,2-1 0,-1 1 0,-3 20 0,6-26-26,1 0 1,-1 0-1,1-1 0,0 1 0,0 0 0,0 0 0,1 0 0,-1-1 1,1 1-1,0 0 0,0 0 0,1-1 0,-1 1 0,1-1 0,-1 1 0,1-1 1,4 6-1,27 23 53,-29-30-57,0 1 0,-1 0 0,1 0 0,-1 1 0,1-1 1,-1 0-1,0 1 0,0 0 0,-1 0 0,1 0 0,-1 0 0,0 0 0,0 1 0,0-1 0,-1 1 0,1-1 0,-1 1 0,0-1 0,0 7 0,0-6 4,-1-1 0,0 1 0,0-1 0,0 1 0,0-1 0,-1 1 0,0-1 0,0 0 0,0 1 0,0-1 0,-1 0 0,0 1 0,0-1 0,0 0 0,0 0 0,0-1 0,-1 1 0,0 0 0,-6 5 0,9-8 7,13-13 113,34-26-114,-20 18-63,-2 0-1,0-2 1,-2-1 0,0 0 0,-2-2 0,28-40-1,-48 63 536,-2 54-392,-1-28-35,2 0 1,1 1-1,0-1 0,10 43 1,-7-58-196,-1-16-740,-2-15-3267,-1 1-5163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6121,'0'0'10275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54 219 8706,'0'0'8952,"-10"16"-8822,-29 49-66,39-65-62,-1 1 1,1 0 0,-1 0-1,1 0 1,-1 0-1,1 0 1,0 0-1,-1 0 1,1 0-1,0 0 1,0 1 0,0-1-1,0 0 1,0 0-1,0 0 1,0 0-1,0 0 1,0 0 0,0 0-1,1 0 1,-1 0-1,0 0 1,1 0-1,-1 0 1,1 0 0,-1 0-1,1 0 1,0 0-1,-1 0 1,1 0-1,0-1 1,0 1 0,-1 0-1,1-1 1,0 1-1,0 0 1,0-1-1,2 2 1,36 7 105,-34-8-83,59 0 134,10 1-83,-73-1-83,0 0-1,1 0 1,-1 1-1,0-1 1,0 0 0,1 0-1,-1 1 1,0-1-1,0 1 1,-1-1 0,1 1-1,0-1 1,0 1-1,-1-1 1,1 1 0,-1 0-1,1-1 1,-1 1-1,0 0 1,0-1 0,1 1-1,-1 0 1,0-1-1,-1 1 1,1 0 0,0 0-1,0-1 1,-2 3 0,2 4 0,-1 0 1,-1-1 0,1 1-1,-1-1 1,-5 11 0,2-8 32,0 0 0,-1-1 0,0 0 0,-1 0 0,0-1 0,0 0 0,-1 0 0,-14 11 1,28-30-391,41-56-4372,-23 32-2026</inkml:trace>
  <inkml:trace contextRef="#ctx0" brushRef="#br0" timeOffset="1">274 0 11522,'0'0'6362,"0"173"-5778,13-106-32,-1-2-240,1-6-96,-2-11-112,-4-10 0,1-10-104,-3-19-896,-2-7-608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10986,'0'0'3857,"161"2"-3857,-105-2-976,-9 0-4233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9642,'0'0'8282,"-20"20"-7870,-60 65-148,78-83-249,-1 1-1,1 0 1,-1 0-1,1 0 1,0 0 0,1 0-1,-1 0 1,0 0-1,1 1 1,0-1 0,-1 1-1,1-1 1,1 1 0,-1-1-1,1 1 1,-1-1-1,1 1 1,0 0 0,0-1-1,0 1 1,1-1-1,1 7 1,0 0 40,-2-9-47,1 0 1,-1 0-1,1-1 1,0 1-1,0 0 0,-1 0 1,1-1-1,0 1 1,0-1-1,0 1 1,0 0-1,0-1 0,0 0 1,0 1-1,0-1 1,0 0-1,0 1 1,0-1-1,0 0 1,0 0-1,0 0 0,0 0 1,0 0-1,0 0 1,0 0-1,0 0 1,0 0-1,0 0 1,0-1-1,1 1 0,-1 0 1,-1-1-1,3 0 1,35-14 327,-31 8-310,0 0 0,0 0 0,-1-1 0,0 0 0,-1 0 0,7-14 0,14-19 305,-26 41-324,0 0 0,1 0-1,-1 0 1,0-1 0,1 1 0,-1 0-1,0 0 1,1 0 0,-1 0 0,1 0 0,-1 0-1,0 0 1,1-1 0,-1 1 0,0 0 0,1 0-1,-1 1 1,1-1 0,-1 0 0,0 0-1,1 0 1,-1 0 0,1 0 0,-1 0 0,0 0-1,1 1 1,-1-1 0,0 0 0,1 0 0,-1 0-1,0 1 1,1-1 0,-1 0 0,0 1-1,0-1 1,1 0 0,-1 1 0,0-1 0,0 0-1,0 1 1,1-1 0,-1 0 0,0 1 0,0-1-1,0 0 1,0 1 0,0 0 0,11 20-112,-10-19 137,1 4-28,1 0 0,0 0-1,0-1 1,1 1-1,0-1 1,0 0 0,6 7-1,-8-11-199,0 1 1,0 0-1,0-1 0,1 0 0,-1 1 0,1-1 0,-1 0 1,1 0-1,-1-1 0,1 1 0,-1 0 0,1-1 0,0 0 1,-1 1-1,1-1 0,0 0 0,-1 0 0,1-1 0,0 1 1,4-1-1,9-5-4098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7282,'0'0'6057,"132"0"-5705,-50-14-352,-12 0-104,-10 0-1785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11122,'0'0'4947,"0"22"-4194,0 187 1164,0-209-1884,1 0 0,-1 0 0,0 1 0,1-1 0,-1 0 0,1 0 0,-1 0 0,1 0 0,-1 0 0,1 1 0,-1-1 0,1 0 0,-1 0 0,1 0 0,-1 0 0,0 0 0,1-1 1,-1 1-1,1 0 0,-1 0 0,1 0 0,-1 0 0,1 0 0,-1-1 0,1 1 0,-1 0 0,0 0 0,1-1 0,-1 1 0,0 0 0,1-1 0,-1 1 0,0 0 0,1-1 0,-1 1 0,0 0 0,1-1 0,-1 1 1,0-1-1,20-15 129,32-36-57,-37 34-86,1 2 0,1 0-1,19-13 1,-35 29-22,-1 0-1,1-1 0,-1 1 1,1 0-1,-1 0 1,1 0-1,0 0 1,-1 0-1,1 0 1,-1 0-1,1 0 1,-1 0-1,1 0 1,-1 0-1,1 1 1,-1-1-1,1 0 1,-1 0-1,1 0 1,-1 1-1,1-1 1,-1 0-1,1 1 1,-1-1-1,0 0 1,1 1-1,-1-1 1,1 1-1,-1-1 1,0 0-1,1 1 0,-1-1 1,0 1-1,0-1 1,1 1-1,-1-1 1,0 1-1,0-1 1,0 1-1,0-1 1,0 1-1,0 0 1,0-1-1,0 1 1,0-1-1,0 1 1,0-1-1,0 1 1,0 0-1,4 43 67,-3-30-33,0-8-7,0 1 0,0-1 0,1 0 0,-1 1 0,1-1 0,1 0 0,-1 0 0,1 0 0,0-1-1,6 9 1,-7-12-143,0-1 0,-1 1 0,2 0 0,-1 0 0,0-1 0,0 0 0,0 1 0,1-1 0,-1 0 0,1 0 0,-1 0 0,1 0 0,-1-1 0,1 1 0,-1-1 0,1 1 0,0-1 0,-1 0 0,1 0 0,0 0 0,-1 0 0,1-1 0,-1 1 0,1-1 0,-1 0 0,1 1 0,-1-1 0,4-2 0,20-11-4609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53 11330,'0'0'9636,"-7"-1"-9272,-23-5-243,29 7-120,0-1-1,0 0 1,0 1-1,0-1 1,0 0-1,0 1 1,0-1-1,0 1 1,0-1-1,0 1 1,0 0-1,0-1 1,1 1-1,-1 0 1,0 0-1,1-1 1,-1 1-1,0 0 1,1 0-1,-1 0 1,1 0 0,-1 0-1,1 0 1,-1 0-1,1 0 1,0 0-1,0 0 1,-1 0-1,1 0 1,0 1-1,-1 3 2,-4 10-3,0 1 0,2 0 0,-1 0 0,2 0 0,0 1 0,1-1 0,3 30 0,-2-44 1,0 0 1,0-1-1,0 1 1,1 0 0,-1-1-1,1 1 1,-1 0-1,1-1 1,0 1 0,0-1-1,0 1 1,0-1 0,0 1-1,0-1 1,0 0-1,0 1 1,0-1 0,0 0-1,1 0 1,-1 0-1,3 2 1,0-1 8,1 0 0,-1-1 0,0 1 0,1-1 0,-1 0 1,1 0-1,-1 0 0,7 0 0,1-1 1,0 0-1,-1-1 1,1 0 0,0-1-1,23-6 1,-24 4-113,1-1-1,-1 0 1,0-1 0,0-1 0,0 0-1,-1 0 1,0-1 0,-1 0 0,1 0-1,7-11 1,-11 12 62,0 0-1,-1-1 0,0 0 1,0 0-1,0 0 0,-1 0 1,-1-1-1,1 1 0,-1-1 1,-1 0-1,0 0 0,0 0 1,0 0-1,-1-12 1,-1 18 111,0 0 1,0-1 0,-1 1 0,1 0 0,-1 0-1,0-1 1,0 1 0,0 0 0,-3-5 0,4 7-50,-1 0 0,1 1 1,0-1-1,-1 1 1,1-1-1,-1 1 1,1-1-1,-1 1 0,1 0 1,-1-1-1,0 1 1,1-1-1,-1 1 1,1 0-1,-1 0 1,0-1-1,1 1 0,-1 0 1,0 0-1,1 0 1,-1 0-1,0 0 1,-1 0-19,1 0 1,-1 0-1,1 1 1,-1-1-1,1 1 1,-1 0-1,1-1 1,0 1-1,-1 0 1,1 0-1,0 0 1,0 0-1,0 0 1,-2 2-1,-2 3-4,1-1-1,-1 2 1,1-1 0,1 1-1,-1-1 1,1 1 0,0 0-1,1 0 1,0 0 0,0 0-1,0 1 1,1-1-1,0 1 1,1 9 0,-1-12 3,1-1-1,0 1 1,0-1 0,0 1 0,1-1 0,-1 1 0,1-1 0,0 1-1,1-1 1,-1 0 0,1 0 0,-1 1 0,1-1 0,1 0 0,-1-1 0,1 1-1,-1 0 1,1-1 0,0 1 0,0-1 0,0 0 0,1 0 0,-1 0-1,1 0 1,4 1 0,2 0 27,1 0 0,0-1 0,0 0-1,0-1 1,0-1 0,1 0 0,21 0 0,-24-2-367,-1 1 0,0-1 0,0 0-1,0-1 1,0 1 0,0-2 0,0 1 0,0-1 0,-1 0 0,0-1 0,11-6 0,6-13-6321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10266,'0'0'9097,"0"21"-8661,2 9-317,1-1 0,1 1 0,2-1 0,17 55 0,-17-67-50,-2-7-34,-1 0 0,2 0-1,-1 0 1,1-1-1,1 1 1,11 14 0,-16-23-17,0 0 0,0-1 0,0 1 0,0 0 0,1 0 0,-1-1 0,0 1 0,1-1 0,-1 1 0,1-1 1,-1 0-1,1 1 0,-1-1 0,0 0 0,1 0 0,-1 0 0,1 0 0,-1 0 0,1 0 0,-1-1 0,1 1 0,-1 0 0,0-1 0,1 1 0,-1-1 1,0 0-1,1 1 0,-1-1 0,0 0 0,0 0 0,2-1 0,38-33 436,-36 30-441,3-2 24,-1 0 0,0 0 1,0 0-1,0-1 0,-1 0 0,0-1 0,-1 1 0,0-1 0,0 0 0,-1-1 0,0 1 0,-1-1 0,0 1 0,-1-1 0,1 0 1,-2 0-1,0 0 0,0-1 0,-1-11 0,0 20 140,0 2-240,0-1 1,0 1-1,0 0 1,0 0-1,0-1 0,-1 1 1,1 0-1,0 0 0,0-1 1,0 1-1,0 0 0,0 0 1,0-1-1,0 1 1,0 0-1,0 0 0,0-1 1,0 1-1,0 0 0,0 0 1,0-1-1,0 1 0,0 0 1,0 0-1,0-1 1,1 1-1,-1 0 0,0 0 1,0 0-1,0-1 0,0 1 1,0 0-1,1 0 0,-1 0 1,0-1-1,0 1 1,0 0-1,1 0 0,-1 0 1,0 0-1,0 0 0,1-1 1,-1 1-1,0 0 0,0 0 1,1 0-1,-1 0 1,0 0-1,0 0 0,1 0 1,-1 0-1,0 0 0,0 0 1,1 0-1,-1 0 0,0 0 1,0 0-1,1 0 1,-1 0-1,0 0 0,0 0 1,1 1-1,-1-1 0,8 8-4827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35 11306,'0'0'9465,"-5"2"-9185,3-1-278,1-1-1,-1 1 1,1 0-1,-1 0 0,1-1 1,-1 1-1,1 0 1,0 1-1,-1-1 1,1 0-1,0 0 1,0 0-1,0 1 1,0-1-1,0 0 1,0 1-1,1-1 1,-1 1-1,0 0 0,1-1 1,-1 2-1,0 1-2,0 0 0,0 0 0,1 0-1,0 0 1,0 0 0,0 0 0,0-1 0,0 1-1,1 0 1,2 7 0,-2-8 2,1-1-1,-1 1 1,1-1 0,0 0-1,0 1 1,0-1 0,0 0-1,0 0 1,0 0 0,1 0-1,-1-1 1,1 1 0,-1 0 0,1-1-1,0 0 1,-1 0 0,1 0-1,0 0 1,0 0 0,0 0-1,0-1 1,0 1 0,0-1-1,0 0 1,5 0 0,-1 0-29,-1 0 0,1 0 0,-1 0 1,1-1-1,-1 0 0,0 0 0,1-1 0,-1 0 0,0 0 0,0 0 1,6-4-1,-7 3-112,-1-1 0,0 0 0,0 0 0,0 0 0,-1-1 0,1 1 1,-1-1-1,0 0 0,-1 0 0,5-10 0,-6 13 126,0 1 0,0-1 1,-1 0-1,1 0 0,-1 0 0,1 1 0,-1-1 1,0 0-1,1 0 0,-1 0 0,0 0 0,0 0 1,-1 0-1,1 0 0,0 0 0,-1 1 0,1-1 1,-1 0-1,1 0 0,-1 0 0,0 1 0,0-1 1,0 0-1,0 1 0,0-1 0,0 0 0,0 1 1,-1 0-1,1-1 0,0 1 0,-1 0 0,1-1 1,-1 1-1,-1-1 0,-5-1 32,0 0 0,0 1 0,1 0 0,-1 0 0,-1 1 0,1 0 1,0 0-1,-14 1 0,-13-2-17,88 3-2025,-10-1-1477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12467,'0'0'8727,"-2"5"-8559,0 0-172,0 0 1,1-1 0,0 1-1,0 0 1,0 0-1,1 0 1,-1 0 0,1 0-1,1 0 1,-1 0-1,1 0 1,1 6 0,19 75-26,-9-45 26,0 32 27,-9-52-44,0-1 1,1 1 0,1-1 0,13 32 0,-18-51-55,1 0-1,-1-1 1,1 1 0,-1 0 0,1 0 0,0 0-1,-1-1 1,1 1 0,0 0 0,0 0 0,-1-1-1,1 1 1,0-1 0,0 1 0,0-1 0,0 1-1,0-1 1,0 0 0,0 1 0,0-1 0,0 0-1,0 0 1,0 1 0,0-1 0,0 0 0,0 0-1,0 0 1,0 0 0,0-1 0,0 1 0,0 0 0,0 0-1,0-1 1,0 1 0,0 0 0,0-1 0,0 1-1,-1-1 1,1 1 0,0-1 0,0 0 0,0 1-1,-1-1 1,2-1 0,33-32-5414,-12 1-2314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7826,'0'0'8125,"0"28"-7500,-1 14-349,3 127 785,2-113-684,3-1 0,2 1 0,24 81 0,-33-137-400,0 0-1,0-1 1,0 1-1,1 0 0,-1 0 1,0 0-1,0 0 1,0-1-1,0 1 0,0 0 1,0 0-1,0 0 0,0 0 1,1 0-1,-1 0 1,0 0-1,0-1 0,0 1 1,0 0-1,0 0 0,0 0 1,1 0-1,-1 0 1,0 0-1,0 0 0,0 0 1,0 0-1,1 0 1,-1 0-1,0 0 0,0 0 1,0 0-1,0 0 0,1 0 1,-1 0-1,0 0 1,0 0-1,0 0 0,0 0 1,1 0-1,-1 0 1,0 0-1,0 0 0,0 0 1,0 1-1,0-1 0,0 0 1,1 0-1,-1 0 1,0 0-1,0 0 0,0 0 1,0 0-1,0 1 0,0-1 1,0 0-1,0 0 1,0 0-1,1 0 0,-1 1 1,0-1-1,0 0 1,0 0-1,0 0 0,0 0 1,0 1-1,4-13-1516,-3-8-2628</inkml:trace>
  <inkml:trace contextRef="#ctx0" brushRef="#br0" timeOffset="1">1 313 1568,'0'0'15564,"155"0"-15460,-83-9-104,-15 2-2353,-10 0-9537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12363,'0'0'5041,"33"7"-8162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226 264 13003,'0'0'8114,"-13"-2"-7950,4 0-154,6 0-9,0 1 0,0 0-1,-1 1 1,1-1 0,0 0-1,-1 1 1,1 0 0,0 0-1,-1 0 1,1 0 0,0 0 0,-1 1-1,1-1 1,0 1 0,-1 0-1,1 0 1,0 1 0,0-1-1,0 0 1,0 1 0,0 0-1,0 0 1,0 0 0,-2 2 0,-18 20-8,-32 44 1,49-61 3,1 1 0,1-1 0,-1 1 0,1 0 0,0 0 0,1 0 0,0 1 0,1-1 0,-1 1 0,1 0 0,0 11 1,2-19 5,0-1 0,1 1 0,-1 0 0,0-1 0,1 1 0,-1-1 0,1 1 1,-1-1-1,1 1 0,-1-1 0,1 1 0,-1-1 0,1 1 0,-1-1 1,1 0-1,0 1 0,-1-1 0,1 0 0,0 0 0,-1 1 0,1-1 0,0 0 1,-1 0-1,1 0 0,0 0 0,0 0 0,-1 0 0,1 0 0,0 0 0,-1 0 1,1 0-1,0 0 0,-1-1 0,1 1 0,1 0 0,28-8 81,-20 2-126,0 0 0,-1 0 0,1-1 0,-1 0 0,-1-1 0,1 0 0,-1 0 0,-1-1 0,1 0 0,-2 0 1,1-1-1,-1 0 0,6-13 0,-5 7-36,0 0 0,-1-1 0,-1 1-1,-1-1 1,0 0 0,-1 0 0,-1 0 0,1-22 0,-2 1 96,1 27 138,-1 0 0,-1 0 0,0-1 0,0 1-1,-1 0 1,-1 0 0,1 0 0,-2 0 0,0 0 0,-7-17-1,10 28-145,-1 1-1,1 0 0,-1-1 0,1 1 0,-1-1 0,1 1 1,-1 0-1,1 0 0,0-1 0,0 1 0,-1 0 0,1-1 1,0 1-1,0 0 0,0 0 0,0 0 0,-1-1 0,1 1 1,0 0-1,1 0 0,-1-1 0,0 1 0,0 1 0,0 25 4,0 0 0,2 0 0,2 0 0,0 0 0,1-1 0,2 1 0,1-1 0,1-1 0,1 0 0,16 29 0,-24-50-252,13 23 744,-15-28-573,1 1 1,-1 0 0,0 0 0,0-1 0,0 1-1,0 0 1,0-1 0,0 1 0,0 0-1,0 0 1,0-1 0,1 1 0,-1 0 0,0 0-1,0-1 1,0 1 0,0 0 0,1 0-1,-1-1 1,0 1 0,0 0 0,1 0 0,-1 0-1,0 0 1,0 0 0,1-1 0,-1 1-1,0 0 1,1 0 0,-1 0 0,0 0 0,0 0-1,1 0 1,-1 0 0,0 0 0,1 0-1,-1 0 1,0 0 0,0 0 0,1 0 0,-1 0-1,0 0 1,1 0 0,-1 0 0,0 1-1,0-1 1,1 0 0,-1 0 0,0 0-1,0 0 1,1 0 0,-1 1 0,0-1 0,0 0-1,1 0 1,-1 1 0,0-1 0,0 0-1,0 0 1,0 1 0,1-1 0,-1 0 0,0 0-1,0 1 1,0-1 0,0 0 0,0 1-1,0-1 1,3-16-5131</inkml:trace>
  <inkml:trace contextRef="#ctx0" brushRef="#br0" timeOffset="1">226 264 12875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12875,'65'-64'2690,"-63"63"-2627,0-1 0,0 0 0,1 1 0,-1-1 0,0 1 0,1 0 0,0 0 0,-1 0 0,1 0 0,-1 0 0,1 1 0,0-1 0,0 1 0,-1 0 0,1-1 0,0 1 0,0 0 0,-1 1 0,1-1 0,0 1 0,-1-1 0,1 1 0,0 0 0,-1 0 0,4 1 0,2 1 132,5 1-76,-1 0 0,1 1 0,-1 1 0,0 0 0,-1 1 0,0 0 0,20 16-1,-26-18-93,0-1 0,0 1 0,-1 0 0,1 0-1,-1 0 1,0 0 0,-1 1 0,0 0 0,1 0 0,-2 0-1,1 0 1,-1 0 0,0 0 0,0 1 0,-1-1-1,1 1 1,-1 9 0,-1-15-14,-1 1 0,1-1-1,-1 1 1,0-1 0,0 1 0,0-1-1,0 0 1,0 0 0,0 1 0,0-1-1,0 0 1,0 0 0,-1 0 0,1 0-1,0 0 1,-1-1 0,1 1 0,0 0-1,-1 0 1,1-1 0,-1 1 0,-2 0-1,3-1 13,0 1 0,0-1-1,1 0 1,-1 1 0,0-1-1,0 0 1,0 1 0,0-1-1,1 0 1,-1 0 0,0 0-1,0 0 1,0 0 0,0 0-1,0 0 1,1 0 0,-1 0-1,0 0 1,0 0-1,0-1 1,0 1 0,0 0-1,1-1 1,-1 1 0,0 0-1,0-1 1,1 1 0,-1-1-1,0 1 1,1-1 0,-1 0-1,0 1 1,1-1 0,-1 0-1,1 1 1,-1-1 0,1 0-1,-1 0 1,1 1 0,-1-2-1,1-8-37,0 0 0,0 1 0,1-1 0,0 0 0,0 0 0,1 1 0,1-1 0,-1 1 0,2 0 0,-1 0 0,1 0 0,1 0 0,-1 1 0,1-1 0,1 1 0,0 1 0,0-1 0,0 1 0,1 0 0,0 0-1,1 1 1,-1 0 0,1 0 0,0 1 0,1 0 0,-1 0 0,1 1 0,18-7 0,13 2-1756,-7 6-2071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24 11362,'0'0'8573,"-22"16"-8461,-64 54-35,84-68-71,-1 0 0,1 1-1,0-1 1,0 1 0,0-1-1,0 1 1,1 0-1,-1 0 1,1 0 0,-1 0-1,1 0 1,0 0 0,0 0-1,1 0 1,-1 0 0,1 1-1,-1-1 1,1 0 0,0 0-1,0 1 1,0-1 0,1 0-1,-1 0 1,1 1-1,0-1 1,0 0 0,0 0-1,0 0 1,0 0 0,1 0-1,0 0 1,-1-1 0,1 1-1,0 0 1,0-1 0,0 1-1,1-1 1,-1 0 0,1 0-1,-1 0 1,1 0-1,0 0 1,-1 0 0,1-1-1,0 1 1,4 0 0,-3 0 11,0-1 1,1 0-1,-1 0 1,1 0-1,-1 0 1,0-1 0,1 0-1,-1 0 1,1 0-1,-1-1 1,1 1-1,-1-1 1,0 0-1,1 0 1,-1-1 0,0 1-1,0-1 1,7-3-1,-8 2-17,0 0-1,0 0 1,0 1 0,-1-2-1,1 1 1,-1 0 0,1 0-1,-1-1 1,-1 1-1,1-1 1,0 0 0,-1 0-1,1 1 1,-1-1-1,0 0 1,-1 0 0,1 0-1,-1 0 1,0 0-1,0-7 1,0 4-12,0 0 0,-1 0 0,0 0 0,-1 0 0,1 1 0,-1-1 1,-1 0-1,1 1 0,-1-1 0,0 1 0,0 0 0,-1 0 0,0 0 0,0 0 0,0 1 0,-7-7 0,5 5 2,6 7-25,-1-1 0,1 1 0,0 0 0,-1-1 1,1 1-1,-1-1 0,1 1 0,0 0 0,0-1 1,-1 1-1,1-1 0,0 1 0,0-1 0,-1 1 0,1-1 1,0 1-1,0-1 0,0 1 0,0-1 0,0 1 1,0-1-1,0 0 0,0 1 0,0-1 0,0 1 0,0-1 1,0 1-1,0-1 0,0 1 0,1-1 0,-1 1 0,0-1 1,0 1-1,1-2 0,18-4-3187,6 4-1429</inkml:trace>
  <inkml:trace contextRef="#ctx0" brushRef="#br0" timeOffset="1">134 24 11827</inkml:trace>
  <inkml:trace contextRef="#ctx0" brushRef="#br0" timeOffset="2">134 24 11827,'145'79'4296,"-148"-51"-3383,3 12 359,0 11 216,0 5-488,8 4-367,5 3-281,0-7-168,-3-5-112,-5-9 32,0-9-104,-5-15-256,3-11-280,-3-28-3033,0-4-3617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5153,'0'0'4096,"4"1"-2132,-1 1-1650,-2-2-155,0 0-1,-1 0 1,1 0-1,0 1 1,0-1 0,0 0-1,-1 1 1,1-1-1,0 0 1,-1 1 0,1-1-1,0 1 1,-1-1-1,1 1 1,0-1 0,-1 1-1,1 0 1,-1-1-1,1 1 1,-1 0 0,0 0-1,1-1 1,-1 1-1,0 0 1,1 0 0,-1-1-1,0 1 1,0 0-1,0 0 1,0 1 0,11-2 2072,-9-1-2098,-1 1-1,1 0 1,0 0-1,0 0 1,0 0-1,-1 0 0,1 0 1,0 0-1,0 1 1,0-1-1,-1 1 0,1-1 1,0 1-1,2 1 1,4 69-83,-2 0 0,-6 118 1,-2-78 11,2-110 222,-11-6-541,-48-46-3936,26 21-2522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2 776,'0'0'16886,"0"-1"-16881,0 1 0,0 0-1,-1 0 1,1 0-1,0 0 1,-1 0 0,1 0-1,0 0 1,-1-1-1,1 1 1,0 0-1,-1 0 1,1 0 0,0 0-1,-1 0 1,1 0-1,0 1 1,-1-1 0,1 0-1,0 0 1,0 0-1,-1 0 1,1 0-1,0 0 1,-1 1 0,1-1-1,0 0 1,0 0-1,-1 0 1,1 1 0,0-1-1,0 0 1,-1 0-1,1 1 1,0-1 0,0 0-1,0 0 1,0 1-1,-1-1 1,1 0-1,0 1 1,0-1 0,0 0-1,0 1 1,0-1-1,0 0 1,0 0 0,0 1-1,0-1 1,0 0-1,0 1 1,0-1-1,0 0 1,0 1 0,0-1-1,1 1 1,-4 16 43,1 1 0,1-1 1,1 1-1,2 20 0,-1 9 154,-1-19-85,0 1 1,1-2-1,2 1 1,1 0-1,1 0 1,11 31-1,-16-58-102,1 1-1,0-1 0,-1 0 0,1 1 0,0-1 0,0 0 0,0 0 1,0 0-1,0 0 0,0 0 0,0 0 0,0 0 0,0 0 0,0 0 0,1-1 1,-1 1-1,0 0 0,0-1 0,1 1 0,-1-1 0,1 1 0,-1-1 1,0 0-1,1 0 0,-1 1 0,1-1 0,-1 0 0,1 0 0,-1 0 1,0-1-1,1 1 0,-1 0 0,1 0 0,-1-1 0,0 1 0,1-1 0,-1 1 1,0-1-1,1 0 0,-1 0 0,1 0 0,8-4 79,-1-1 0,0 0 0,15-14 0,-24 20-94,87-88 75,-48 45-27,-34 45-188,-2 13 86,0 25 61,-2-26-15,-1-10 4,0 0 0,1 0 0,-1 0 0,1 0-1,0 0 1,1 0 0,-1 0 0,1 0 0,-1 0 0,1-1-1,0 1 1,1 0 0,-1-1 0,1 0 0,4 5 0,-5-6-201,1 0 0,-1-1 0,1 1 1,0-1-1,0 0 0,-1 1 0,1-1 1,0-1-1,0 1 0,0 0 1,0-1-1,0 0 0,0 1 0,0-1 1,0 0-1,0-1 0,0 1 1,0 0-1,0-1 0,0 0 0,0 1 1,3-3-1,18-10-5206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4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11122,'0'0'6910,"28"-3"-6865,93-9-30,-113 11-15,-1 0-1,1 0 1,-1 1-1,1 1 1,-1-1 0,1 1-1,-1 0 1,0 1 0,1-1-1,-1 2 1,0-1 0,0 1-1,11 6 1,-15-7-1,0 0-1,-1 1 1,1 0-1,0 0 1,-1 0-1,0 0 1,0 0-1,0 0 1,0 0-1,0 1 1,0-1-1,-1 1 1,0-1-1,0 1 1,0 0-1,0 0 1,0-1 0,-1 1-1,1 0 1,-1 0-1,0 0 1,-1 4-1,0-3 17,0-1 0,-1 0-1,1 0 1,-1 0 0,0 0 0,0 0-1,0-1 1,0 1 0,-1-1 0,0 1-1,1-1 1,-1 0 0,0 0 0,-1 0-1,1 0 1,-1-1 0,1 1 0,-1-1-1,-5 3 1,-15 8 117,-47 19 0,52-24-87,-3 2-124,0-2-1,-44 11 1,76-36-2682,20-7-3975</inkml:trace>
  <inkml:trace contextRef="#ctx0" brushRef="#br0" timeOffset="1">544 142 14995,'0'0'4169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5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59 9218,'0'0'7706,"0"-9"-6792,2-41 3131,-2 65-3935,-3 3-120,0 0-1,-2 1 1,0-2 0,-1 1 0,-1 0 0,-1-1 0,-18 31-1,-3 8 9,24-45-6,-12 25-2,2 0-1,-18 68 1,37-103 117,1 1 0,0-1 0,-1 0 0,1-1 0,0 1 0,-1-1 1,1 0-1,0 0 0,5-1 0,-4 1 30,23-2-80,55-9-1,-54 6-82,55-3 1,-84 8 6,-1-11-7601,0-1 3785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5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42 8194,'0'0'10465,"-3"-10"-9296,0-1-980,-4-10 654,4 53-501,27 364 292,-15-295-2804,-8-90-2237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3:5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6913,'0'0'9098,"-7"-13"-7101,-1 9 1402,6 146-3447,5 173 260,-2-306-546,0 0-1,0-1 1,1 1 0,0-1-1,0 0 1,1 1-1,4 7 1,4 1-5535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0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50 7138,'0'0'9786,"0"0"-9725,-1 0-1,1 0 1,-1 0 0,1 0 0,0 0 0,-1 0 0,1-1 0,0 1 0,-1 0 0,1 0 0,0 0 0,-1 0 0,1 0-1,0 0 1,-1-1 0,1 1 0,0 0 0,-1 0 0,1-1 0,0 1 0,0 0 0,-1 0 0,1-1 0,0 1 0,0 0-1,-1-1 1,1 1 0,7-4 83,0 1 0,0 0 0,1 0 0,-1 0-1,1 1 1,0 1 0,11-2 0,-3 0 76,102-14 408,-79 15-3615,-63 2 253,-6 0-1931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06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 9642,'-76'-28'2318,"75"28"-2188,0-1 0,0 1 0,0 0 0,0-1 0,-1 1 0,1 0 0,0-1 0,0 1 0,0 0 0,0 0 0,0 0 0,0 0 0,0 0 0,0 0 0,-1 0 0,1 1 0,0-1 0,0 0 0,0 1 0,0-1 0,0 1 0,0-1 0,0 1 0,0-1 1,0 1-1,0-1 0,0 1 0,1 0 0,-1 0 0,0-1 0,0 1 0,-1 2 0,-5 27 624,6-24-558,-2 13 59,1-1 1,1 1-1,1 0 1,0 0-1,5 32 0,-4-49-218,0 0-1,-1 0 0,1 0 0,0 0 1,1 0-1,-1 0 0,0-1 1,0 1-1,1 0 0,-1-1 0,1 1 1,0-1-1,-1 1 0,1-1 1,0 0-1,0 0 0,0 1 0,0-1 1,0-1-1,0 1 0,0 0 1,0 0-1,0-1 0,0 1 0,0-1 1,1 0-1,-1 0 0,0 0 1,0 0-1,0 0 0,1 0 0,-1 0 1,0-1-1,0 1 0,0-1 0,3 0 1,6-2 128,1-1-1,-1 1 1,1-2 0,-1 1 0,12-8 0,-1-3-124,-17 12-35,-1-1 1,1 1-1,0 0 1,1 0 0,-1 0-1,0 1 1,1 0-1,0 0 1,-1 0-1,8-1 1,-12 4-10,-1-1-1,1 0 1,-1 0 0,1 1-1,-1-1 1,1 0 0,-1 1-1,1-1 1,-1 0 0,0 1-1,1-1 1,-1 1 0,1-1 0,-1 0-1,0 1 1,1-1 0,-1 1-1,0 0 1,0-1 0,1 1-1,-1-1 1,0 1 0,0-1-1,0 1 1,0-1 0,0 1-1,0 0 1,0-1 0,0 1 0,0 0-1,0 24 15,0-20-20,0 13 3,-1-1 1,0 0-1,-1 0 1,-8 29 0,7-37 11,0-1-1,0 1 1,-1-1 0,0 0 0,-1 0 0,0 0 0,0-1 0,-1 1 0,0-1 0,-11 10 0,17-16-5,0-1 0,-1 1 0,1 0 0,-1-1 0,1 1 0,0-1 0,-1 1 0,1-1 0,-1 1 0,1-1 0,-1 0 0,1 1 0,-1-1 0,1 1 0,-1-1 0,0 0 0,1 0 0,-1 1 0,0-1 0,1 0 0,-1 0 0,0 0 0,1 0 0,-1 0 0,0 0 0,1 0 0,-1 0 0,0 0 0,1 0 0,-1 0 0,1 0 0,-1 0 0,0 0 0,1-1 0,-1 1 0,0 0 0,1 0 0,-1-1 0,1 1 0,-1-1 0,1 1 0,-1 0 0,1-1 0,-2 0 0,-3-27-2746,5 10-2011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0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13099,'0'0'6795,"13"2"-6407,6 2-300,-6-2 9,-1 0 1,1-1-1,20 0 0,-34-41 302,-19-9-386,16 40 2,0 1 0,0-1 0,1 0 0,1 0 0,-1 0 0,1-1 0,1 1 0,-1-11 0,1 14 2,1 0 0,0 1 0,1-1 0,0 0 0,-1 1 0,2-1 0,-1 0 0,1 1 0,-1-1 0,2 1 0,3-9 0,-2 10-14,-1 1 0,0-1 0,1 1 0,-1 0 0,1 0-1,0 0 1,0 1 0,1-1 0,-1 1 0,0 0 0,1 0 0,-1 0 0,1 1 0,6-2 0,-6 1-8,0 1 1,0 0-1,0 0 1,0 0-1,0 0 1,0 1-1,1 0 1,-1 0-1,0 0 1,0 0-1,0 1 1,1 0-1,-1 0 1,0 1-1,5 2 1,-6-2 3,0 0 0,-1 1 0,1 0 0,-1 0 0,0 0 0,0 0 0,0 0 1,0 1-1,-1-1 0,1 1 0,-1 0 0,0 0 0,0 0 0,0 0 1,-1 0-1,1 0 0,1 9 0,0 3-4,-1 1 1,0 0-1,-2-1 0,0 1 1,0 0-1,-2 0 0,0-1 1,-1 1-1,-9 29 0,12-45 5,0 0 0,0 0 0,0 0 0,0 0-1,0-1 1,1 1 0,-1 0 0,0 0 0,0 0 0,1 0-1,-1-1 1,0 1 0,1 0 0,-1 0 0,1-1-1,-1 1 1,1 0 0,-1-1 0,1 1 0,0-1 0,-1 1-1,1 0 1,0-1 0,-1 1 0,1-1 0,0 0 0,0 1-1,-1-1 1,1 0 0,0 1 0,0-1 0,0 0 0,-1 0-1,1 0 1,0 0 0,0 1 0,0-1 0,0 0 0,0-1-1,-1 1 1,3 0 0,51 0 1,-36-1-3,47 1-657,-24 0-6393,-32 0-631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0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13379,'0'0'6169,"-26"7"-8809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2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4785,'0'0'7659,"-6"1"-6911,3-1-531,1-1-122,0 1 0,0 0-1,0 0 1,0-1 0,0 2 0,0-1 0,0 0-1,0 0 1,0 1 0,1-1 0,-1 1 0,0-1 0,0 1-1,-2 1 1,-1 9 5682,3-7-3057,-10-3-3267,620-1 1028,-578 2-474,48 8-1,-48-5 11,49 2 0,-25-7 87,-54 0-65,0 2-17,1-2 25,1 0-54,-2 0 58,-3-5-2850,-10-9-2492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 4305,'0'0'11218,"-3"2"-10295,-2 2-1319,-5 1 3220,8-26 847,2 21-3455,3 13-280,48 381 485,-47-389 29,3-13-631,7-19-1141,-13 24 1056,14-28-3009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5881,'0'0'9748,"18"-3"-9222,-17 3-520,13-2 103,1 0 0,-1-2 0,0 1 0,0-2 0,-1 0 0,1 0 0,-1-1 0,20-13 0,-28 16-66,1-2-1,0 1 0,-1 0 1,0-1-1,0 0 0,0 0 1,-1 0-1,0-1 0,0 0 1,0 0-1,-1 0 0,1 0 1,-1 0-1,-1-1 0,1 1 1,-1-1-1,-1 1 1,1-1-1,-1 0 0,0 0 1,0 0-1,-1 0 0,-1-7 1,1 13-23,0 1 0,0-1 0,-1 1 0,1-1 0,-1 1 1,1-1-1,0 1 0,-1-1 0,1 1 0,-1-1 1,1 1-1,-1 0 0,1-1 0,-1 1 0,0 0 1,1 0-1,-1-1 0,1 1 0,-1 0 0,0 0 0,1 0 1,-1 0-1,1 0 0,-1 0 0,0 0 0,1 0 1,-1 0-1,0 0 0,1 0 0,-1 0 0,1 0 1,-1 0-1,0 0 0,1 1 0,-1-1 0,1 0 0,-1 1 1,0-1-1,-27 12-18,22-6-5,0 0-1,0 0 1,0 1 0,1 0-1,0 0 1,0 0 0,1 1-1,0-1 1,0 1 0,-3 12-1,4-14 0,1 0 1,0 1-1,0-1 0,1 1 0,0-1 0,0 1 0,1 0 0,0 0 0,0-1 0,0 1 0,1 0 0,0-1 0,0 1 0,3 8 0,-2-12-8,0 0 1,0-1-1,0 1 1,1 0-1,-1-1 1,1 0-1,0 0 0,-1 1 1,1-2-1,0 1 1,0 0-1,0-1 1,1 1-1,-1-1 0,0 0 1,1 0-1,-1 0 1,0 0-1,1-1 1,-1 1-1,1-1 0,3 0 1,6 1-285,0-1 1,-1-1 0,1 0-1,22-5 1,12-14-2128,-7-5-581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7906,'0'0'7023,"-23"8"-395,12 5-6644,1 0 1,0 1 0,1 0 0,0 0-1,2 1 1,-1 0 0,2 0-1,0 1 1,1 0 0,-4 20 0,6-25 15,1 0 0,0 0 1,0 0-1,2 1 0,-1-1 1,1 0-1,3 22 0,-2-29 6,0-1 0,0 0 0,0 0 0,0 0 0,1 0 0,-1 0 0,1 0 0,0 0 0,0-1 0,0 1 0,0-1-1,0 1 1,0-1 0,1 0 0,-1 0 0,1 0 0,0 0 0,-1 0 0,1 0 0,0-1 0,0 1 0,0-1 0,0 0 0,0 0 0,1 0 0,-1-1 0,0 1-1,0-1 1,1 1 0,5-1 0,-2 0 2,-3 1 7,0-1-1,0 0 1,1 1-1,-1-2 1,0 1-1,0 0 1,0-1-1,1 0 1,5-2-1,-9 2-6,0 0-1,1-1 0,-1 1 0,0 0 1,0-1-1,1 0 0,-1 1 0,0-1 0,-1 0 1,1 1-1,0-1 0,0 0 0,-1 0 1,1 0-1,-1 0 0,0 1 0,1-1 1,-1 0-1,0 0 0,0 0 0,0 0 1,-1 0-1,1-2 0,0-4 11,0 0-4,0 1 0,0-1 1,-1 0-1,0 1 0,0-1 0,-4-11 0,4 17-14,0-1-1,0 1 1,0 0 0,-1 0-1,1 0 1,-1 0 0,0 0-1,1 0 1,-1 1 0,0-1-1,0 0 1,0 1-1,0 0 1,0-1 0,-1 1-1,1 0 1,0 0 0,-1 0-1,1 0 1,0 1-1,-1-1 1,1 1 0,-1-1-1,-4 1 1,7 0-2,-56-4-92,52 3 93,-1 1-1,1 0 1,-1 0 0,1 1-1,-1-1 1,1 1 0,-1 0-1,1 0 1,-8 4 0,20-2-332,9-3-181,27-10-1421,9-9-1893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11106,'0'0'5298,"-6"21"-3709,4-14 1991,-2-1-3485,1 1 0,0-1 1,0 1-1,1 0 0,-3 11 4276,13-22-6604,9-7-412,2-4-1853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99 7802,'0'0'8786,"0"0"-8756,0 0 1,0 0 0,0 0-1,0 0 1,-1 0 0,1 1 0,0-1-1,0 0 1,0 0 0,-1 0 0,1 0-1,0 0 1,0 0 0,-1 0-1,1 0 1,0 0 0,0 0 0,0 0-1,-1 0 1,1 0 0,0 0 0,0 0-1,-1 0 1,1 0 0,0 0-1,0 0 1,0 0 0,-1 0 0,1 0-1,0-1 1,0 1 0,0 0-1,-1 0 1,1 0 0,0 0 0,0 0-1,0-1 1,0 1 0,-1 0 0,1 0-1,0 0 1,0 0 0,0-1-1,0 1 1,0 0 0,0 0 0,0-1-1,0 1 1,0 0 0,-1 0 0,3-4 42,0 0 0,0 1 1,1-1-1,-1 1 1,1 0-1,0-1 1,-1 2-1,1-1 1,0 0-1,1 0 1,-1 1-1,1 0 0,-1-1 1,1 1-1,-1 1 1,1-1-1,6-2 1,0 1-27,0 0 0,0 0 0,0 1 1,1 0-1,19 0 0,-29 3-53,0 0 1,-1 0-1,1 0 0,0 0 0,-1 1 0,1-1 1,-1 0-1,1 0 0,-1 1 0,0-1 0,1 0 0,-1 0 1,0 1-1,0-1 0,0 0 0,0 1 0,0-1 1,-1 3-1,0 29 27,-2-24-6,-1 0 1,1-1 0,-2 1-1,1-1 1,-1 0 0,0 0-1,-1 0 1,-8 9 0,-14 21-16,19-23 3,-35 64-15,40-71 11,1 0 0,-1 0 0,2 1 1,-1-1-1,1 1 0,1 0 0,-2 15 0,5-23 8,0 0 0,1 0 0,-1 0 0,0 0 0,1-1-1,-1 1 1,1-1 0,-1 0 0,1 1 0,-1-1 0,1 0 0,-1 0 0,0-1-1,5 0 1,0 1 22,1-1-23,0 1-1,0-2 1,0 1 0,0-1-1,-1 0 1,1-1-1,-1 0 1,0 0-1,1-1 1,6-4 0,-11 7 3,-1-1 0,1 1 0,-1-1 0,1 0 0,-1 0 0,0 0 0,1 0 0,-1 0 0,0-1 0,-1 1 0,1 0 0,0-1 0,-1 0 1,1 1-1,-1-1 0,0 0 0,0 0 0,0 0 0,0 1 0,0-1 0,-1 0 0,1 0 0,-1 0 0,0 0 0,0-1 0,0 1 0,0 0 1,0 0-1,-2-4 0,1 6-9,1 0 1,-1 0-1,0 0 1,0 1 0,1-1-1,-1 0 1,0 0 0,0 1-1,0-1 1,0 1-1,0-1 1,0 1 0,0-1-1,0 1 1,0 0-1,-1-1 1,1 1 0,0 0-1,0 0 1,0 0-1,-2 0 1,-32-1-12,24 1 9,-2-1-24,0 1 35,0-1 0,1 0 0,-1-1 0,-25-6 0,34 6 15,0 0 0,0 1 1,0-1-1,1-1 1,-1 1-1,1 0 1,-1-1-1,1 0 1,0 0-1,0 0 1,0 0-1,1 0 1,-1-1-1,1 1 0,-1-1 1,1 0-1,0 1 1,1-1-1,-3-6 1,0-1 33,1 1 0,1-1 1,-1 0-1,2 0 0,-2-18 0,3 26-44,0-1 0,0 1-1,1-1 1,-1 0 0,1 1-1,-1-1 1,1 1 0,0-1-1,1 1 1,-1 0-1,0-1 1,1 1 0,0 0-1,0 0 1,0 0 0,0 0-1,0 0 1,1 1 0,-1-1-1,5-2 1,53-35-9,-29 40-4318,-14 0 786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9546,'0'0'8743,"-5"0"-7741,4 0-927,0 0 0,0 0 0,0 0 0,0 0 1,0 0-1,0 0 0,0 1 0,0-1 0,0 0 0,0 0 0,0 1 1,0-1-1,1 1 0,-1-1 0,0 1 0,0-1 0,0 1 0,0-1 1,1 1-1,-1 0 0,0-1 0,1 1 0,-2 1 0,2 0-48,-1 0 1,0 0-1,1 0 0,0 0 0,-1 0 0,1 0 1,0 0-1,0 0 0,0 1 0,0-1 0,1 0 0,-1 0 1,1 0-1,0 3 0,31 86 174,-2-9 194,-21-43-249,-7-27-133,1 0-1,0 0 1,1 1 0,9 19-1,-12-31 16,-1-1 0,0 0 0,1 1 0,-1-1 0,1 0 0,-1 0 0,0 1 0,1-1 0,-1 0-1,1 0 1,-1 0 0,1 0 0,-1 0 0,1 1 0,-1-1 0,1 0 0,-1 0 0,1 0 0,-1 0 0,1 0-1,-1-1 1,1 1 0,-1 0 0,1 0 0,-1 0 0,1 0 0,-1 0 0,1-1 0,-1 1 0,1 0-1,-1 0 1,0-1 0,1 1 0,-1 0 0,0-1 0,1 1 0,0-1 0,14-12 588,13-24-395,-2 0 1,-1-2-1,-2 0 0,-2-2 1,22-58-1,-42 95-216,-1 3-151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14 7682,'0'0'3208,"9"-3"-3082,7-3-169,0 1 9052,-64 48-8454,3-5-139,2 3 1,-68 81-1,169-192-4868,-36 42-1232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0 87 11402</inkml:trace>
  <inkml:trace contextRef="#ctx0" brushRef="#br0" timeOffset="1">0 87 11402,'78'-72'2618,"-62"58"-936,-14 33 579,1-14-2015,0 0 1,0 0 0,1-1 0,-1 0 0,1 0 0,0 0 0,0 0 0,0 0 0,8 4 0,49 29 795,-46-29-889,70 34 380,-57-30-495,-1 1-1,-1 1 1,28 21-1,-46-26-22,-14-7-75,-19-10-1074,-2-11-2201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37 4017,'0'0'9701,"-4"0"-8812,-1 0-977,4 1 248,-1-1 0,1 0 1,0 1-1,-1-1 0,1 0 1,0 0-1,-1 0 0,1 0 1,0 0-1,-1 0 1,1 0-1,0-1 0,-1 1 1,1 0-1,0-1 0,0 1 1,-1-1-1,1 0 0,0 1 1,0-1-1,0 0 0,0 1 1,0-1-1,0 0 0,0 0 1,0 0-1,0 0 0,0 0 1,0 0-1,1 0 0,-1-1 1,0 1-1,1 0 1,-1 0-1,1 0 0,-1-1 1,1 1-1,0 0 0,-1-1 1,1 1-1,0 0 0,0-1 1,0 1-1,0 0 0,0-1 1,0 1-1,1-2 0,-2 89 1142,9 248-997,-13-399-3687,3 5-3399,2 18-2869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4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7922,'0'0'8452,"-11"0"-6301,77-4-1777,-64 20-3954,-2-7-609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4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7618,'0'0'8533,"-1"0"-8426,1 0 0,-1 1 0,1-1 0,0 0-1,-1 1 1,1-1 0,0 1 0,-1-1 0,1 1-1,0-1 1,-1 0 0,1 1 0,0-1 0,0 1-1,0-1 1,0 1 0,-1-1 0,1 1 0,0 0-1,0-1 1,0 1 0,0-1 0,0 1 0,33-1 472,34 0 151,-55 0-3398,-30 0-1827,-1 0-3077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4:4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7986,'0'0'5957,"0"6"-5565,0-5-360,-1 1 0,1 0 1,0-1-1,0 1 0,1-1 0,-1 1 0,0-1 0,0 1 1,1 0-1,-1-1 0,1 1 0,-1-1 0,1 0 0,0 1 1,-1-1-1,1 1 0,0-1 0,0 0 0,0 0 0,0 1 1,0-1-1,2 2 0,0-2 17,0 1 0,1-1 1,-1 1-1,0-1 0,0 0 0,1 0 1,-1-1-1,1 1 0,-1-1 1,0 1-1,1-1 0,3 0 0,6 0 14,-7 0-346,1 1-1,-1-1 0,0-1 0,1 1 1,-1-1-1,0 0 0,1-1 1,-1 1-1,0-1 0,10-5 0,-7 2-2379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9114,'0'0'7382,"-10"9"-7205,3-3-152,4-3-16,-1-1 1,1 1-1,0-1 0,1 1 1,-1 0-1,0 0 0,1 0 1,0 0-1,0 1 0,0-1 1,0 1-1,0-1 0,1 1 1,-1 0-1,1-1 1,0 1-1,0 0 0,1 0 1,-1 6-1,1-10-8,-1 13 28,1 1 1,1-1-1,0 0 0,1 0 0,0 1 0,5 12 0,-6-23-22,0 0-1,1 0 1,-1 0-1,1 0 1,0 0-1,0 0 1,0 0-1,1-1 1,-1 1-1,1-1 1,-1 1-1,1-1 1,0 0-1,0 0 1,0-1-1,0 1 1,0 0-1,0-1 0,0 0 1,0 0-1,1 0 1,-1 0-1,1 0 1,-1-1-1,0 1 1,1-1-1,-1 0 1,6 0-1,-6 0-7,-1-1 0,1 1 0,0-1 0,0 1 0,-1-1 0,1 0 0,-1 0 0,1 0 0,0 0 0,-1 0 0,0-1 0,1 1 0,-1-1 0,0 0 0,0 0 0,0 1 0,0-1 0,0 0 0,0-1 0,-1 1 0,1 0 0,-1 0 0,1-1 0,-1 1 0,0-1 0,0 1 0,0-1 0,0 0 0,0 1 0,-1-1 0,1 0 0,-1 0 0,0 1 0,0-1 0,0 0 0,0-3 0,0-1-11,0 0 0,0 1 0,-1-1 0,0 0 0,0 0 0,-1 0 0,0 1 0,0-1 0,0 1 0,-1 0 0,0-1 0,0 1 0,-1 0 0,-5-6 0,-48-40-43,55 50-1258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0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7114,'0'0'5261,"8"20"2192,-8-77-5986,0 51-1015,0 8-109,0 31-274,0 308 49,25-374-1793,-9 8-2868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0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5097,'0'0'8230,"-1"0"-8084,1 0 0,0 0-1,-1 0 1,1 0 0,0 0 0,0 0 0,-1 0 0,1 0 0,0 1-1,-1-1 1,1 0 0,0 0 0,0 0 0,-1 0 0,1 0-1,0 0 1,0 1 0,-1-1 0,1 0 0,0 0 0,0 0 0,0 0-1,-1 1 1,1-1 0,0 0 0,0 0 0,0 1 0,0-1 0,-1 0-1,1 0 1,0 1 0,0-1 0,0 0 0,0 1 0,0-1 0,0 0-1,0 0 1,0 1 0,0-1 0,0 1 0,0 415 2348,10-453-1961,-12-19-4963,-6 30-3856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0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10818,'0'0'6316,"5"12"-371,-2-8-6531,-2-4 505,0 0 0,-1 0 0,1 0 0,0 0 0,-1-1-1,1 1 1,0 0 0,-1 0 0,1-1 0,-1 1 0,1 0 0,-1-1 0,1 1 0,0 0 0,-1-1 0,1 1 0,-1-1 0,0 1 0,1-1 0,-1 1 0,1-1 0,-1 1 0,0-1-1,1 1 1,-1-1 0,1-1 0,4-15-3908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1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68 7882,'0'0'6193,"-1"4"-5059,1-3-958,0 0 0,0 0 0,0 1 1,0-1-1,0 0 0,-1 0 0,1 0 1,0 1-1,-1-1 0,1 0 0,-1 0 1,1 0-1,-1 0 0,0 0 0,1 0 1,-1 0-1,-2 2 750,5-22-271,2 13-658,1 0 0,0 0 1,0 1-1,0 0 1,0 0-1,1 0 1,0 1-1,0-1 1,0 2-1,0-1 1,1 1-1,-1-1 1,1 2-1,0-1 1,0 1-1,0 0 0,0 0 1,1 1-1,9-1 1,-15 3-1,-1 0 0,0-1 0,0 1 0,0 0-1,0 0 1,0 0 0,0 0 0,0-1 0,0 1 0,0 1 0,-1-1 0,1 0 0,0 0 0,-1 0 0,1 0 0,0 0-1,-1 1 1,0-1 0,1 0 0,-1 0 0,0 1 0,1-1 0,-1 0 0,0 1 0,0-1 0,0 0 0,0 1 0,-1 1-1,0 51 25,1-46-27,-1 0 6,0 0 0,0-1 0,-1 1 0,0-1 0,0 1-1,-1-1 1,0 0 0,0 0 0,-1 0 0,-6 10 0,-5 3-1,-34 35 0,35-40 1,0 0 1,1 1 0,-18 28 0,32-43-3,-1-1 0,0 1 0,1 0 0,-1-1 0,0 1 0,1-1 0,-1 1 0,1-1 0,-1 1 1,1-1-1,-1 1 0,1-1 0,0 1 0,-1-1 0,1 0 0,-1 1 0,1-1 0,0 0 0,-1 0 0,1 1 0,0-1 0,0 0 0,-1 0 0,1 0 0,0 0 0,-1 0 0,1 0 0,0 0 0,0 0 0,-1 0 0,1 0 0,0 0 0,-1-1 0,2 1 0,41 0 18,-34 0-19,17-1 7,0-2 0,0-1-1,36-9 1,22-5-3,-82 18 130,-2-1-282,-5-11-2908,5-3-1511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1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 7362,'0'0'11037,"-6"-1"-10205,-27-3 704,35 45-1228,2-25-223,1-1 1,0-1-1,1 1 0,1-1 0,0 0 0,18 25 0,-8-17-53,0 0-1,1-2 0,24 22 1,-42-41 36,1 0 0,0-1 0,-1 1 1,1 0-1,0-1 0,-1 1 0,1-1 0,0 1 1,0-1-1,0 1 0,-1-1 0,1 1 0,0-1 1,0 0-1,0 0 0,0 1 0,0-1 1,0 0-1,0 0 0,0 0 0,0 0 0,-1 0 1,1 0-1,0 0 0,0-1 0,0 1 1,0 0-1,0 0 0,0-1 0,1 0 0,0 0-13,0-1-1,0 0 1,-1 0-1,1 0 1,-1 0-1,1 0 1,-1 0-1,0 0 0,0-1 1,0 1-1,1-4 1,3-12-81,0 0 0,2-28 0,-6 39 136,22-157 18,-21 159-129,-1 4-14,10 5-1922,-10 3-4421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13035,'0'0'10746,"-5"0"-10234,5 2-1312,0 3-1208,-2 2-3202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13051,'0'0'8730,"0"4"-11659</inkml:trace>
  <inkml:trace contextRef="#ctx0" brushRef="#br0" timeOffset="1">261 31 13275,'0'0'8786,"11"7"-8826,2-7-1113,0-9-4808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35 8906,'0'0'9858,"-5"-6"-8842,-16-17-188,16 17 830,7 28-1612,0-1 0,2 1 0,0-1 0,11 31 0,4 19 291,-12-43-187,9 42 104,-3 1 1,8 130-1,-21-200 341,0-13-855,0 0 1,-1 0-1,-1 0 0,0 0 0,0 1 0,-7-19 0,-3-15-1655,2-9-2731,2 2-3481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52 7138,'0'0'11227,"-5"0"-10588,-8-1 26,34-1-5,41-5 129,-3-7-474,-30 6-281,-1 2 1,1 0 0,50-2-1,-78 8-116,-9 14-743,-22 7-1639,5-7-2044,-5 0-5399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10162,'11'2'7968,"18"-2"-8228,-24 0 1026,221-4 578,-228 6-3041,-40 26-2891,14-12-81</inkml:trace>
  <inkml:trace contextRef="#ctx0" brushRef="#br0" timeOffset="1">0 233 3273,'0'0'15434,"27"2"-14515,-8 0-765,178 6 1057,-114-13-1031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8146,'0'0'9276,"0"14"-8933,2 44-200,0-45 103,2-14-222,4-14-323,-7 13 173,1-20-229,-1 0 0,-1-1-1,-1 1 1,-1 0 0,-5-23-1,-3-60 616,10 102-256,1 1 1,0 0-1,-1-1 1,1 1 0,0 0-1,0 0 1,0 0-1,1-1 1,-1 1 0,0 0-1,1 1 1,-1-1-1,1 0 1,0 0-1,0 1 1,-1-1 0,1 1-1,0-1 1,0 1-1,1 0 1,-1 0 0,0 0-1,0 0 1,0 0-1,1 0 1,-1 1-1,1-1 1,2 1 0,2-2 96,1 0 1,0 1 0,0 0 0,0 1-1,0-1 1,0 2 0,15 1 0,-22 1-17,0-1 0,0 1 0,0-1 0,-1 1 0,1 0 0,-1-1 0,0 1 0,0 0 0,0 0 0,0-1 0,-1 6 0,1-3 68,0 19 336,-1 2-16,1 0 0,7 40 0,-6-60-447,0-1 1,0 1 0,0-1-1,1 1 1,0-1 0,0 0-1,1 0 1,-1 0 0,1 0-1,0 0 1,0 0 0,1-1-1,-1 0 1,1 0-1,0 0 1,0 0 0,9 6-1,-12-9-40,1 0 1,-1 0-1,1-1 0,-1 1 0,1 0 0,-1-1 0,1 1 0,-1-1 0,1 0 0,0 0 0,-1 1 0,1-1 0,-1 0 1,1 0-1,0-1 0,-1 1 0,1 0 0,0 0 0,-1-1 0,1 1 0,-1-1 0,1 1 0,-1-1 0,1 0 0,-1 0 0,1 1 1,1-3-1,0 1-316,0-1 0,-1 0 1,1 0-1,0-1 0,-1 1 1,0-1-1,0 1 1,0-1-1,2-5 0,8-23-5474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10018,'0'0'10653,"0"-6"-10377,-1-8-255,2 15-1,5 31 45,6 28 203,28 158 799,-28-131-1002,-7-82-1288,1-14-21,3-11-1294,-3-4-2235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9842,'0'0'8674,"140"-53"-8674,-86 34-296,-10 3-2449,-13 0-3280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10906,'0'0'8155,"-4"20"-7598,-5 54 483,-1 104 0,9-155-910,-1-17-116,2 0 1,-1 0 0,1 1 0,0-1 0,0 0 0,1 0 0,0 1 0,0-1 0,0 0-1,4 11 1,-4-17 5,-1 0-1,1 0 0,-1 1 1,1-1-1,0 0 1,-1 0-1,1 0 0,-1 0 1,1 1-1,-1-1 0,1 0 1,0 0-1,-1 0 0,1 0 1,-1 0-1,1-1 0,-1 1 1,1 0-1,0 0 1,-1 0-1,1 0 0,-1-1 1,1 1-1,-1 0 0,1 0 1,-1-1-1,1 1 0,-1 0 1,1-1-1,-1 1 0,0-1 1,1 1-1,-1-1 1,0 1-1,1 0 0,-1-1 1,0 1-1,1-2 0,15-20 434,-15 21-434,23-43 123,23-53 0,-29 57-67,-18 39-78,0 0 1,1 1-1,-1-1 0,0 1 0,0 0 1,0-1-1,1 1 0,-1-1 0,0 1 1,0-1-1,1 1 0,-1-1 0,0 1 1,1 0-1,-1-1 0,1 1 0,-1 0 1,0-1-1,1 1 0,-1 0 0,1 0 1,-1-1-1,1 1 0,-1 0 0,1 0 1,-1 0-1,1 0 0,-1-1 0,1 1 1,-1 0-1,1 0 0,-1 0 0,1 0 1,-1 0-1,1 0 0,-1 1 0,1-1 1,-1 0-1,1 0 0,-1 0 0,1 0 1,-1 1-1,1-1 0,-1 0 0,1 0 1,-1 1-1,1-1 0,-1 0 0,0 1 1,1-1-1,-1 0 0,0 1 0,1-1 1,-1 1-1,0-1 0,1 1 0,-1-1 1,0 0-1,0 1 0,0-1 0,1 1 1,-1 0-1,19 38-275,-17-33 300,7 17-80,1 2 79,1 0-1,20 34 1,-27-54-56,-1 0 1,0 0-1,1 0 1,0-1-1,0 1 0,0-1 1,1 0-1,-1 0 1,1 0-1,0-1 1,0 0-1,0 0 1,1 0-1,-1 0 1,1-1-1,10 3 1,20-1-2169,-7-4-3700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6905,'0'0'9796,"-4"1"-8871,-12 3-129,8-2 380,15 0 800,306-2-281,-313 0-1703,-23 3-6279,5 1 123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7866,'0'0'9279,"4"3"-7992,-1-1-1121,0 1 0,1-1 0,-1 0 0,1 0 0,0-1-1,0 1 1,-1-1 0,1 0 0,0 0 0,0 0 0,0 0 0,0-1 0,6 1 0,68-2 545,-41-1-487,66 2-71,-69-12-3941,-17 6-560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9074,'0'0'10609,"-5"0"-9744,5 0-840,-1 0-1,0 0 1,0 0-1,0 0 1,0 0 0,0 0-1,1 0 1,-1 1-1,0-1 1,0 0-1,0 0 1,1 1-1,-1-1 1,0 0-1,0 1 1,1-1-1,-1 1 1,0-1-1,1 1 1,-1-1-1,0 1 1,1 0-1,-1-1 1,1 1-1,-1 0 1,1-1-1,-1 1 1,1 0-1,-1 1 1,-1 32 237,2-18-302,23 295 1691,-15-241-1555,-4-46-8,-4-25-103,0 1 1,0 0-1,0-1 1,1 1-1,-1 0 0,0-1 1,0 1-1,1 0 1,-1 0-1,0-1 0,0 1 1,1 0-1,-1 0 1,0-1-1,1 1 1,-1 0-1,0 0 0,1 0 1,-1 0-1,0-1 1,1 1-1,-1 0 0,0 0 1,1 0-1,-1 0 1,0 0-1,1 0 0,-1 0 1,1 0-1,-1 0 1,0 0-1,1 0 1,-1 0-1,0 0 0,1 1 1,-1-1-1,0 0 1,1 0-1,-1 0 0,0 0 1,1 1-1,-1-1 1,0 0-1,0 0 0,1 1 1,-1-1-1,0 0 1,0 0-1,1 1 1,-1-1-1,0 0 0,0 1 1,0-1-1,1 0 1,-1 1-1,0-1 0,0 0 1,0 1-1,0-1 1,0 0-1,0 1 0,0-1 1,0 1-1,0-1 1,0 1-1,31-66-6045,-18 31-688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10626,'0'0'10157,"0"20"-9801,0-11-300,1 14 109,0 1 1,1-1-1,2 0 1,8 33-1,6 9-262,-3 1-1,9 96 1,-24-184-2738,0-6-3937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10642,'0'0'10233,"0"9"-9745,-2 8-917,4-3 2172,18-22-889,-9 2-1437,18-8-2970,-1 0-4472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13219,'0'0'9026,"2"-6"-8905,2-3-129,1-1 1,0 1-1,0 0 0,1 1 0,0 0 1,1-1-1,-1 2 0,1-1 1,1 1-1,0 0 0,0 1 0,0 0 1,1 0-1,0 1 0,0 0 1,0 0-1,0 1 0,1 0 0,0 1 1,0 0-1,0 0 0,0 1 0,14 0 1,-23 2-2,0 0 1,0 1 0,0-1 0,1 1-1,-1 0 1,0-1 0,0 1 0,0 0-1,0 0 1,-1-1 0,1 1 0,0 0-1,0 0 1,0 0 0,-1 0 0,1 0-1,0 0 1,-1 1 0,1-1-1,-1 0 1,1 0 0,-1 0 0,0 0-1,0 1 1,1-1 0,-1 0 0,0 0-1,0 1 1,0-1 0,0 0 0,-1 2-1,0 48 12,1-46-12,-2 4 8,0-1 0,0 1-1,0-1 1,-1 0 0,0 0 0,-1 0 0,0 0 0,0-1-1,-1 1 1,-6 7 0,-63 72-4,36-45 6,25-28-2,10-11 2,-1 1 0,0 0 0,1 0 1,0 0-1,0 0 0,0 0 0,0 0 0,1 1 0,0-1 0,0 1 0,0 0 0,0 0 0,1 0 1,-2 5-1,4-9 0,-1-1-1,1 1 1,-1 0 0,0-1 0,1 1 0,-1-1-1,1 1 1,-1 0 0,1-1 0,0 1 0,-1-1 0,1 0-1,0 1 1,-1-1 0,1 1 0,0-1 0,-1 0 0,1 0-1,0 1 1,0-1 0,-1 0 0,1 0 0,0 0-1,0 0 1,-1 0 0,1 0 0,0 0 0,1 0 0,31 0 82,-24 0-37,192-16 428,-123 6-321,-71 9-109,-5 0-51,-1 1 0,1-1 0,0 1 0,-1 0 0,1 0 0,-1-1 0,1 1 0,0 0-1,-1 0 1,1 1 0,0-1 0,-1 0 0,3 1 0,12-25-5585,-1 4-3632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15227,'0'0'9418,"12"10"-9279,53 57-143,-3 2 0,65 93 0,-126-160 8,1 1 0,0-1 0,-1 1-1,1-1 1,0 1 0,1-1 0,-1 0 0,0 0 0,1 0 0,-1 0 0,5 2 0,-6-4 7,0 0 0,0 0 1,1 0-1,-1 0 1,0 0-1,0 0 0,0-1 1,0 1-1,0 0 1,0-1-1,0 1 1,1 0-1,-1-1 0,0 1 1,0-1-1,-1 0 1,1 1-1,0-1 1,0 0-1,0 1 0,0-1 1,0 0-1,-1 0 1,1 0-1,0 0 0,-1 0 1,1 0-1,-1 0 1,1 0-1,-1 0 1,1-1-1,13-22 90,-1 0-1,-1-1 1,-1 0 0,-1-1-1,-2 0 1,0-1-1,-2 1 1,-1-1 0,-1-1-1,0-44 1,-1 54 329,-3 18-509,0 0-1,1-1 1,-1 1 0,0 0 0,0 0-1,0-1 1,0 1 0,0 0 0,1 0-1,-1-1 1,0 1 0,0 0 0,0 0-1,1-1 1,-1 1 0,0 0 0,0 0-1,1 0 1,-1 0 0,0 0-1,1-1 1,-1 1 0,0 0 0,0 0-1,1 0 1,-1 0 0,0 0 0,1 0-1,-1 0 1,0 0 0,0 0 0,1 0-1,-1 0 1,0 0 0,1 0 0,-1 0-1,0 0 1,0 1 0,1-1-1,-1 0 1,0 0 0,1 0 0,-1 0-1,0 0 1,0 1 0,1-1 0,-1 0-1,0 0 1,0 1 0,0-1 0,0 0-1,1 0 1,-1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7466,'0'0'9230,"8"21"-8640,29 68-206,-36-86-367,0 0-1,1-1 0,0 1 0,-1-1 0,1 0 0,0 1 0,0-1 0,0 0 0,1 0 0,-1 0 0,0 0 0,1-1 0,-1 1 0,1-1 0,0 1 0,-1-1 1,1 0-1,0 0 0,0 0 0,0 0 0,0-1 0,0 1 0,0-1 0,0 0 0,0 0 0,0 0 0,0 0 0,0 0 0,0-1 0,4 0 0,10-1 45,-12 2-71,0-1-1,0 0 0,-1 0 1,1-1-1,0 0 0,0 0 1,-1 0-1,1 0 0,-1-1 1,0 1-1,1-1 1,-1 0-1,-1 0 0,1-1 1,6-7-1,33-46 436,-40 53 382,-23 506-606,19-295-107,1-206-89,1 0 0,-1 0 0,0 0 0,0 0 1,0 0-1,0 0 0,0 0 0,0 0 1,-1 0-1,1 0 0,0 0 0,0 0 1,-1 0-1,1 0 0,-1 0 0,1 0 1,-1 0-1,1 0 0,-1-1 0,1 1 0,-1 0 1,0 0-1,1-1 0,-1 1 0,0 0 1,0-1-1,0 1 0,0 0 0,1-1 1,-1 1-1,0-1 0,0 0 0,0 1 1,0-1-1,0 0 0,0 1 0,0-1 0,0 0 1,0 0-1,0 0 0,0 0 0,0 0 1,0 0-1,0 0 0,0 0 0,0-1 1,0 1-1,0 0 0,-2-1 0,-1-1 5,-1 0 0,1 0 0,0 0 0,0-1 0,0 1 0,0-1 0,1 0 0,-1 0 0,-4-5 0,-1-4 4,-1-1 1,1 1-1,1-1 0,1-1 1,-1 1-1,-5-18 1,11 25-67,0 0-1,0 0 1,1-1 0,0 1 0,0 0 0,0 0 0,1-1 0,0 1 0,0 0 0,1-1 0,0 1 0,0 0 0,0-1 0,1 1 0,-1 0 0,2 0 0,4-9 0,19-24-2358,2-2-3441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2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16772,'0'0'2968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1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11 104 9482,'0'0'6297,"-10"3"-3515,10 26-843,0-45-1321,0 10-599,-1 0-15,1 0 0,0-1 1,1 1-1,-1 0 0,1-1 0,1 1 0,-1 0 0,3-6 0,-3 10-9,0 1 1,0-1-1,1 1 1,-1-1-1,0 1 0,1 0 1,-1-1-1,1 1 1,0 0-1,-1 0 1,1 0-1,0 0 1,0 0-1,0 1 0,0-1 1,-1 0-1,1 1 1,0 0-1,0-1 1,0 1-1,0 0 1,0 0-1,0 0 0,0 0 1,0 0-1,0 1 1,0-1-1,0 1 1,0-1-1,3 2 0,-1-1-1,-1 1 0,1-1 0,-1 1 0,1 0-1,-1 0 1,0 0 0,0 0 0,0 1 0,0-1-1,0 1 1,0 0 0,-1 0 0,1 0 0,-1 0-1,0 0 1,0 1 0,0-1 0,-1 0 0,1 1-1,-1 0 1,1-1 0,-1 1 0,0 0-1,-1 0 1,1-1 0,-1 1 0,1 0 0,-1 5-1,-1-8 15,0 0 1,0 0-1,0 0 0,0 0 0,1 0 0,-1-1 0,0 1 0,0 0 0,-1 0 0,1-1 0,0 1 0,0-1 0,0 1 0,0-1 0,-1 1 0,1-1 0,0 0 0,0 1 0,-1-1 0,1 0 0,0 0 0,0 0 0,-1 0 0,1 0 0,-2-1 0,-1 2 6,1-1 1,-1 0-1,0 0 0,1-1 1,-1 1-1,1-1 0,-1 0 1,-6-2-1,8 1-7,0 0 0,0 0 0,0 0 0,0-1 0,0 1 0,1-1 0,-1 1 0,1-1 0,0 0 0,-1 1 0,1-1 0,1 0 0,-1 0 0,0 0 0,0-5 0,-2-47 32,3 49-34,1 5-2,-1-1-1,1 1 1,0-1 0,1 1-1,-1-1 1,0 1 0,0 0-1,0 0 1,1-1 0,-1 1 0,1 0-1,-1 0 1,1 0 0,-1 0-1,1 1 1,-1-1 0,1 0-1,0 1 1,0-1 0,-1 1-1,1-1 1,0 1 0,0 0 0,-1 0-1,1 0 1,0 0 0,2 0-1,0 0-11,1-1 0,-1 1 1,1 0-1,-1 0 0,1 1 0,-1-1 0,1 1 0,-1 0 0,0 0 0,1 0 0,3 2 0,-6-1 7,-1-1 0,1 1 0,-1-1 0,0 1 0,1-1 0,-1 1 0,0 0 0,0 0 0,0 0 0,0-1 1,-1 1-1,1 0 0,0 0 0,-1 0 0,1 0 0,-1 0 0,0 0 0,0 0 0,0 0 0,0 1 0,0-1 0,0 0 0,0 0 0,-1 0 0,0 3 0,0-1 5,0-1-1,0 0 1,0 0-1,-1 1 0,1-1 1,-1 0-1,1 0 1,-1 0-1,0-1 0,0 1 1,-1 0-1,1-1 0,0 1 1,-5 2-1,2-2 28,0 0-1,0 0 0,0 0 1,-1-1-1,1 0 0,-1 0 1,1-1-1,-1 1 0,0-1 1,0 0-1,-5 0 0,10-2 9,0 0-1,0 0 0,0-1 0,1 1 1,-1 0-1,0 0 0,1 0 0,-1-1 1,1 1-1,0 0 0,-1 0 0,1-1 1,0 1-1,0 0 0,0-1 0,0 1 1,0 0-1,0-2 0,-1-30 75,1 32-89,0-2-14,0-26 173,0 29-181,0 0 0,1 0 1,-1 0-1,0 1 0,0-1 0,0 0 1,1 0-1,-1 0 0,0 0 0,0 1 1,0-1-1,1 0 0,-1 0 0,0 0 1,0 0-1,1 0 0,-1 0 1,0 0-1,0 0 0,1 0 0,-1 0 1,0 0-1,0 0 0,1 0 0,-1 0 1,0 0-1,0 0 0,1 0 0,-1 0 1,0 0-1,0 0 0,1 0 1,-1 0-1,0 0 0,0 0 0,1-1 1,-1 1-1,0 0 0,0 0 0,0 0 1,1 0-1,-1-1 0,0 1 0,0 0 1,0 0-1,0-1 0,1 1 0,-1 0 1,0 0-1,0 0 0,0-1 1,0 1-1,0 0 0,0 0 0,0-1 1,0 1-1,0-1 0,6 11-454,-2 1-1,1-1 0,-1 1 0,3 13 1,-3 9-5962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71 10666,'0'0'5311,"1"46"-3795,-4-46-1423,0 1 0,0-1 1,0-1-1,0 1 0,0 0 0,0-1 0,1 0 0,-1 1 0,0-1 1,0 0-1,0-1 0,1 1 0,-1 0 0,1-1 0,-1 0 0,1 1 1,-1-1-1,-1-2 0,2 1-53,0-1 0,0 1-1,0 0 1,0-1 0,1 1 0,0-1 0,-1 1-1,2-1 1,-1 0 0,0 0 0,1 1 0,-1-1 0,1 0-1,0-5 1,0 8-12,0-1 0,0 1-1,0 0 1,0-1 0,0 1 0,0 0-1,0-1 1,1 1 0,-1 0 0,0 0-1,1-1 1,-1 1 0,1 0 0,-1 0-1,1 0 1,0-1 0,0 1 0,-1 0-1,1 0 1,0 0 0,0 0 0,0 1-1,0-1 1,0 0 0,2-1 0,-1 1-30,1 1-1,0-1 1,-1 1 0,1-1 0,0 1 0,0 0-1,-1 0 1,1 1 0,0-1 0,-1 0 0,1 1-1,0 0 1,2 0 0,-1 1-4,0 0 1,-1 0-1,1 0 1,-1 0-1,1 0 0,-1 1 1,0-1-1,0 1 1,0 0-1,0 0 0,2 4 1,-3-6 3,-1 1 0,1 0 0,-1-1-1,0 1 1,0 0 0,0 0 0,0 0 0,0 0 0,0 0 0,-1 0 0,1 0 0,-1 0-1,1 0 1,-1 0 0,0 0 0,0 0 0,0 0 0,0 0 0,0 0 0,0 0 0,-1 0-1,1 1 1,0-1 0,-2 3 0,-2-3 25,0 0-1,0 0 1,0-1 0,0 1-1,0-1 1,-1 0 0,1 0-1,0-1 1,-1 1 0,1-1-1,0 0 1,-1 0 0,1 0-1,0-1 1,-1 1 0,1-1-1,0 0 1,0 0 0,-5-3-1,7 0 23,-1-1 0,1 0-1,0 0 1,0 0 0,1 0 0,0 0-1,-1-1 1,2 1 0,-1 0-1,1-1 1,0 1 0,0 0-1,0-1 1,0 1 0,3-8-1,-2 12-42,0 0 1,0 0-1,0 0 0,0 1 0,0-1 0,0 1 0,0-1 0,0 0 0,0 1 0,1 0 1,-1-1-1,0 1 0,0 0 0,1 0 0,-1-1 0,0 1 0,0 0 0,1 0 1,-1 1-1,0-1 0,0 0 0,1 0 0,-1 0 0,2 1 0,33 9-19,-33-8 12,0 1 0,0 0-1,0 0 1,0 1 0,0-1-1,-1 1 1,1-1-1,-1 1 1,0 0 0,0 0-1,-1 0 1,1 0 0,-1 0-1,0 0 1,0 0 0,0 0-1,0 0 1,-1 1 0,0-1-1,0 0 1,0 1-1,-1 5 1,1-7 27,0-1 0,-1 0-1,1 1 1,-1-1 0,1 0 0,-1 1-1,0-1 1,0 0 0,0 0-1,0 1 1,0-1 0,0 0 0,-1 0-1,1 0 1,-1-1 0,0 1 0,1 0-1,-1 0 1,0-1 0,0 1 0,0-1-1,0 0 1,0 0 0,0 1 0,0-1-1,-1-1 1,1 1 0,0 0 0,-1 0-1,1-1 1,0 1 0,-1-1 0,1 0-1,-1 0 1,1 0 0,0 0 0,-1 0-1,1-1 1,-1 1 0,-2-2-1,4 2 24,0-1 0,0 0 0,0 0 0,0 0-1,0 0 1,1-1 0,-1 1 0,0 0-1,1 0 1,-1 0 0,1-1 0,-1 1-1,1 0 1,0 0 0,-1-1 0,1 1 0,0 0-1,0-1 1,0 1 0,0-3 0,0-36 360,0 31-300,1 8-193,0 0 1,0 0-1,0 0 0,0 0 0,0 0 0,1 0 0,-1 0 0,0 0 0,0 0 0,1 0 0,-1 1 0,0-1 0,1 0 0,-1 1 0,1 0 0,-1-1 0,1 1 0,-1 0 0,1-1 0,-1 1 0,4 0 1,3-1-1846,7-4-5419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 4993,'0'0'11959,"0"-2"-10276,0 9-1606,0 335 3361,-20-389-2448,12 26-1091,1-1 1,1 0 0,1 0 0,1-1 0,1 1-1,0-45 1,3 64 96,1 0 0,0 0 0,0 0-1,1 0 1,-1 0 0,0 1 0,1-1 0,0 0 0,0 1-1,-1-1 1,1 1 0,1 0 0,-1 0 0,0 0-1,1 0 1,-1 0 0,1 0 0,-1 1 0,1-1 0,0 1-1,0-1 1,0 1 0,3-1 0,2-1-18,1-1-1,0 1 1,1 1 0,-1 0 0,0 0-1,14-1 1,-22 3 19,0 0 0,0 0 0,0 0 0,0 0 0,0 0 0,0 0 0,1 0-1,-1 0 1,0 1 0,0-1 0,0 0 0,0 1 0,0-1 0,0 1 0,0-1 0,-1 1 0,1-1 0,0 1 0,0-1 0,0 1-1,0 0 1,-1 0 0,1-1 0,0 1 0,-1 0 0,2 1 0,0 27-82,-3-11 77,1-15 7,1 1 0,-1-1 0,0 1 0,0-1 0,0 1 0,-1-1 0,1 1 0,-1-1 0,0 0 0,0 1 0,0-1 0,0 0 0,-1 0 0,1 0 0,-1 0 0,0 0 0,0 0 0,0 0 1,0 0-1,0-1 0,0 1 0,-1-1 0,0 0 0,1 0 0,-4 3 0,78-14 82,-54 7-74,-13 1-13,0 1 0,0-1-1,0 1 1,0 0 0,0 1 0,0-1 0,0 1 0,0 0 0,-1 0 0,1 0 0,0 1 0,0-1-1,6 5 1,-8-4 2,-1 1 1,0-1-1,1 1 0,-1-1 0,0 1 0,-1 0 0,1 0 0,0 0 0,-1 0 1,0 0-1,1 0 0,-1 1 0,0-1 0,-1 0 0,1 1 0,-1-1 0,1 0 1,-1 1-1,0-1 0,-1 6 0,1-6 3,0 0 0,0-1 0,-1 1 0,1 0 0,-1-1 0,1 1 0,-1 0 0,0-1 0,0 1 0,0 0 0,-1-1 1,1 0-1,-1 1 0,1-1 0,-1 0 0,0 0 0,0 0 0,0 0 0,-2 2 0,-1 0 4,0-1 0,-1 0 0,1 0-1,-1 0 1,1-1 0,-1 0 0,0 0 0,-9 2 0,-11 0 40,-2-1 1,1-1 0,-31-2-1,38 0 7,10 0-54,5-1 6,1 1 0,-1 0 0,0 0 1,1 0-1,-1 1 0,0-1 0,1 1 0,-1 0 1,1 1-1,-1-1 0,-5 3 0,10-4-247,11-6-3512,4-6-1473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 7194,'0'0'7298,"5"-10"-959,-7 33-6336,0 0 0,-2 0 0,-1 0 0,-9 29 0,7-30 60,1 1-1,1 0 0,1 0 1,-2 33 1242,10-68-1657,15-28-1189,-1 4-2633,1-6-4902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6601,'3'-1'14607,"16"2"-14549,-12 3-38,0 0 1,1 1-1,-2 0 0,1 0 0,-1 1 1,1 0-1,-2 0 0,1 0 1,6 10-1,41 69 169,-44-68-137,12 24 70,-16-29-92,0-1 0,1 1 1,0-1-1,1-1 0,0 0 0,14 15 0,-21-24 284,-3-1-617,0 0 20,1-1 0,-1 1 0,0 0 1,0-1-1,0 0 0,1 1 0,-1-1 0,0 0 0,1-1 1,-5-1-1,-15-11-4201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7962,'0'0'8783,"-1"0"-8738,1 0-1,0 1 1,-1-1-1,1 0 1,0 0 0,-1 1-1,1-1 1,0 0 0,-1 1-1,1-1 1,0 0 0,0 1-1,-1-1 1,1 0-1,0 1 1,0-1 0,0 0-1,0 1 1,-1-1 0,1 1-1,0-1 1,0 0 0,0 1-1,0-1 1,0 1-1,0-1 1,0 0 0,0 1-1,0-1 1,0 1 0,0 0-1,23-2 558,-1 0-1,37-7 1,-49 6-1283,1-1-1,-1 0 0,0 0 1,15-9-1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770 101 6249,'0'0'6656,"2"-3"-5667,4-4-922,1 1 1,0-1 0,0 2 0,0-1-1,1 1 1,0 0 0,0 0 0,0 1-1,1 0 1,-1 1 0,12-4-1,18-3 201,52-8 0,-57 13-235,-45 9 535,1 1 0,-1 1 0,1 0 0,-20 14-1,-14 7 600,-849 406 1305,893-433-2457,0 0 0,0 0-1,0 1 1,0-1 0,0 0 0,0 1 0,0-1 0,0 1 0,0-1 0,0 1 0,0-1 0,0 1 0,0 0 0,1-1 0,-1 1-1,0 0 1,1 0 0,-1-1 0,0 1 0,0 2 0,22-1-1989,0-2-2139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1 7578,'0'0'9774,"-19"4"-9392,-30 8-126,0 3-1,-60 27 0,-52 37 945,-149 64 711,310-143-1923,0 0 0,0 0 0,0-1 0,0 1 0,0 0 0,0 0 0,0 0 0,0 0 0,0-1 0,0 1 0,0 0 0,0 0 0,0 0 0,0 0 0,0-1 0,0 1-1,0 0 1,0 0 0,0 0 0,0 0 0,0 0 0,0-1 0,0 1 0,0 0 0,0 0 0,-1 0 0,1 0 0,0 0 0,0-1 0,0 1 0,0 0 0,0 0 0,0 0 0,0 0 0,-1 0 0,1 0 0,0 0 0,0 0-1,0 0 1,0 0 0,0 0 0,-1-1 0,1 1 0,0 0 0,0 0 0,0 0 0,0 0 0,-1 0 0,1 0 0,0 0 0,0 0 0,0 0 0,0 0 0,-1 1 0,1-1 0,0 0 0,0 0 0,0 0 0,0 0-1,0 0 1,-1 0 0,1 0 0,0 0 0,0 0 0,0 0 0,0 1 0,0-1 0,8-17-1557,-2 7-236,2-15-4819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61 10578,'0'0'10756,"-6"-2"-10225,-17-2-319,23 5-212,0-1 1,0 0-1,0 0 0,-1 0 0,1 0 0,0 0 0,0 0 0,0 1 0,0-1 0,0 0 0,-1 0 0,1 0 1,0 0-1,0 1 0,0-1 0,0 0 0,0 0 0,0 0 0,0 0 0,0 1 0,0-1 0,0 0 0,0 0 1,0 0-1,0 1 0,0-1 0,0 0 0,0 0 0,0 0 0,0 1 0,0-1 0,0 0 0,0 0 0,0 0 1,0 1-1,0-1 0,0 0 0,0 0 0,0 0 0,1 0 0,-1 1 0,0-1 0,0 0 0,14 16-83,35 47 50,-28-34 27,0-2 0,2 0 0,39 34 0,-61-60 25,-1-1-1,0 0 1,1 1 0,-1-1 0,1 0 0,-1 1 0,1-1-1,-1 0 1,1 0 0,-1 1 0,1-1 0,-1 0 0,1 0-1,-1 0 1,1 0 0,-1 0 0,1 1 0,0-1 0,-1 0 0,1 0-1,-1-1 1,1 1 0,-1 0 0,1 0 0,0 0 0,-1 0-1,1 0 1,-1-1 0,1 1 0,-1 0 0,1 0 0,-1-1-1,1 1 1,0-1 0,11-22 583,-2-36-45,-9 54-584,1-28 493,-4-63 1,0 61-3228,1 0-4561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 9842,'0'0'9226,"-47"-7"-21501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237 138 10818,'0'0'9314,"-10"-2"-8740,-31-4-261,38 6-306,1 0 1,-1 0-1,1 1 0,0-1 0,-1 1 1,1 0-1,-1-1 0,1 1 0,0 0 0,0 0 1,-1 1-1,1-1 0,0 0 0,0 1 1,0-1-1,0 1 0,1 0 0,-1 0 1,0-1-1,1 1 0,-1 0 0,1 0 1,0 1-1,-1-1 0,0 2 0,-4 5 0,-10 14 14,1 1 1,1 0 0,1 1-1,1 0 1,1 1 0,1 0-1,2 1 1,0 0-1,2 0 1,1 1 0,1 0-1,2 0 1,0 29 0,2-52-21,0 0 1,0 0-1,0 0 1,0 0 0,1 0-1,0 0 1,0 0-1,0 0 1,0 0-1,1 0 1,0 0 0,0-1-1,0 1 1,1-1-1,0 0 1,-1 1 0,2-1-1,-1 0 1,0-1-1,1 1 1,-1-1-1,1 1 1,0-1 0,0 0-1,1-1 1,-1 1-1,1-1 1,-1 1 0,1-1-1,0-1 1,-1 1-1,1-1 1,0 0 0,0 0-1,0 0 1,9 0-1,10 1 27,0-1-1,1 0 0,-1-2 1,0-1-1,1-1 0,-1-1 1,0-1-1,-1-1 0,0-1 1,0-1-1,0-1 0,-1-1 1,0-1-1,-1-1 0,0-1 1,-1-1-1,26-23 0,-41 34-8,-1-1 0,0 0 0,-1 0 0,1 0 0,-1-1 0,1 1 0,-1-1 0,-1 0-1,1 0 1,-1 0 0,0 0 0,0 0 0,0-1 0,-1 1 0,0-1 0,0 1 0,0-1-1,0 1 1,-1-1 0,-1-8 0,0 6 3,-1 1 0,-1-1 0,1 0 0,-1 0 0,-1 1 0,1 0 0,-1 0 0,0 0 0,-1 0 0,0 0 0,0 1 0,0 0 0,-9-7 0,-29-26-17,-1 2 0,-2 2 0,-89-51 0,120 78-379,1-1 0,0 0 0,1-1 0,0 0 0,1-2 0,0 1-1,0-1 1,-11-17 0,2-8-4720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82 123 5737,'0'0'5667,"-7"0"-5486,-2 1 95,1 0 1,-1 0-1,1 1 0,-1 0 0,1 0 1,-16 7-1,103-40 3621,134-37-2973,-188 61-829,-1-1-61,1 0 0,0 2-1,0 1 1,50-3 0,-75 8-229,-9 3-2789,-9 3-573,-4 1-4662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 7906,'0'0'7495,"-5"-3"-6295,-16-13-372,20 21-756,-1 1 0,1-1 0,1 0-1,-1 1 1,1-1 0,0 8 0,2 38 126,2-1-1,2 0 1,3-1 0,2 1 0,1-2-1,29 69 1,-41-116-305,14 26 608,-4-17-1351,2-12-3627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3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93 142 7522,'0'0'5874,"-9"-13"-5287,-74-115 3685,84 172-3597,-2-10-752,10 26 83,3-1 0,2 1-1,35 92 1,-35-120-31,-8-28 2456,80-50-2884,137-52 0,-88 41-5568,-68 28-4629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6545,'0'0'4297,"-11"29"6344,13-38-10271,1 10-60,-2 20-279,-11 2-11,0-1 0,-1 0-1,-20 28 1,17-28 24,0 1 0,-17 42 0,31-65-40,-1 1 0,1-1 0,0 1 0,0 0 0,0-1 0,0 1-1,0-1 1,0 1 0,-1-1 0,1 1 0,0 0 0,1-1 0,-1 1 0,0-1 0,0 1 0,0 0 0,0-1 0,0 1 0,1-1 0,-1 1 0,0-1 0,0 1 0,1-1 0,-1 1 0,0-1 0,1 1 0,-1-1 0,1 1 0,-1-1-1,1 1 1,24 7 80,45-8-4,-39-1-65,-6 5 320,-24-3-471,-1 0 1,1-1 0,0 0-1,0 1 1,0-1-1,0 1 1,0-1-1,0 0 1,-1 0-1,1 0 1,0 1-1,0-1 1,0 0-1,0 0 1,0 0-1,0 0 1,0-1 0,0 1-1,0 0 1,0 0-1,0-1 1,0 1-1,0 0 1,0-1-1,-1 1 1,1-1-1,0 1 1,0-1-1,0 1 1,-1-1 0,1 0-1,0 1 1,-1-1-1,1 0 1,0 1-1,-1-1 1,1 0-1,-1 0 1,1 0-1,-1 0 1,0 0-1,1 1 1,-1-1-1,0 0 1,0 0 0,1 0-1,-1 0 1,0 0-1,0 0 1,0 0-1,0-1 1,0-15-4908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5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9554,'0'0'9847,"6"11"-9013,1 11-513,-1 0 0,-1 0 0,-1 0 0,2 41 0,-7 97 553,-1-72-635,10-126-3400,-3 11-1876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5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11362,'0'0'9313,"0"5"-8814,0 20 1151,16-37-7646,-4-4-1054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5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1 0 10322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5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10322,'121'-65'2075,"-96"46"6550,-24 16-8618,0-1 0,0 0 0,0 1 0,0-1 0,1 1 0,-1-1 0,1 1 0,2-4 0,-2 5-8,47-43 33,-46 42-40,1 1 0,0-1-1,0 1 1,0 0 0,0 0-1,0 0 1,0 1 0,1 0 0,-1-1-1,0 1 1,1 1 0,6-1-1,-10 1 5,0 0 0,0 0-1,0 1 1,0-1 0,-1 1-1,1-1 1,0 1 0,0-1-1,-1 1 1,1 0 0,0-1-1,-1 1 1,1 0 0,-1-1-1,1 1 1,-1 0 0,1 0-1,-1-1 1,1 1 0,-1 0-1,0 0 1,1 0 0,-1 0-1,0 0 1,0 0 0,0-1-1,0 1 1,0 0 0,0 0-1,0 1 1,1 36 14,-1-31-26,1 2 15,-1 0 0,0 0 1,0 1-1,-1-1 0,0 0 0,0 0 0,-1 0 0,0 0 0,-1-1 0,0 1 0,0-1 0,-1 1 0,0-1 0,-9 13 0,-15 12 8,21-25-5,0 0 1,1 0-1,0 0 0,0 1 1,-8 17-1,14-26-3,0 0 0,0 1-1,0-1 1,0 1 0,0-1-1,0 0 1,0 1 0,0-1 0,0 1-1,1-1 1,-1 0 0,0 1 0,0-1-1,0 1 1,1-1 0,-1 0-1,0 1 1,1-1 0,-1 0 0,0 0-1,1 1 1,-1-1 0,0 0 0,1 0-1,-1 1 1,0-1 0,1 0-1,-1 0 1,1 0 0,-1 0 0,0 0-1,1 1 1,-1-1 0,1 0 0,-1 0-1,1 0 1,-1 0 0,0 0-1,1 0 1,-1-1 0,1 1 0,0 0-1,27 0 86,-20 0-45,156-19 304,-164 19-208,0-5-630,0-37-4941,0 17-3157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5:5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 11426,'0'0'9521,"-2"0"-9405,3 9-97,13 18 176,0-1 0,2 0 0,23 28 0,1 2 100,-26-33-206,26 36 17,-37-55-92,1 0-1,-1 1 1,1-2-1,0 1 1,0 0-1,0-1 1,0 0-1,1 0 1,-1 0-1,6 2 1,-9-5 24,0 0 0,0 0 1,0 0-1,-1 0 1,1 0-1,0 0 0,0 0 1,0 0-1,0 0 0,0-1 1,0 1-1,-1 0 0,1-1 1,0 1-1,0 0 0,-1-1 1,1 1-1,0-1 0,0 1 1,-1-1-1,1 0 0,0 1 1,-1-1-1,1 0 0,-1 1 1,1-1-1,-1 0 0,1 1 1,-1-1-1,1-2 0,13-29 234,-12 25-215,11-33 14,-1-1-1,7-55 0,8-27 18,-27 123-112,0 0 1,0 0-1,0 0 0,0 0 0,0 0 1,0-1-1,0 1 0,0 0 0,0 0 1,0 0-1,0 0 0,0 0 0,0-1 0,0 1 1,0 0-1,0 0 0,1 0 0,-1 0 1,0 0-1,0 0 0,0 0 0,0-1 1,0 1-1,0 0 0,0 0 0,1 0 0,-1 0 1,0 0-1,0 0 0,0 0 0,0 0 1,0 0-1,1 0 0,-1 0 0,0 0 1,0 0-1,0 0 0,0 0 0,1 0 1,-1 0-1,0 0 0,0 0 0,0 0 0,0 0 1,0 0-1,1 0 0,-1 0 0,0 0 1,0 0-1,0 0 0,0 1 0,0-1 1,0 0-1,1 0 0,-1 0 0,0 0 0,0 0 1,0 0-1,0 0 0,0 1 0,0-1 1,0 0-1,5 7-3356,-4 1-1465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5:5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60 9098,'-1'1'11998,"0"-7"-10985,-3-32 125,4 22 120,17 41-1167,282 428-322,-252-391 238,-49-58 1746,-9-5-1476,-10-3-457,0-1 70,0 0 0,0 2 0,-31-2 0,-38-6-211,108 14-187,-9-2 490,1 1-1,-1 0 0,0 0 1,12 5-1,33 21 12,-36-18 13,0 0 1,34 11-1,-51-21 57,0 0 0,0 0 0,-1 0 0,1-1-1,0 1 1,0 0 0,-1-1 0,1 1 0,0 0 0,-1-1 0,1 1 0,0-1 0,-1 1-1,1-1 1,-1 0 0,1 1 0,-1-1 0,1 1 0,-1-1 0,1 0 0,-1 1 0,0-1-1,1 0 1,-1 0 0,0 1 0,1-1 0,-1 0 0,0-1 0,9-28-129,-7 25 196,8-30-80,-1-1-1,-2 1 0,-1-1 1,0-40-1,-6 76-1,-2-17-7,-9 18-90,0 0-1,0 1 1,0 0-1,0 0 1,0 1 0,0 1-1,-14 6 1,-74 44 79,49-26-67,47-27-298,0 0 0,-1 0 0,1-1 0,-1 1 0,1-1 1,-1 0-1,1 0 0,-1 0 0,1 0 0,0 0 0,-1-1 1,1 0-1,-1 0 0,1 0 0,0 0 0,0 0 0,-1-1 0,1 1 1,-4-4-1,3 3-469,-25-11-6570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6:0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1011 9818,'0'0'7443,"0"3"-5824,0-5 164,-2-143-552,4-162-419,0 292-793,0 0 0,2 1 1,-1 0-1,2-1 0,-1 1 0,2 1 0,0-1 0,1 1 0,0 0 1,1 1-1,0-1 0,1 1 0,1 1 0,12-12 0,-3 3-18,2 1 1,0 2-1,1 0 0,1 1 1,0 1-1,42-20 0,-39 25-11,0 1 0,0 1 0,0 2 0,1 0 0,35-3 0,142 2-33,-71 4-2,-27-4 20,-105 7 17,-164-144-596,163 144 752,27 6-372,116 48 312,-143-54-90,1 1-1,-1-1 1,1 1 0,-1-1 0,0 1-1,1 0 1,-1-1 0,0 1 0,1 0-1,-1-1 1,0 1 0,0 0 0,0-1-1,1 1 1,-1 0 0,0-1 0,0 1-1,0 0 1,0 0 0,0-1 0,0 1 0,-1 0-1,1-1 1,0 1 0,0 0 0,0-1-1,-1 1 1,1 0 0,0-1 0,-1 1-1,1-1 1,0 1 0,-1 0 0,1-1-1,-1 1 1,0 0 0,-16 23-3,7-14-50,-39 53 153,45-58-178,1 0 1,0 0 0,0 1 0,1-1 0,0 1 0,0-1 0,0 1 0,1 0 0,-1 0 0,0 11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0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75 5761,'0'0'7478,"-3"4"-6175,-22 21 2562,24-25-3753,1 0 0,-1 1 0,1-1-1,-1 0 1,1 0 0,-1 1 0,1-1-1,-1 0 1,1 0 0,-1 0-1,0 0 1,1 0 0,-1 0 0,1 0-1,-1 0 1,1 0 0,-1 0 0,1 0-1,-1 0 1,1-1 0,-1 1 0,1 0-1,-1 0 1,1-1 0,-1 1 0,0-1-88,0 0 1,0 0-1,0-1 1,0 1-1,0 0 1,1-1-1,-1 1 1,0 0-1,1-1 1,-1 1 0,1 0-1,0-1 1,-1 1-1,1-3 1,-3-53 507,1 33 18,2 42 21,43 481-926,-11-224 324,-29-215 17,-2-34 6,0 0 0,2-1 0,1 1 0,12 41 0,-16-65 399,24-13-910,-4-6-1699,-1-4-3863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0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127 128 5537,'0'0'7134,"-16"-1"-6382,-14-1-388,-7-1 309,-6 2 5229,95-2-5784,1-2 1,59-14 0,3-1-23,136-15 32,301-4 1,-593 63-334,-39 5-4456,41-19-3262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09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7394,'0'0'8599,"0"0"-8579,-1 0 0,1 0 0,0 0 1,0 0-1,0 0 0,0 0 0,0 0 0,-1 0 1,1 0-1,0 0 0,0 0 0,0 0 0,0 0 1,0 0-1,0 1 0,-1-1 0,1 0 0,0 0 1,0 0-1,0 0 0,0 0 0,0 0 0,0 0 1,0 1-1,0-1 0,0 0 0,-1 0 1,1 0-1,0 0 0,0 0 0,0 1 0,0-1 1,0 0-1,0 0 0,0 0 0,0 0 0,0 0 1,0 1-1,0-1 0,0 0 0,0 0 0,0 0 1,0 0-1,0 0 0,1 1 0,-1-1 0,0 0 1,0 0-1,0 0 0,0 0 0,0 0 0,0 1 1,8 0 71,0 0 1,1 0 0,-1 0-1,0-1 1,1 0-1,9-2 1,6 0 109,109-6 772,7 0-2829,-197 8-3694,29 0-918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0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13 720,'0'0'16640,"-3"-3"-15871,3 2-757,0 1 1,-1-1-1,1 1 0,0-1 1,0 1-1,0-1 0,-1 1 1,1 0-1,0-1 0,-1 1 0,1-1 1,0 1-1,-1 0 0,1-1 1,-1 1-1,1 0 0,0 0 0,-1-1 1,1 1-1,-1 0 0,1 0 1,-1-1-1,1 1 0,-1 0 0,1 0 1,-1 0-1,1 0 0,-1 0 1,1 0-1,-1 0 0,1 0 0,-1 0 1,1 0-1,-1 0 0,1 0 1,-1 0-1,0 1 0,1 32 133,25 191 1546,-3-32-930,20 559 116,-40-695-878,1 1 1,4-1-1,15 66 0,-22-121 19,0-1-1,0 1 1,0-1 0,0 1-1,0-1 1,0 1-1,1-1 1,-1 1-1,0-1 1,0 0-1,0 1 1,1-1 0,-1 1-1,0-1 1,1 0-1,-1 1 1,0-1-1,1 0 1,-1 1-1,0-1 1,1 0 0,-1 0-1,1 1 1,-1-1-1,0 0 1,1 0-1,-1 0 1,1 1-1,-1-1 1,1 0 0,-1 0-1,1 0 1,14-9 191,10-24-312,-23 31 78,26-37-985,-2-4-1504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182 294 1768,'0'0'9026,"-13"-9"-8539,-45-28 48,54 34-385,0 1 0,0 1 0,0-1 1,0 1-1,0-1 0,0 1 0,-1 1 0,1-1 1,0 0-1,-1 1 0,1 0 0,-1 0 0,1 0 1,0 1-1,-6 0 0,-8 1 1157,2 5-328,13-2-672,12-1-117,74-1 781,-45-3-533,648-42 2041,-144 2-2374,-355 35-173,-188 5 74,0-1 0,-1 0-1,1 0 1,0 1 0,0-1 0,1 0-1,-1 0 1,0 0 0,0 0 0,0 0-1,0 0 1,1 0 0,-1-1 0,1 1 0,-1 0-1,1 0 1,-1 0 0,1-1 0,0 1-1,-1 0 1,1-1 0,0 1 0,0-2-1,-2-31 1732,2 33-1145,0 11-606,1 15-50,1-1 0,2 1 1,0-1-1,2 0 0,9 24 1,4 5 94,30 57 1,-49-109-14,1 1-1,0-1 1,-1 1 0,1-1 0,0 1-1,0-1 1,0 0 0,0 1 0,0-1-1,0 0 1,1 0 0,-1 0 0,0 0-1,2 1 1,-2-2 18,-1 0 0,1 0 0,-1 0 0,0 0-1,1 0 1,-1 0 0,1 0 0,-1 0 0,1 0 0,-1 0-1,1 0 1,-1 0 0,0-1 0,1 1 0,-1 0 0,1 0-1,-1-1 1,0 1 0,1 0 0,-1 0 0,0-1 0,1 1 0,-1-1-1,0 1 1,1 0 0,-1-1 0,0 1 0,0 0 0,0-1-1,1 1 1,-1-1 0,14-51 1852,-11 36-2316,7-35 474,3-58 1,-8 62-18,16-72-1,-21 118-40,0 1 0,0-1 0,0 0-1,0 1 1,0-1 0,0 0 0,1 1-1,-1-1 1,0 0 0,0 1 0,1-1 0,-1 0-1,0 1 1,1-1 0,-1 1 0,1-1-1,-1 1 1,1-1 0,-1 1 0,1-1 0,-1 1-1,1-1 1,-1 1 0,1-1 0,0 1 0,0-1-1,12 13-311,8 38 12,-19-43 361,31 88-60,-18-46 35,33 68 0,-48-116-19,0 0-1,1-1 1,-1 1 0,1 0 0,-1 0-1,1 0 1,-1-1 0,1 1 0,-1 0-1,1 0 1,0-1 0,-1 1-1,1 0 1,0-1 0,0 1 0,-1-1-1,1 1 1,2 0 0,8-9 262,4-31 154,-12 30-480,8-30 77,-2 1 0,-2-1 0,4-63 0,-3 25 7,-3 61-292,1 25-9,5 37-33,-9-37 346,2 9-44,25 92 36,-25-99-27,0 0-1,0-1 1,1 1-1,1-1 0,0 0 1,0-1-1,12 15 1,-17-24 5,-1 1 1,1-1-1,-1 1 1,1-1 0,0 1-1,-1-1 1,1 0-1,-1 1 1,1-1-1,0 0 1,-1 1 0,1-1-1,0 0 1,0 0-1,-1 0 1,1 0 0,0 0-1,-1 1 1,1-1-1,0 0 1,0-1-1,-1 1 1,1 0 0,0 0-1,-1 0 1,1 0-1,0 0 1,0-1-1,-1 1 1,1 0 0,-1-1-1,1 1 1,0 0-1,-1-1 1,1 1-1,-1-1 1,1 1 0,-1-1-1,1 1 1,-1-1-1,1 0 1,-1 1-1,1-1 1,-1 1 0,1-2-1,17-34 194,-15 30-190,15-39 12,-3 0 0,12-54 0,-9 28-36,-12 60-85,-3 17-163,1 23-131,-4-25 424,5 55-81,10 87 9,-11-127 41,0-1-1,0 0 1,2 0-1,0 0 1,14 27 0,-19-43-119,0 0 0,0 0 0,1-1 0,-1 1 0,0 0 0,1 0 0,-1-1-1,1 1 1,-1-1 0,1 0 0,0 1 0,1 0 0,-2-2 23,0 0-1,-1 0 1,1 0-1,0 1 1,-1-1-1,1 0 1,0-1-1,-1 1 1,1 0 0,0 0-1,-1 0 1,1 0-1,-1 0 1,1-1-1,0 1 1,-1 0-1,1 0 1,-1-1-1,1 1 1,-1-1-1,1 1 1,-1 0-1,1-1 1,-1 1-1,1-1 1,-1 1-1,0-1 1,1 1-1,-1-1 1,0 1-1,1-1 1,-1 0-1,0 1 1,0-1-1,1 1 1,-1-1-1,0 0 1,0 1 0,0-1-1,0-1 1,6-20-6416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41 252 4017,'0'0'7803,"-7"-8"-7116,-21-26 74,22 25 2432,12 8-3314,2 2 394,342-24 1343,-173 7-1124,1585-128 1027,-1789 127-805,22 53-1,-34 562-606,37-585 214,-2-12 105,-5-19 340,4 6-671,2 20-840,3-7 747,-1 0 1,1 0 0,-1 1-1,0-1 1,1 0-1,-1 0 1,0 0 0,0 0-1,0 0 1,0-1-1,0 1 1,0 0 0,0 0-1,0 0 1,0-1 0,0 1-1,0-1 1,-1 1-1,1-1 1,0 1 0,0-1-1,-1 0 1,1 0-1,0 1 1,0-1 0,-1 0-1,-1 0 1,-38 2 197,40-2-190,0 0 2,-1-1 0,1 1 1,-1-1-1,1 0 0,-1 0 1,1 0-1,0 0 0,-1 0 0,1 0 1,0 0-1,0 0 0,0 0 1,-1-1-1,1 1 0,1 0 1,-1-1-1,0 1 0,0-1 1,0 1-1,1-1 0,-1 1 1,1-1-1,-1 0 0,1 1 1,0-1-1,0 0 0,-1 1 1,1-1-1,0 1 0,1-4 1,-2 4-20,1-1 0,0 1 1,0 0-1,0-1 0,0 1 1,0-1-1,0 1 0,0-1 1,0 1-1,1-1 0,-1 1 0,0-1 1,1 1-1,-1 0 0,1-1 1,0 1-1,-1 0 0,1-1 1,0 1-1,0 0 0,0 0 1,0 0-1,0 0 0,0 0 1,0 0-1,0 0 0,1 0 0,-1 0 1,0 0-1,0 1 0,1-1 1,-1 0-1,0 1 0,1-1 1,1 0-1,1 2-4,0-1-1,-1 1 1,1-1 0,-1 1-1,1 0 1,-1 0 0,1 0-1,-1 1 1,0-1 0,1 1 0,-1 0-1,0 0 1,0 0 0,0 0-1,-1 1 1,1-1 0,-1 1-1,1 0 1,-1-1 0,0 1-1,0 0 1,4 7 0,-4-6-1,0 1 0,1 0 1,-1 1-1,-1-1 0,1 0 0,-1 0 1,0 1-1,0-1 0,-1 1 0,0-1 1,0 1-1,0-1 0,0 1 0,-1-1 1,-2 7-1,3-10 23,-1-1-1,0 0 1,0 0 0,0 0 0,0 0-1,-1 0 1,1-1 0,0 1-1,0 0 1,-1 0 0,1-1 0,0 1-1,-1-1 1,1 1 0,0-1 0,-1 0-1,1 1 1,-1-1 0,1 0 0,0 0-1,-1 0 1,1 0 0,-1 0 0,1 0-1,-1 0 1,1-1 0,-1 1-1,1-1 1,0 1 0,-1-1 0,1 1-1,0-1 1,0 0 0,-1 1 0,1-1-1,0 0 1,0 0 0,0 0 0,-2-2-1,1-4-1,0-1-1,1 1 0,0-1 1,1 1-1,-1-1 1,1 1-1,1-1 1,-1 1-1,1-1 0,1 1 1,-1 0-1,5-11 1,-6 18-17,0-1 0,0 1 0,0 0 0,0 0 0,1 0 1,-1-1-1,0 1 0,0 0 0,0 0 0,0 0 0,1 0 1,-1 0-1,0-1 0,0 1 0,0 0 0,1 0 0,-1 0 1,0 0-1,0 0 0,0 0 0,1 0 0,-1 0 0,0 0 1,0 0-1,1 0 0,-1 0 0,0 0 0,0 0 0,1 0 1,-1 0-1,0 0 0,0 0 0,0 0 0,1 0 1,-1 0-1,0 0 0,0 1 0,1-1 0,-1 0 0,0 0 1,0 0-1,0 0 0,0 0 0,1 1 0,-1-1 0,0 0 1,0 0-1,0 0 0,0 1 0,0-1 0,0 0 0,1 0 1,-1 0-1,0 1 0,0-1 0,0 0 0,0 0 0,0 1 1,0-1-1,0 0 0,0 0 0,0 0 0,0 1 0,3 16-127,-3-16 134,2 15-13,-1 1 1,0-1-1,-4 29 0,3-42 17,0 0-1,-1 1 1,1-1-1,-1 0 1,0 0-1,0 0 1,0 0-1,0 0 1,-1 0-1,1 0 1,-1 0-1,1 0 1,-1-1-1,0 1 0,0-1 1,0 1-1,-1-1 1,1 0-1,-1 0 1,1 0-1,-1 0 1,0 0-1,1 0 1,-1-1-1,0 0 1,-6 3-1,8-4 13,0 0 0,0 0 0,-1 0 0,1 0 0,0 0 0,-1-1 0,1 1 0,0 0 0,0-1 0,-1 1 0,1 0 0,0-1 0,0 1 0,0-1 0,0 0 0,0 1 0,0-1 0,0 0 0,0 0 0,0 0 0,0 0 0,0 0 0,0 0 0,0 0 0,1 0 0,-1 0 0,0 0 0,1 0 0,-1 0 0,1-1 0,-1 1 0,1 0 0,0 0 0,-1-1 0,1 1 0,0 0 0,0 0 0,0-2 0,0 0-36,-1 0-1,1 0 0,0 0 1,0 0-1,0 0 1,0 0-1,1 0 0,-1 0 1,1 0-1,-1 0 0,1 0 1,0 1-1,1-1 1,-1 0-1,0 0 0,1 1 1,2-5-1,7-1-547,1 0-1,0 0 1,0 1-1,1 1 1,20-8-1,16-4-4636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71 13619,'0'0'7179,"-3"46"-7205,3-45 43,0-1-1,-1 1 0,1-1 0,-1 1 0,1-1 0,-1 1 1,1-1-1,0 0 0,-1 1 0,0-1 0,1 0 0,-1 1 0,1-1 1,-1 0-1,1 0 0,-1 1 0,0-1 0,1 0 0,-1 0 1,0 0-1,1 0 0,-1 0 0,1 0 0,-1 0 0,0 0 1,1 0-1,-1 0 0,0 0 0,1 0 0,-1 0 0,1-1 0,-1 1 1,0 0-1,1 0 0,-1-1 0,1 1 0,-1 0 0,1-1 1,-1 1-1,0-1 0,-27-14 174,25 10-154,-1 1 0,1-1 0,0 0 0,1 1 0,-1-1 0,1 0 0,0-1 0,0 1 0,0 0 0,1-1 1,0 1-1,0-1 0,1 1 0,-1-1 0,1 1 0,0-1 0,1-5 0,-1 11-37,0-1-1,0 1 1,0 0-1,0 0 1,0-1-1,0 1 1,0 0-1,0 0 1,0 0-1,0-1 1,0 1-1,1 0 1,-1 0-1,0 0 1,0-1-1,0 1 1,0 0 0,0 0-1,0 0 1,1-1-1,-1 1 1,0 0-1,0 0 1,0 0-1,1 0 1,-1 0-1,0 0 1,0-1-1,0 1 1,1 0-1,-1 0 1,0 0-1,0 0 1,0 0-1,1 0 1,-1 0 0,0 0-1,0 0 1,0 0-1,1 0 1,-1 0-1,0 0 1,0 0-1,1 0 1,-1 0-1,0 0 1,0 0-1,0 1 1,1-1-1,-1 0 1,0 0-1,0 0 1,0 0-1,1 0 1,-1 0 0,0 1-1,0-1 1,0 0-1,0 0 1,0 0-1,1 0 1,-1 1-1,0-1 1,0 0-1,0 1 1,10 9-121,-7-5 132,0 1 0,-1-1 0,0 1 1,0 0-1,-1 0 0,0 0 0,0 0 0,0 0 0,-1 0 0,0 7 0,0-11-4,0 0 0,1 0 1,-2 0-1,1 0 0,0-1 0,0 1 1,-1 0-1,1 0 0,-1 0 1,1-1-1,-1 1 0,0 0 0,1 0 1,-1-1-1,0 1 0,0-1 1,-1 1-1,1-1 0,0 1 0,0-1 1,-1 0-1,1 1 0,-1-1 0,1 0 1,-1 0-1,1 0 0,-1 0 1,0 0-1,1-1 0,-1 1 0,0 0 1,0-1-1,1 0 0,-1 1 1,0-1-1,-2 0 0,2 0 21,1-1-1,0 1 1,-1-1-1,1 0 1,0 0 0,0 1-1,0-1 1,0 0-1,0 0 1,0 0 0,0 0-1,0-1 1,0 1-1,0 0 1,1 0 0,-1 0-1,0-1 1,1 1-1,-1 0 1,1-1-1,0 1 1,-1 0 0,1-1-1,0 1 1,0-1-1,0 1 1,0-1 0,0-1-1,-1 1-147,1 1-1,0-1 1,0 0-1,0 0 1,0 0-1,0 1 1,0-1-1,0 0 1,1 0-1,-1 1 1,1-1-1,-1 0 1,1 1 0,-1-1-1,1 1 1,0-1-1,0 0 1,0 1-1,0 0 1,0-1-1,0 1 1,0 0-1,1-1 1,2-1-1,21-3-4825,2 5-4309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24 1 12979</inkml:trace>
  <inkml:trace contextRef="#ctx0" brushRef="#br0" timeOffset="1">24 1 12979,'-10'48'2910,"10"-48"-2833,0 1 1,0-1-1,0 0 0,0 0 1,1 1-1,-1-1 1,0 0-1,0 1 1,0-1-1,0 0 1,0 0-1,0 1 0,0-1 1,0 0-1,-1 1 1,1-1-1,0 0 1,0 0-1,0 1 1,0-1-1,0 0 0,0 0 1,0 1-1,-1-1 1,1 0-1,0 0 1,0 0-1,0 1 0,-1-1 1,1 0-1,0 0 1,0 0-1,0 1 1,-1-1-1,1 0 1,0 0-1,0 0 0,-1 0 1,1 0-1,0 0 1,-1 0-1,1 0 1,0 0-1,0 1 0,-1-1 1,1 0-1,0 0 1,-1 0-1,1-1 1,0 1-1,0 0 1,-1 0-1,1 0 0,0 0 1,0 0-1,-1 0 1,1 0-1,0 0 1,-1-1-1,-1 1 1947,1 10-2012,4 66 108,17 87-1,0-1 132,-16-103-213,18 368 303,-20-435 775,-1-25-3669,-4 15-1462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285 242 3729,'0'0'7653,"-23"10"-6876,0 0-510,-146 57 3464,99-42 756,942-57-3888,-7-37-658,-170 10 129,195-21-95,-367 53 65,-80 6-56,-127-9 1020,-338 29-1612,0 0 0,1-1 0,-35-9 0,15 4-2898,-26-7-6876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4689,'0'0'5321,"-31"12"-1320,19 1 60,9-8-2720,21-4-870,78-3-461,104 4-13,-115 11-15,-54-8 19,0 0 0,34 0 0,458-5-17,-523 0 8,2 0-68,16-1 111,-10-6-3676,-7-2-2303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72 9762,'0'0'10628,"-3"-5"-9836,2 4-711,-8-13 139,9 14-217,0 0 0,0 0 0,0 0 0,0 0 0,0 1 0,0-1 0,0 0 0,0 0 0,0 0 0,0 0 0,0 0 0,0 1 0,0-1 0,0 0-1,0 0 1,0 0 0,0 0 0,0 0 0,-1 0 0,1 0 0,0 1 0,0-1 0,0 0 0,0 0 0,0 0 0,0 0 0,-1 0 0,1 0 0,0 0 0,0 0 0,0 0 0,0 0 0,0 0 0,-1 0 0,1 0 0,0 0 0,0 0 0,0 0 0,0 0 0,0 0 0,-1 0 0,1 0 0,0 0 0,0 0 0,0 0 0,0 0 0,0 0 0,-1 0-1,1 0 1,0 0 0,0 0 0,0 0 0,0-1 0,7 320 1638,-7-333-422,-2-4-1126,-1-13-75,1-1-1,1 1 1,2 0 0,9-62-1,-9 87-53,0 0 0,1 0 0,-1 1 0,1-1 0,1 0 0,-1 0 0,1 1 0,0 0 0,0-1 0,0 1 0,1 0 0,0 1 0,0-1 0,0 1-1,1-1 1,-1 1 0,1 1 0,0-1 0,0 1 0,1 0 0,-1 0 0,0 0 0,1 1 0,0-1 0,0 1 0,-1 1 0,1-1 0,0 1 0,1 0 0,-1 1-1,0-1 1,7 1 0,10 0-7,-13-1-30,-1 1 1,0 0-1,1 0 1,-1 1 0,16 4-1,-23-5 49,0 1 0,0 0 0,0 0-1,-1 0 1,1 0 0,0 0 0,0 0 0,0 0-1,-1 1 1,1-1 0,-1 1 0,1-1 0,-1 1-1,0-1 1,1 1 0,-1 0 0,0 0 0,0 0-1,0 0 1,0 0 0,-1 0 0,1 0 0,0 0-1,-1 0 1,0 0 0,1 0 0,-1 0 0,0 0-1,0 0 1,0 3 0,0-1 12,0 1 0,-1-1-1,1 1 1,-1-1 0,0 1 0,0-1 0,-1 0-1,1 0 1,-1 1 0,0-1 0,0 0 0,0 0-1,-1-1 1,1 1 0,-1 0 0,0-1 0,0 0-1,0 1 1,-1-1 0,1 0 0,-1-1 0,1 1-1,-1-1 1,0 1 0,-6 1 0,-22 14 4,-54 22 0,5-3 8,121-32 13,-5-3-6,-1 1 1,1 2-1,-1 1 0,0 2 0,0 1 1,-1 2-1,0 1 0,43 23 0,-75-35-154,0 1 0,0-1-1,1 1 1,-1-1 0,0 0 0,1 0-1,-1 1 1,0-1 0,1 0-1,-1 0 1,0 0 0,1 0-1,-1 0 1,0-1 0,0 1-1,1 0 1,-1-1 0,0 1-1,0-1 1,1 1 0,-1-1 0,0 1-1,0-1 1,0 0 0,0 0-1,0 0 1,0 1 0,0-1-1,0 0 1,0 0 0,0 0-1,0-1 1,-1 1 0,1 0 0,0 0-1,-1 0 1,1-2 0,6-5-2265,10-15-8653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 8242,'0'0'13831,"0"0"-13817,-1-1 0,1 1 0,0-1 0,0 1 0,-1 0 1,1-1-1,0 1 0,-1-1 0,1 1 0,0 0 0,-1 0 1,1-1-1,0 1 0,-1 0 0,1-1 0,-1 1 0,1 0 0,-1 0 1,1 0-1,0 0 0,-1-1 0,1 1 0,-1 0 0,1 0 1,-1 0-1,1 0 0,-1 0 0,1 0 0,-1 0 0,0 1 0,0 3-22,0 1 0,0 0 0,0 1 0,1-1 0,0 0 0,0 0 0,1 8 0,-1 5 20,16 319 501,-16-337-531,0 0 1,0 0 0,0 1 0,-1-1 0,1 0 0,0 0-1,0 0 1,0 0 0,0 0 0,0 1 0,0-1-1,0 0 1,0 0 0,0 0 0,0 0 0,0 0 0,0 0-1,0 1 1,0-1 0,0 0 0,0 0 0,0 0 0,0 0-1,0 0 1,0 1 0,1-1 0,-1 0 0,0 0-1,0 0 1,0 0 0,0 0 0,0 0 0,0 0 0,0 1-1,0-1 1,0 0 0,1 0 0,-1 0 0,0 0 0,0 0-1,0 0 1,0 0 0,0 0 0,0 0 0,1 0 0,-1 0-1,0 0 1,0 0 0,0 0 0,0 0 0,0 0-1,1 0 1,-1 0 0,0 0 0,0 0 0,0 0 0,0 0-1,0 0 1,1 0 0,-1 0 0,9-10-884,6-16-1981,-4 0-2872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6969,'0'0'9627,"168"-62"-9627,-114 45-1497,-10 1-1327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1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 9634,'0'0'10102,"-6"-3"-9667,6 3-434,-1-1 0,1 1 0,-1-1 1,0 1-1,1 0 0,-1-1 0,1 1 0,-1 0 0,0-1 1,1 1-1,-1 0 0,0 0 0,1 0 0,-1 0 0,0-1 1,1 1-1,-1 0 0,0 0 0,1 0 0,-1 0 0,0 1 1,0-1-1,1 0 0,-1 0 0,0 0 0,1 0 0,-1 1 1,0-1-1,1 0 0,-1 1 0,1-1 0,-1 0 0,1 1 1,-1-1-1,0 1 0,1-1 0,-1 1 0,1-1 0,0 1 1,-1 0-1,1-1 0,-1 1 0,1-1 0,0 1 0,-1 1 1,-1 43-43,3-19 47,-1 126 87,0-151-30,2-2-12,1 0 0,-1 0 1,0 0-1,0-1 0,0 1 1,0 0-1,-1-1 0,1 0 1,0 1-1,-1-1 0,1 0 1,2-4-1,1 1 21,94-117 117,-99 122-191,1-1-1,-1 1 1,0 0-1,0-1 1,1 1 0,-1 0-1,0-1 1,1 1 0,-1 0-1,0 0 1,1-1-1,-1 1 1,0 0 0,1 0-1,-1 0 1,1-1 0,-1 1-1,0 0 1,1 0-1,-1 0 1,1 0 0,-1 0-1,0 0 1,1 0 0,-1 0-1,1 0 1,-1 0-1,1 0 1,-1 0 0,0 0-1,1 0 1,-1 0 0,1 0-1,-1 1 1,0-1-1,1 0 1,-1 0 0,0 0-1,1 1 1,-1-1 0,0 0-1,1 1 1,-1-1-1,0 0 1,1 1 0,-1-1-1,0 0 1,0 1 0,0-1-1,1 0 1,-1 1-1,0-1 1,0 1 0,0-1-1,0 0 1,0 1 0,0-1-1,1 1 1,-1-1 0,0 0-1,0 1 1,0-1-1,0 1 1,-1 0 0,10 43-73,-5-20 58,-2-17-121,0-1 0,1 0-1,0-1 1,0 1 0,1 0-1,0-1 1,0 1-1,0-1 1,0-1 0,1 1-1,-1 0 1,1-1 0,1 0-1,-1 0 1,0-1-1,10 6 1,14 2-4735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25 273 384,'0'0'12667,"-24"-2"-8108,265-14-3371,-106 4-1011,-100 10-161,737-66 148,-745 68-142,-22 0 201,0 0 1,0 0-1,0 0 1,0-1-1,0 0 1,0 0 0,0 0-1,6-2 1,-9 3-212,-1 0 1,0 0 0,0 0 0,1 0 0,-1 0-1,0 1 1,1-1 0,-1 0 0,0 1 0,0-1-1,0 1 1,0 0 0,1-1 0,-1 1 0,0 0 0,0-1-1,0 1 1,0 0 0,0 0 0,0 0 0,-1 0-1,1 0 1,0 0 0,0 0 0,-1 0 0,1 1-1,-1-1 1,1 2 0,26 48 332,-18-32-285,5 9-46,-6-11 9,0-1 0,1 0 0,1-1 1,1 0-1,20 23 0,-30-37 26,0-1-1,0 1 1,0-1 0,0 1-1,0-1 1,-1 1 0,1-1-1,0 0 1,0 1 0,0-1-1,1 0 1,-1 0 0,0 0-1,0 0 1,0 0-1,0 0 1,0 0 0,0 0-1,0 0 1,0 0 0,0-1-1,0 1 1,0 0 0,0-1-1,0 1 1,0-1 0,0 1-1,0-1 1,-1 1 0,1-1-1,0 0 1,0 1 0,0-1-1,-1 0 1,1 0-1,0 1 1,-1-1 0,1 0-1,-1 0 1,1 0 0,-1 0-1,1-1 1,26-51 368,-21 39-381,63-153-46,-17 36-14,-52 131 21,0 0 0,0 0 1,0 1-1,0-1 0,0 0 0,0 0 0,0 0 0,0 1 0,0-1 0,0 0 0,0 0 0,0 0 0,0 1 0,0-1 0,1 0 1,-1 0-1,0 0 0,0 0 0,0 1 0,0-1 0,1 0 0,-1 0 0,0 0 0,0 0 0,0 0 0,0 0 0,1 1 1,-1-1-1,0 0 0,0 0 0,1 0 0,-1 0 0,0 0 0,0 0 0,0 0 0,1 0 0,-1 0 0,0 0 0,0 0 0,0 0 1,1 0-1,-1 0 0,0 0 0,0 0 0,1 0 0,-1 0 0,0-1 0,0 1 0,0 0 0,0 0 0,1 0 0,-1 0 1,0 0-1,0 0 0,0-1 0,0 1 0,1 0 0,-1 0 0,0 0 0,0 0 0,0-1 0,6 27-295,-5-21 242,0-3 51,39 171-61,-32-146 75,0-1 0,2-1 0,2 0 0,20 35 0,-32-59-4,1 0 1,-1 0-1,0 0 1,1 0-1,-1 0 1,1 0-1,0 0 1,-1 0-1,1 0 1,0 0-1,0 0 1,-1 0-1,1 0 1,0-1-1,0 1 1,0 0-1,0-1 1,0 1-1,0-1 1,0 1-1,0-1 1,0 1-1,1-1 1,-1 0-1,0 0 1,0 1-1,0-1 1,0 0-1,0 0 1,1 0-1,-1 0 1,0 0-1,0-1 1,0 1-1,0 0 1,0 0-1,1-1 1,-1 1-1,0-1 1,0 1-1,0-1 1,0 1-1,0-1 1,0 0-1,0 1 1,-1-1-1,1 0 1,0 0-1,1-1 1,4-6 66,0-1 0,0 1 0,-1-1-1,7-17 1,-3 9-119,2-7 54,-1-1 1,-1 1 0,-1-1 0,-1-1-1,-1 0 1,-2 0 0,0 0-1,-2 0 1,-1-40 0,2 89-99,1 0 1,2 0-1,0-1 0,12 29 1,-10-30 91,0-1 1,17 29 0,-21-43-1,0 0-1,0 0 0,0 0 0,1 0 0,0-1 0,0 0 1,0 0-1,1 0 0,-1-1 0,1 0 0,10 6 1,-15-10 11,1 1 0,0 0 0,0-1 0,0 0 1,0 1-1,0-1 0,0 0 0,0 0 1,0 0-1,1 0 0,-1 0 0,0-1 0,0 1 1,0 0-1,0-1 0,-1 0 0,1 1 1,0-1-1,0 0 0,0 0 0,0 0 1,-1 0-1,1 0 0,0-1 0,-1 1 0,1-1 1,-1 1-1,0-1 0,3-2 0,3-6 9,0 1-1,-1-2 0,10-20 0,-11 20-13,13-27-4,-2 0-1,-1-1 0,11-51 1,-21 124-144,0 0 1,3-1 0,17 51-1,-20-72 146,0 0 0,1-1 0,10 15 0,-14-23-4,0 0 0,0-1 0,0 1 0,0-1 0,0 1 0,0-1 0,1 0 0,-1 0 0,1 0 0,0-1 0,-1 1 0,1 0 0,0-1 0,0 0 0,0 0 0,0 0 0,0 0 0,0 0 0,4 0 0,-6-2-4,0 1-1,0-1 1,0 0-1,0 1 1,0-1-1,0 0 1,-1 0-1,1 0 1,0 0-1,-1 0 1,1 0-1,0 0 1,-1 0-1,1 0 1,-1 0-1,0-1 1,1 1-1,-1 0 0,0 0 1,1-2-1,5-26-83,-5-76 33,19 100-100,384-48-421,462-47 587,-658 93 760,-202 20-977,3 6 894,-8-19-677,-1 0 0,0 1 0,1-1 0,-1 0 0,0 0 0,1 0 0,-1 0 0,0 1-1,1-1 1,-1 0 0,1 0 0,-1 0 0,0 0 0,1 0 0,-1 0 0,1 0 0,-1 0 0,0 0 0,1 0 0,-1 0 0,1 0-1,-1 0 1,0-1 0,1 1 0,-1 0 0,1 0 0,-1 0 0,0 0 0,1-1 0,-1 1 0,0 0 0,1 0 0,-1-1-1,0 1 1,0 0 0,1-1 0,-1 1 0,0 0 0,0-1 0,0 1 0,1 0 0,-1-1 0,0 1 0,0-1 0,0 1 0,0 0-1,0-1 1,1 1-7,-1-1 0,0 1 0,0 0 0,0 0 0,0-1-1,0 1 1,0 0 0,0 0 0,1 0 0,-1-1 0,0 1-1,0 0 1,0 0 0,0 0 0,1-1 0,-1 1 0,0 0-1,0 0 1,0 0 0,1 0 0,-1 0 0,0 0 0,0 0-1,1 0 1,-1-1 0,0 1 0,0 0 0,1 0-1,-1 0 1,0 0 0,0 0 0,1 0 0,-1 0 0,0 0-1,0 0 1,1 1 0,-1-1 0,0 0 0,0 0 0,1 0-1,-1 0 1,7 13-78,1 25-236,-7-33 314,31 313-90,-25-215 59,3-1 0,39 163 0,-44-246 25,2 0-1,0 0 1,14 26 0,-6-2-37,-14-38 39,0 0 1,0 1-1,0-1 0,1 0 0,0-1 0,0 1 1,1 0-1,-1 0 0,1-1 0,6 8 1,-8-11 7,0-1 1,0 0 0,1 1 0,-1-1 0,0 0 0,0 0 0,0 0-1,0 0 1,0 0 0,0 0 0,0-1 0,1 1 0,-1 0 0,0 0-1,0-1 1,0 1 0,0-1 0,0 1 0,0-1 0,0 1 0,0-1-1,1-1 1,6-8-2430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28 8850,'0'0'5510,"-22"2"-4941,-6 0-362,-59 8 1034,155-10 2119,-11 2-3045,949-46 1388,-1085 62-2935,19 3-3654,23-7-1581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 3545,'0'0'13863,"-14"0"-12375,429-11 526,-385 9-2182,-40 3-708,-54 4-621,22 2 320,-74 2-1,111 2 4101,4 26-3298,2-24 588,24 649 1508,-8-355-1301,-17-306-526,0 0-1,1 0 0,-1 0 0,0 0 0,1-1 0,-1 1 0,1 0 0,-1 0 1,1 0-1,0-1 0,-1 1 0,1 0 0,0-1 0,-1 1 0,1-1 0,0 1 0,0-1 1,0 1-1,-1-1 0,1 1 0,0-1 0,0 0 0,0 1 0,0-1 0,0 0 1,0 0-1,0 0 0,0 0 0,0 0 0,0 0 0,0 0 0,0 0 0,0 0 0,-1 0 1,1 0-1,0 0 0,0-1 0,0 1 0,0-1 0,1 0 0,4 0-1224,10-2-3862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8954,'0'0'9837,"13"-23"-9152,-4 17-628,1 1-1,-1 1 0,1 0 1,0 0-1,1 1 0,-1 0 1,14-2-1,82-6 27,-53 7-13,602-40 270,5 33-288,-123 3 19,522-55-24,-165 19-47,-894 44 12,44-11 54,-41 10-59,-2 1-52,0 0 1,0 1 0,-1-1-1,1 0 1,0 0-1,0 0 1,0 0 0,-1-1-1,1 1 1,0 0 0,0 0-1,-1 0 1,1-1-1,0 1 1,-1 0 0,1-1-1,0 1 1,-1 0 0,1-1-1,0 1 1,-1-1-1,1 1 1,-1-1 0,1 1-1,-1-1 1,1 0 0,-1 1-1,1-1 1,-1 0-1,0 1 1,1-1 0,-1 0-1,0 1 1,0-1 0,1 0-1,-1 0 1,0 1-1,0-1 1,0 0 0,0 0-1,0 1 1,0-1 0,0 0-1,0 0 1,0 1-1,0-1 1,-1 0 0,1 0-1,-1-1 1,1-3-812,0-13-4708,0 1-5616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10490,'0'0'9050,"-41"132"-8274,38-87-288,3-8-304,0-7-47,0-16-137,0-7-1481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44 9658,'0'0'9391,"-3"-10"-8266,-1 0-936,-5-14 201,6 27-290,1 19-106,8 385-6,-7-494-6688,-1 42-970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2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53 7074,'0'0'7265,"11"-7"-102,-11-3-7206,-1-22 1318,2 29-738,1 19-632,11 458-92,-13-375 171,2-96 431,2-10-173,3-11-148,-7 12-341,0 1 1,0 0 0,0 0 0,-1 0 0,1-1-1,-1 1 1,0 0 0,-1 0 0,1 0-1,-1 0 1,0 0 0,-1 0 0,1 1-1,-1-1 1,1 1 0,-2 0 0,1-1 0,0 1-1,-1 1 1,1-1 0,-9-5 0,-11-15-4082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12427,'0'0'3132,"28"-2"-2804,177-14 147,-164 14-414,-19 0-55,-1 1 0,1 0-1,-1 2 1,1 1 0,26 5 0,-47-7-10,1 1 0,-1-1 0,1 1 0,-1-1-1,1 1 1,-1 0 0,0 0 0,1 0 0,-1-1 0,0 1 0,0 0 0,1 1-1,-1-1 1,0 0 0,0 0 0,0 0 0,-1 1 0,1-1 0,0 0-1,0 1 1,-1-1 0,1 1 0,-1-1 0,1 1 0,-1-1 0,1 1-1,-1-1 1,0 1 0,0 0 0,0-1 0,0 3 0,0-1 5,-1 0 0,1-1 0,-1 1 0,0 0 0,0 0 0,0-1 0,0 1-1,0-1 1,-1 1 0,1-1 0,-1 0 0,0 1 0,1-1 0,-1 0 0,0 0 0,-4 3 0,-13 8 156,0-2 0,-1 0 0,0-1 0,-38 13 0,-91 20 149,128-38-202,14-3-90,-1 0 0,0 0 0,1 1 0,0 0 1,0 0-1,-8 5 0,16-7 1,0 0 0,0-1 0,0 1 0,0 0 0,0-1 0,0 0 0,0 1 0,1-1 0,-1 1 0,0-1 0,0 0 0,0 0 0,1 0 0,-1 0 0,0 0 0,0 0 0,1 0 0,0-1 0,77 1 1000,-17-3-897,0 4-1,0 2 1,-1 3 0,70 15-1,-126-20-116,-4-1-1,1 1-1,-1-1 1,0 0-1,1 0 1,-1 0 0,0 1-1,1-1 1,-1 1-1,0-1 1,0 1 0,0-1-1,1 1 1,-1 0 0,0 0-1,0-1 1,0 1-1,0 0 1,0 0 0,0 0-1,0 0 1,-1 0-1,1 0 1,0 0 0,0 1-1,0 1 1,-24 0-2519,8-7-8181,11-15 10719,-2-14 6177,6 32-5961,0 1 0,0-1 0,-1 0 1,1 1-1,0-1 0,0 0 0,0 1 0,-1-1 0,1 1 1,0-1-1,-1 0 0,1 1 0,0-1 0,-1 1 0,1-1 1,-1 1-1,1-1 0,-1 1 0,1 0 0,-1-1 0,1 1 1,-1 0-1,0-1 0,1 1 0,-1 0 0,1 0 0,-1-1 1,0 1-1,1 0 0,-1 0 0,0 0 0,1 0 0,-1 0 1,-1 0-1,2 23-5,23 265 328,-10-178-575,-12-89-1437,-1-15-1315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66 187 9114,'0'0'9869,"-10"-17"-8732,-30-51-270,29 55-38,7 17-639,4 15-325,0-18 195,0 366-88,0-366 298,2-13-125,-1 0 0,0-1 0,-1 1 0,-2-22 0,0-12-143,3 11-2,0 0 0,2 0 0,2 0 0,1 0 0,20-61 0,-24 91-18,1 1 0,0-1 1,-1 0-1,2 1 1,-1-1-1,1 1 1,-1 0-1,1 0 1,0 0-1,1 1 0,-1-1 1,0 1-1,1 0 1,0 0-1,0 1 1,0 0-1,0-1 0,0 2 1,0-1-1,1 0 1,7 0-1,9-1-83,0 1-1,0 1 1,43 4-1,-59-3 92,-4 0 5,-1 0 0,1 0 0,-1 1 1,1-1-1,-1 0 0,0 1 0,1-1 1,-1 1-1,1-1 0,-1 1 0,0 0 0,0 0 1,1 0-1,-1 0 0,0-1 0,0 1 1,0 1-1,0-1 0,0 0 0,0 0 0,0 0 1,0 1-1,-1-1 0,1 0 0,0 1 1,-1-1-1,1 0 0,-1 1 0,1-1 0,-1 1 1,0-1-1,0 1 0,1 1 0,-1 0-2,0 0 0,0 0-1,0-1 1,-1 1 0,1 0-1,-1-1 1,1 1 0,-1 0-1,0-1 1,0 1-1,0-1 1,0 1 0,-1-1-1,1 0 1,-1 1 0,1-1-1,-4 4 1,-15 9 3,0 0-1,-1-2 1,0 0 0,-32 13-1,26-13 0,-1 2 0,-26 18 0,53-32 3,0-1 1,0 1-1,0 0 0,1-1 1,-1 1-1,0 0 1,0 0-1,0-1 0,0 1 1,1 0-1,-1 0 1,0 0-1,1 0 1,-1 0-1,1 0 0,-1 0 1,1 0-1,-1 1 1,1-1-1,0 0 1,0 0-1,-1 0 0,1 0 1,0 0-1,0 1 1,0-1-1,0 1 1,1 0 1,0 0 0,0 0 0,0 0 0,1-1 1,-1 1-1,0-1 0,0 1 0,1-1 0,-1 1 1,1-1-1,0 0 0,-1 1 0,1-1 0,2 1 1,10 5 3,1 0-1,0-1 1,18 4 0,-24-7-16,292 69 88,-299-72-76,-1-1 0,0 1 0,0 0-1,1 0 1,-1 1 0,0-1-1,0 0 1,1 0 0,-1 1 0,0-1-1,0 0 1,0 1 0,0-1 0,0 1-1,1 0 1,-1-1 0,0 1 0,0 0-1,0 0 1,-1-1 0,1 1 0,0 0-1,0 0 1,0 0 0,-1 0-1,1 0 1,1 2 0,-3-1-5,0 0-1,0 0 1,0 0 0,1 0 0,-2-1-1,1 1 1,0 0 0,0-1 0,0 1 0,-1-1-1,1 1 1,-3 1 0,-7 8-93,8-5-2623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9274,'0'0'9161,"15"-16"-8783,51-50-155,-63 64-218,-1-1 0,1 1 0,-1 0 0,1 0-1,0 0 1,0 1 0,0-1 0,0 1 0,0-1 0,1 1 0,-1 0-1,0 0 1,0 1 0,1-1 0,-1 1 0,0-1 0,1 1 0,-1 0-1,1 0 1,-1 1 0,0-1 0,5 2 0,2-1-30,-9 0 22,0-1 1,-1 1-1,1 0 1,0-1 0,0 1-1,-1 0 1,1 0-1,-1 0 1,1-1-1,0 1 1,-1 0 0,0 0-1,1 0 1,-1 0-1,1 0 1,-1 0 0,0 0-1,0 0 1,0 0-1,0 0 1,0 0-1,1 0 1,-2 0 0,1 0-1,0 0 1,0 1-1,-3 31-35,1-28 38,0 0 0,0-1-1,-1 1 1,0 0 0,0-1 0,0 0 0,0 0 0,-6 5 0,6-6-5,0 0 0,1 0 0,-1 0 0,1 1 0,-1-1 0,1 1 1,0-1-1,0 1 0,0 0 0,1-1 0,-1 1 0,1 0 0,-2 8 0,45-12-5,-40 0 10,9 0-3,-1 0 0,1 1 0,-1 0 0,14 4 0,-22-5 2,0 1 1,0-1-1,0 1 0,0 0 0,0-1 0,0 1 1,-1 0-1,1 0 0,0 0 0,-1 0 1,1 1-1,-1-1 0,1 0 0,-1 1 0,0-1 1,1 1-1,-1-1 0,0 1 0,0 0 1,0-1-1,0 1 0,-1 0 0,1 0 0,0 0 1,-1 0-1,1-1 0,-1 1 0,1 0 1,-1 0-1,0 3 0,-1 0-1,1 0-1,-1 1 1,0-1 0,-1 0 0,1 0-1,-1 0 1,0 0 0,-1 0-1,1 0 1,-1 0 0,0-1-1,0 1 1,0-1 0,-1 0 0,1 0-1,-1 0 1,0 0 0,-8 5-1,1-1-24,-1 0 1,1-1-1,-1-1 0,-1 0 0,1 0 0,-18 5 0,27-11-860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14635,'0'0'2777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9762,'0'0'9150,"-6"4"-8777,3-1-363,0-1-1,0 1 0,1 0 0,-1 0 0,1 1 0,0-1 1,0 0-1,0 1 0,0-1 0,1 1 0,-1-1 0,1 1 1,0 0-1,0 0 0,0 0 0,1 0 0,-1 7 0,1 87 485,1-52-196,-1 291 504,10-379-7071,-7 17 1136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2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31 121 3505,'0'0'8772,"-2"-3"-7965,1 2-753,0-1 0,1 1 0,-1-1 0,1 1 0,-1-1 0,1 1 0,-1-1 0,1 1 1,0-1-1,0 1 0,0-1 0,0 1 0,0-1 0,0 1 0,0-1 0,0 0 0,1 1 0,-1-1 0,0 1 0,1-1 0,-1 1 0,1 0 0,0-1 0,0 1 0,-1 0 0,3-3 0,1-1 29,0 1 1,1-1-1,-1 1 0,1 0 0,0 1 0,0-1 0,8-4 0,0 1-38,-1 1 0,1 1 0,0 0 0,0 1 0,0 0 0,24-3 0,-36 7-45,0-1 0,0 1 1,0 0-1,0 0 0,1 0 0,-1 1 0,0-1 0,0 0 0,0 0 0,0 1 0,0-1 0,0 0 0,0 1 0,0-1 0,0 1 0,0-1 0,0 1 1,0 0-1,0-1 0,0 1 0,0 0 0,-1 0 0,1 0 0,0 0 0,0-1 0,-1 1 0,2 2 0,-1 0-1,-1-1-1,1 1 1,0 0 0,-1 0-1,1 0 1,-1 0 0,0 0-1,0 0 1,0-1-1,-1 7 1,-1-1-1,1 0-1,-2 0 1,1 0 0,-1 0-1,0 0 1,0-1 0,-8 12-1,-29 31-11,40-50 14,0 1 0,0-1 0,0 0 1,0 1-1,0-1 0,0 0 0,0 0 0,1 1 1,-1-1-1,0 0 0,0 0 0,0 1 0,0-1 1,1 0-1,-1 0 0,0 1 0,0-1 1,1 0-1,-1 0 0,0 0 0,0 0 0,1 1 1,-1-1-1,0 0 0,0 0 0,1 0 0,-1 0 1,0 0-1,1 0 0,-1 0 0,0 0 1,1 0-1,-1 0 0,0 0 0,1 0 0,-1 0 1,0 0-1,0 0 0,1 0 0,-1 0 1,0 0-1,1-1 0,14 1 4,6-4 0,24-1-20,-44 5 13,0 0 0,0 0 0,0 0 0,1 0 1,-1 1-1,0-1 0,0 0 0,0 1 1,0-1-1,0 1 0,0-1 0,0 1 0,0-1 1,0 1-1,0 0 0,0 0 0,-1-1 1,1 1-1,0 0 0,0 0 0,-1 0 0,1 0 1,-1 0-1,1 0 0,0 0 0,-1 0 1,0 0-1,1 0 0,-1 0 0,0 0 1,1 0-1,-1 3 0,0 1-1,1 0 1,-1 0-1,0 0 1,-1 0-1,1 0 0,-1 0 1,0 0-1,0-1 0,-1 1 1,1 0-1,-1 0 1,0-1-1,0 1 0,-1-1 1,-3 6-1,0-3 9,1 0-1,-2-1 1,1 0-1,-1 0 1,0 0-1,0 0 1,0-1-1,-10 5 1,2-3 8,-1 0 0,0 0 1,0-1-1,0-1 0,-1-1 1,0 0-1,0-2 0,-30 3 1,47-6-10,0 1-1,-1 0 1,1 0 0,0 0 0,0 0 0,0 0 0,-1-1 0,1 1 0,0 0 0,0 0 0,0 0-1,0-1 1,-1 1 0,1 0 0,0 0 0,0-1 0,0 1 0,0 0 0,0 0 0,0-1-1,0 1 1,0 0 0,0 0 0,0-1 0,0 1 0,0 0 0,0 0 0,0-1 0,0 1 0,0 0-1,0 0 1,0-1 0,0 1 0,0 0 0,0 0 0,0-1 0,0 1 0,0 0 0,1 0-1,-1 0 1,0-1 0,0 1 0,0 0 0,0 0 0,1 0 0,-1-1 0,0 1 0,0 0 0,1 0-1,-1 0 1,0 0 0,0 0 0,0 0 0,1-1 0,-1 1 0,0 0 0,0 0 0,1 0 0,-1 0-1,0 0 1,0 0 0,1 0 0,-1 0 0,13-4 3,-1 1 0,0 0 0,1 1-1,0 0 1,0 0 0,17 2 0,1-2-63,81-2-925,7-1-1500,-91 3 504,1-2 0,29-7 0,-57 11 2031,0 0-1,0 0 0,0 0 0,1-1 1,-1 1-1,0 0 0,0 0 0,0-1 1,0 1-1,1-1 0,-1 1 0,0-1 0,0 1 1,0-1-1,0 0 0,0 0 0,0 1 1,0-1-1,-1 0 0,1 0 0,0 0 1,0 0-1,-1 0 0,1 0 0,0 0 1,-1 0-1,1 0 0,-1 0 0,1 0 1,-1 0-1,0-1 0,1 1 0,-1 0 1,0 0-1,0 0 0,0-1 0,0 1 0,0 0 1,0 0-1,0 0 0,0-1 0,-1 1 1,1 0-1,0 0 0,-1 0 0,1 0 1,-1-1-1,1 1 0,-1 0 0,0 0 1,1 0-1,-1 0 0,0 0 0,0 1 1,0-1-1,1 0 0,-3-1 0,-7-8 1588,0 0-1,0 0 0,-21-13 1,31 23-1609,-1 0 34,0 0-1,1 1 0,-1-1 0,1 1 0,-1-1 0,0 1 0,1 0 0,-1-1 0,1 1 0,0-1 0,-1 1 0,1 0 0,0-1 1,-1 1-1,1 0 0,0-1 0,-1 1 0,1 0 0,0 0 0,0-1 0,0 1 0,0 0 0,0 0 0,0-1 0,0 1 1,0 0-1,0 0 0,0-1 0,1 1 0,-1 1 0,-1 38-369,1-35 455,-1 50 20,3 0 0,2 0 1,2 0-1,22 89 0,-27-142-182,-1 0 0,1 0 0,-1 0 0,1-1 1,0 1-1,-1 0 0,1 0 0,0-1 0,0 1 0,1-1 0,-1 1 0,0-1 0,0 1 1,1-1-1,-1 1 0,1-1 0,-1 0 0,1 0 0,3 2 0,25 1-4180,-10-4-5019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3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6857,'0'0'14027,"3"-10"-13393,7-17-500,-10 27-133,0 0-1,0 0 1,0 1 0,0-1-1,0 0 1,0 0 0,0 0-1,0 0 1,0 0-1,0 0 1,0 0 0,0 0-1,0 1 1,0-1 0,1 0-1,-1 0 1,0 0 0,0 0-1,0 0 1,0 0-1,0 0 1,0 0 0,0 0-1,0 0 1,1 0 0,-1 0-1,0 0 1,0 0 0,0 0-1,0 0 1,0 0-1,0 0 1,1 0 0,-1 0-1,0 0 1,0 0 0,0 0-1,0 0 1,0 0 0,0 0-1,0 0 1,1 0 0,-1 0-1,0 0 1,0 0-1,0 0 1,0 0 0,0-1-1,0 1 1,0 0 0,0 0-1,0 0 1,1 0 0,-1 0-1,0 0 1,0 0-1,0 0 1,0-1 0,0 1-1,0 0 1,0 0 0,0 0-1,0 0 1,0 0 0,0 0-1,0 0 1,0-1-1,0 1 1,4 50-37,-3-15 29,4 241 21,-5-276 89,0-36 445,0-207-531,0 236-26,0 0 0,0 1 0,1-1 0,0 0 0,0 1 0,1-1 0,-1 1 0,1-1 0,1 1 0,-1 0 0,1 0 0,0 0 0,0 0 0,1 1 0,0-1 0,0 1 0,0 0 0,1 0 0,0 0 0,-1 1 0,2 0 0,-1 0 0,0 0 0,1 0 0,0 1 0,0 0 0,0 0 0,0 0 0,0 1 0,1 0 0,-1 1 0,1-1 0,-1 1 0,1 0 0,-1 1 0,8-1 0,-8 1-5,0-1 0,-1 1 0,1 0 0,0 1 0,0-1 0,0 1 0,-1 0 0,9 3 0,-13-3 8,1 0 0,0 1 0,-1-1 1,1 1-1,-1-1 0,1 1 0,-1 0 0,0-1 1,1 1-1,-1 0 0,0 0 0,0 0 0,-1 0 0,1 0 1,0 0-1,0 0 0,-1 0 0,0 0 0,1 0 1,-1 0-1,0 0 0,0 1 0,0-1 0,0 0 0,-1 3 1,1 0 2,-1 0 1,0 1 0,0-1 0,-1 0-1,1 0 1,-1 0 0,-1 0 0,1 0-1,-1 0 1,1 0 0,-1-1 0,0 0-1,-1 1 1,-5 5 0,-2 1-1,1-1 0,-1-1 0,-1 0 1,-18 11-1,81-33 16,21-8 19,-66 20-38,0 0 0,0 0-1,0 0 1,0 1 0,1 0 0,-1 0 0,0 1-1,0 0 1,0 0 0,8 2 0,-12-2 1,0 1 1,0-1-1,0 1 1,0-1-1,0 1 0,-1 0 1,1 0-1,0 0 1,-1 0-1,0 0 1,1 0-1,-1 1 0,0-1 1,0 0-1,0 0 1,-1 1-1,1-1 1,0 1-1,-1-1 0,0 1 1,1-1-1,-1 1 1,0-1-1,0 1 1,-1 3-1,1-2 0,0 1 1,-1-1-1,0 1 0,1-1 1,-1 1-1,-1-1 0,1 0 1,-1 1-1,0-1 1,0 0-1,0 0 0,0 0 1,-4 4-1,-5 1-15,0 0 1,-1-1-1,1 0 1,-2-1-1,1 0 1,-1-1-1,0 0 0,-1-2 1,1 1-1,-1-1 1,-18 2-1,56-18-6342,9-1 683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3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6873,'0'0'9744,"23"-9"-9509,75-29-63,-95 37-166,1-1 0,0 1-1,0 0 1,0 0 0,0 0 0,0 0 0,1 1 0,-1 0 0,0 0 0,0 0 0,0 0 0,0 0 0,7 3 0,-9-3-7,-1 1 1,0 0 0,0-1-1,0 1 1,0 0-1,0 0 1,0 0 0,0 0-1,0 0 1,0 0 0,0 0-1,0 0 1,-1 0-1,1 0 1,0 1 0,-1-1-1,1 0 1,-1 0-1,1 1 1,-1-1 0,0 0-1,1 1 1,-1-1 0,0 0-1,0 3 1,-1 4 13,0 0 0,0-1 1,-1 1-1,0-1 0,-1 0 0,1 1 0,-1-1 1,-1 0-1,1 0 0,-6 6 0,-22 28 219,23-32-198,1 0 1,-1 1-1,2-1 0,-1 1 1,1 1-1,1-1 0,0 1 1,0 0-1,1 0 0,-3 14 1,7-24-25,0 0-1,0 0 1,0 0 0,0 0-1,1-1 1,-1 1 0,0 0 0,1 0-1,-1 0 1,1 0 0,-1-1 0,1 1-1,-1 0 1,1 0 0,0-1-1,-1 1 1,1 0 0,0-1 0,-1 1-1,1-1 1,0 1 0,0-1 0,0 1-1,-1-1 1,1 0 0,0 1-1,0-1 1,0 0 0,0 0 0,0 0-1,0 1 1,0-1 0,-1 0 0,1 0-1,1 0 1,43 0 464,-32-1-341,28 0-50,1-1-1,-1-3 0,1-2 0,68-19 0,-108 23-663,-10 3-716,6 0 1007,-17 0-3079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3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15987,'0'0'4249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3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1618 4641 11138,'0'0'2624,"-27"3"-1457,-10 3-655,10-1 112,-1-2 1,-55 1-1,70-5-420,1-1 1,-1 0-1,1-1 0,0 0 0,0 0 0,0-2 0,0 1 0,1-1 0,0-1 0,0 0 0,0-1 0,-10-8 0,-20-17 343,-59-60-1,57 50-360,-119-109-91,7-8 0,-179-236 0,281 322-91,3-2-1,4-3 0,2-1 1,5-2-1,3-2 1,3-2-1,4 0 1,-26-136-1,40 125-5,5-1 0,4 0 0,4 0 0,4 0-1,5 0 1,4 0 0,4 1 0,4 1 0,4 1 0,5 1 0,40-92 0,-28 93 6,5 2-1,3 2 1,4 2 0,4 2 0,3 3 0,4 3 0,4 3 0,2 2 0,4 4-1,121-91 1,-51 66-171,241-119-1,-233 135 97,-144 74 78,-4 2-8,1 0 1,-1 1-1,1-1 0,-1 1 1,1-1-1,-1 1 1,1 0-1,0 1 0,0-1 1,0 1-1,4-1 1,-8 1-7,0-6-356,-1 0-1,0 0 1,0 0 0,-1 0 0,1 0-1,-1 0 1,-1 1 0,1-1 0,-1 1 0,-4-7-1,-40-52 619,24 36-483,12 11 257,6 10 62,0 0 1,0 0 0,0 0-1,-1 1 1,0-1 0,0 1-1,-1 1 1,0-1 0,-9-5 0,14 13 986,8 7-933,12 10-266,0-8 125,1 0-1,0-1 0,1-2 0,0 0 0,39 11 0,108 10 54,-82-16-45,-84-13-11,0 0-1,0 0 0,0 1 1,0-1-1,0 0 0,0 0 1,0 1-1,0-1 0,0 1 0,0-1 1,0 1-1,-1-1 0,1 1 1,0-1-1,0 1 0,-1 0 0,1-1 1,0 1-1,-1 0 0,1 0 1,0-1-1,-1 1 0,1 0 1,-1 0-1,1 0 0,-1 0 0,0 0 1,1 0-1,-1 0 0,0 0 1,0 0-1,0 0 0,0 0 0,0 0 1,0 0-1,0 0 0,0 0 1,0 0-1,0 0 0,0 0 1,-1 0-1,1 0 0,0 0 0,-2 1 1,0 5 6,-1 0 0,-1-1 0,1 1 0,-1-1 0,-5 6 0,-52 62 398,43-55-323,1 1 0,1 0-1,0 1 1,2 1-1,0 1 1,-18 43 0,30-64-90,1 1 1,0 0-1,0 0 0,0 0 1,1 0-1,-1 0 1,1 0-1,-1 1 0,1-1 1,0 0-1,0 0 1,1 0-1,-1 0 1,1 0-1,-1 0 0,1 0 1,0 0-1,0 0 1,0 0-1,1 0 1,-1 0-1,1-1 0,-1 1 1,1 0-1,3 2 1,0-1-275,1 0 0,-1-1 1,1 1-1,0-1 0,0-1 1,0 1-1,0-1 0,1 0 1,-1-1-1,13 3 0,31 2-5049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42 114 8186,'0'0'5080,"4"-5"-4331,0-2-222,1 1 0,-1 0 0,-1-1-1,1 0 1,-1 0 0,0 0 0,-1-1 0,1 1 0,-1 0 0,-1-1 0,0 0-1,0 1 1,0-10 0,-6 747 519,5-729-950,-1-10-566,-1 0 1,0 1-1,-1-1 1,0 1-1,0 0 1,-1 0-1,0 0 1,0 0-1,-10-13 1,0-2-2472,-10-17-3466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4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4429 2905,'0'0'15844,"-14"2"-15161,-43 7 885,76-15-1384,0 0 0,0-1 0,0-1 0,-1 0 0,0-2 0,31-22 0,3 1-1,59-34 122,127-96-1,-183 117-277,-3-2-1,-1-2 1,-2-2-1,43-59 1,-6-11-9,-6-3 1,-5-4-1,61-145 1,131-432 94,-131 171-187,-119 431 76,-5-1 0,-4 0 0,-6-137 0,-6 193 4,-3-1-1,-1 1 1,-2 1-1,-3 0 1,-1 0-1,-36-76 1,24 70-19,-2 1 1,-2 2 0,-2 1 0,-3 2 0,-46-49 0,43 58 2,0 3 0,-2 1 0,-2 2 0,-1 1 1,-82-41-1,-230-80-65,208 99 65,-3 7 0,-2 7-1,-202-25 1,139 53-789,208 10 775,11-1-406,0-1 0,1 1-1,-2-1 1,1 0 0,0-1 0,0 1 0,-1-1-1,1 1 1,4-6 0,9-10-4575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4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4 10882,'0'0'5347,"-1"0"-5311,1 0 0,-1-1 0,0 1 1,0-1-1,0 1 0,0 0 0,1 0 0,-1-1 1,0 1-1,0 0 0,0 0 0,0 0 0,0 0 1,0 0-1,1 0 0,-1 0 0,0 0 0,0 0 1,0 1-1,-1 0 0,-14 13-14,2 0 0,0 2 0,1 0 1,1 0-1,-17 30 0,20-33-14,6-8-8,0-1 1,0 1-1,0 0 0,1 0 0,-1 0 0,1 0 0,0 1 0,1-1 0,-1 0 0,1 1 0,0 0 1,0 7-1,2-12 0,-1 0 1,1 0 0,-1 0-1,1 0 1,-1 0 0,1-1 0,0 1-1,-1 0 1,1 0 0,0-1-1,0 1 1,0 0 0,0-1-1,-1 1 1,1-1 0,0 1-1,0-1 1,0 1 0,0-1-1,0 0 1,2 1 0,29 8 33,-20-6-15,9 5-12,-1 1 0,-1 1 0,1 1 0,-2 0 0,1 1 1,-2 1-1,0 1 0,0 1 0,-1 0 0,-1 1 0,-1 0 0,0 1 1,14 24-1,-5-12-1554,-2-18-2442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13811,'0'0'2737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1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5521,'0'0'16060,"11"17"-15236,-11-15-360,0 0-464,0 3-280,-16 7-1056,-12-3-2617,-6 3-5529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1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13675,'0'0'4225</inkml:trace>
  <inkml:trace contextRef="#ctx0" brushRef="#br0" timeOffset="1">368 1 13659,'0'0'7442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1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87 167 14755,'0'0'6316,"1"25"-6170,5 367 224,-10-367-341,4-24-14,0-1 0,0 0 1,-1 0-1,1 0 0,0 0 1,0 0-1,0 1 0,0-1 1,0 0-1,0 0 0,-1 0 0,1 0 1,0 0-1,0 0 0,0 1 1,0-1-1,0 0 0,-1 0 0,1 0 1,0 0-1,0 0 0,0 0 1,0 0-1,-1 0 0,1 0 0,0 0 1,0 0-1,0 0 0,-1 0 1,1 0-1,0 0 0,0 0 0,0 0 1,0 0-1,-1 0 0,1 0 1,0 0-1,0-1 0,0 1 0,0 0 1,-1 0-1,1 0 0,0 0 1,0 0-1,0 0 0,0-1 0,0 1 1,0 0-1,-1 0 0,1 0 1,0 0-1,0-1 0,-3-3 145,1-1-1,0 0 1,-1 1 0,2-1-1,-1 0 1,-1-8 0,-9-43-97,2-1 0,3 0 1,2 0-1,3 0 0,6-68 1,-3 115-70,0-1-1,1 1 1,0 0 0,1-1 0,0 1 0,0 0-1,1 1 1,0-1 0,9-13 0,-10 19-13,-1 1 0,1 0 0,-1-1 0,1 1 0,0 1 0,0-1 1,0 0-1,1 1 0,-1-1 0,0 1 0,1 0 0,0 0 0,-1 1 0,1-1 0,0 1 1,0 0-1,0 0 0,0 0 0,0 0 0,0 1 0,0-1 0,0 1 0,1 0 1,-1 1-1,0-1 0,0 1 0,4 1 0,-4-2 4,-1 2 1,0-1-1,0 0 1,0 1-1,0-1 0,0 1 1,0 0-1,0 0 1,-1 0-1,1 0 0,-1 1 1,1-1-1,-1 1 1,0-1-1,0 1 0,0 0 1,0 0-1,-1 0 1,1 0-1,-1 0 0,0 0 1,1 0-1,-1 1 1,0 4-1,2 8-87,0 1 0,-2-1 0,0 28 1,-1-44 99,-1 9-52,0 0 0,-1 0-1,0 0 1,0 0-1,-1 0 1,-1 0-1,0-1 1,0 0-1,0 0 1,-1 0-1,0 0 1,0 0-1,-1-1 1,0 0-1,-1-1 1,1 1-1,-9 5 1,-5 5-83,-1-1-1,-1-1 1,-1-1 0,-42 20-1,64-33 138,1-1 0,0 0-1,-1 0 1,1 1-1,-1-1 1,1 0-1,0 1 1,0-1-1,-1 0 1,1 1-1,0-1 1,-1 0-1,1 1 1,0-1-1,0 1 1,0-1 0,0 1-1,-1-1 1,1 0-1,0 1 1,0-1-1,0 1 1,0-1-1,0 1 1,0-1-1,0 1 1,0-1-1,0 1 1,0-1 0,0 0-1,1 1 1,-1-1-1,0 1 1,0-1-1,0 1 1,0-1-1,1 0 1,-1 1-1,0-1 1,1 0-1,-1 1 1,0-1-1,1 1 1,15 16-80,136 98 29,5 3 42,-128-94 9,-1 2 0,-1 0 0,40 53 0,-59-72-105,-6-24-9040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1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14051,'0'0'5977,"3"24"-5354,18 332 975,-21-331-1570,1-16-77,-1 0 1,0 0-1,0-1 0,-1 1 1,0 0-1,-3 11 1,3-20-42,1 1 1,0 0 0,-1 0 0,1-1-1,0 1 1,-1 0 0,1 0 0,-1-1-1,1 1 1,-1-1 0,0 1-1,1 0 1,-1-1 0,0 1 0,1-1-1,-1 1 1,0-1 0,1 0 0,-1 1-1,0-1 1,0 0 0,1 1 0,-1-1-1,0 0 1,0 0 0,0 0-1,0 0 1,1 0 0,-1 0 0,0 0-1,0 0 1,0 0 0,0 0 0,1 0-1,-1 0 1,0-1 0,0 1-1,0 0 1,1-1 0,-1 1 0,0 0-1,0-1 1,-3-1-215,1 0-1,0 0 0,0 0 1,0 0-1,0 0 0,0-1 1,0 0-1,-2-3 1,-48-73-1056,25 23 3558,27 56-2122,1-1 0,0 1 0,0-1 0,0 1 0,0-1 0,-1 1 0,1-1 0,0 1 0,0-1 0,0 1 0,0-1 0,0 1 0,0-1 0,1 1 0,-1-1 0,0 1 0,0 0 0,0-1-1,0 1 1,1-1 0,-1 1 0,0-1 0,0 1 0,1-1 0,-1 1 0,0 0 0,1-1 0,-1 1 0,0 0 0,1-1 0,-1 1 0,1-1 0,23-7 741,41 2-1177,-45 5 604,16-3-1044,0-2-1,-1-1 1,52-19 0,-34 7-3800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1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48 10562,'0'0'11712,"-4"-11"-11385,2 5-310,-7-22-5,5 25-60,2 18-60,20 288-41,-18-301 153,0-1-1,0 0 1,0 0 0,0 0 0,1 0 0,-1 0 0,0 1-1,1-1 1,-1 0 0,0 0 0,1 0 0,0 0 0,-1 0-1,1 0 1,-1 0 0,1 0 0,1 1 0,-1-2 4,-1 0 1,1 0 0,-1 0-1,1 1 1,-1-1-1,1 0 1,0 0 0,-1 0-1,1 0 1,-1 0-1,1-1 1,-1 1 0,1 0-1,-1 0 1,1 0-1,-1 0 1,1-1 0,-1 1-1,1 0 1,-1 0-1,1-1 1,-1 1 0,1 0-1,-1-1 1,1 0-1,28-36 412,-23 29-416,10-14 89,-8 9-77,1 0-1,1 1 0,-1 0 1,2 1-1,13-11 0,-23 21-26,0 1-1,-1-1 0,1 1 0,0 0 0,0 0 1,0 0-1,0-1 0,-1 1 0,1 0 0,0 0 1,0 0-1,0 0 0,0 0 0,0 1 1,-1-1-1,1 0 0,0 0 0,0 0 0,0 1 1,0-1-1,-1 1 0,1-1 0,0 0 1,0 1-1,-1-1 0,1 1 0,0 0 0,-1-1 1,1 1-1,-1-1 0,1 1 0,-1 0 1,1-1-1,-1 1 0,1 0 0,-1 0 0,0 0 1,1-1-1,-1 1 0,0 0 0,0 0 0,1 0 1,-1 0-1,0 1 0,14 49-87,-12-41 83,3 12-186,0-2 371,0 0 0,10 25-1,-12-39-416,-1 0 0,1 0-1,1-1 1,-1 0-1,1 1 1,0-1-1,0-1 1,0 1 0,1 0-1,0-1 1,8 6-1,9 1-6844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13003,'0'0'11066,"-5"7"-11066,21-7 0,7 0 0,8 2 16,0 3-16,-2 2-888,-4 4-496,-19 13-1073,-6-3-1480,0 4-304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9978,'0'0'11371,"202"7"-11275,-109-24-96,-13 1-2449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7194,'0'0'8196,"19"9"-6952,1 2-863,-11-5-218,1-1-1,-1 0 1,1-1 0,0 0-1,-1-1 1,2 0-1,-1-1 1,0 1 0,19 0-1,32 1 259,-1-2 0,1-3 0,102-15-1,-160 16-368,-196 9-8187,138-4 1015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10610,'0'0'6752,"28"-1"-6093,193-5 528,230 6 851,-450 0-1934,-4 0-108,-147 6-6519,96-1 1374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28 10306,'0'0'9777,"-5"6"-9246,1-1-525,0 1 1,1 0 0,0 0-1,0 1 1,1-1 0,0 0-1,0 1 1,0 0 0,1-1-1,0 1 1,0 10 0,1 93-16,2-55 23,-3 86 2,1-141-8,1 1 0,-1-1 1,0 1-1,0-1 0,0 0 0,0 1 0,-1-1 0,1 1 1,0-1-1,0 0 0,0 1 0,0-1 0,0 1 0,0-1 1,-1 0-1,1 1 0,0-1 0,0 0 0,-1 1 0,1-1 1,0 0-1,0 1 0,-1-1 0,1 0 0,0 0 0,-1 0 1,1 1-1,0-1 0,-1 0 0,1 0 0,0 0 0,-1 1 0,1-1 1,-1 0-1,1 0 0,0 0 0,-1 0 0,1 0 0,-1 0 1,1 0-1,0 0 0,-1 0 0,1 0 0,-1 0 0,1 0 1,0 0-1,-1-1 0,1 1 0,0 0 0,-1 0 0,1 0 1,-1 0-1,1-1 0,0 1 0,0 0 0,-1 0 0,1-1 1,0 1-1,-1 0 0,1-1 0,0 1 0,0 0 0,-1-1 1,1 1-1,-18-21 393,11 2-387,1-1 1,1 1-1,1-1 0,0 0 0,2 0 0,0 0 1,1 0-1,1 0 0,1 0 0,5-26 0,-5 38-18,0 0 0,1 0 0,0 1 0,0-1 0,1 0-1,0 1 1,0 0 0,1-1 0,0 1 0,0 0 0,1 1 0,-1-1-1,2 1 1,-1 0 0,1 0 0,-1 1 0,2 0 0,-1 0 0,0 0-1,1 1 1,0 0 0,0 0 0,0 0 0,1 1 0,-1 0-1,1 1 1,0 0 0,0 0 0,0 0 0,-1 1 0,2 0 0,-1 1-1,0 0 1,0 0 0,15 3 0,-19-2-1,0 1-1,0 0 1,0 0 0,0 0-1,0 0 1,0 0-1,0 1 1,-1 0 0,1 0-1,-1 0 1,0 0 0,0 0-1,0 1 1,-1-1-1,1 1 1,-1 0 0,1 0-1,-1 0 1,-1 0 0,1 0-1,0 0 1,-1 1 0,0-1-1,0 0 1,0 1-1,-1-1 1,1 1 0,-1-1-1,0 1 1,-1-1 0,1 1-1,-1-1 1,0 0 0,0 1-1,0-1 1,0 0-1,-1 1 1,1-1 0,-1 0-1,-1 0 1,1 0 0,-5 6-1,-6 1-16,0 0 0,0 0 0,-1-1 0,-1-1 0,-28 14 0,-82 27-63,119-45-9,18-1 6,23 0 19,-32-4 80,86 12 18,165 42 1,-187-37-36,-66-17 13,0 0 0,1 0 1,-1 0-1,0-1 0,1 1 0,-1 0 0,0-1 1,0 1-1,1-1 0,-1 0 0,0 1 0,0-1 0,0 0 1,0 1-1,0-1 0,0 0 0,0 0 0,0 0 0,0 0 1,0 0-1,0 0 0,-1 0 0,1-1 0,0 1 0,-1 0 1,1 0-1,-1 0 0,1-1 0,-1 1 0,0 0 0,1-1 1,-1-1-1,13-59 5,-10 45 5,6-17 520,-8 67 171,0 2-920,-1-10 197,11 153 96,-9-162-90,1 0 0,0 0 0,2 0 0,-1-1 0,2 0 0,0 0-1,1 0 1,14 23 0,2-11-1194,-4-16-2708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37 150 9522,'0'0'9663,"-6"-4"-8452,-18-12-497,24 16-705,-1 0 0,1 0-1,0 0 1,0 0 0,-1 1 0,1-1 0,0 0 0,0 0-1,-1 0 1,1 0 0,0 0 0,0 0 0,0 0 0,-1 1 0,1-1-1,0 0 1,0 0 0,0 0 0,-1 0 0,1 1 0,0-1 0,0 0-1,0 0 1,0 1 0,0-1 0,-1 0 0,1 0 0,0 0-1,0 1 1,0-1 0,0 0 0,0 1 0,0-1 0,0 0 0,0 0-1,0 1 1,0-1 0,0 0 0,0 0 0,0 1 0,0-1 0,0 0-1,1 1 1,-2 15-82,1-15 97,0 239-4,0-239 35,4-52 336,-4 43-393,0 0-1,0-1 0,1 1 0,0 0 0,2-9 0,5-10-24,2 0 0,0 0 0,1 1 0,2 0 0,0 1 0,2 1 0,1 0-1,34-39 1,-48 61 20,-1 1 0,1-1 0,-1 1-1,1-1 1,0 1 0,0 0 0,0 0-1,0 0 1,-1 0 0,2 0 0,-1 0 0,0 0-1,0 0 1,0 1 0,0-1 0,0 1-1,0 0 1,1 0 0,-1 0 0,0 0 0,0 0-1,0 0 1,1 0 0,-1 1 0,3 0-1,-3 1 1,0-1 0,0 0 0,0 1 0,0-1 0,0 1 0,0 0 0,0-1 0,-1 1 0,1 0 0,-1 0 0,0 0 0,1 0 0,-1 1 0,0-1 0,0 0 0,0 0 0,-1 1 0,1-1 0,0 0 0,-1 1 0,0-1 0,1 4 0,-1 0-62,1 0-1,-1 0 1,0 0 0,0 0-1,-1 0 1,0 0 0,0 0-1,0 0 1,-1 0 0,0 0-1,0-1 1,0 1 0,-1-1-1,0 1 1,-6 7 0,2-4-90,-1-1 0,0 0 0,0-1-1,-1 0 1,0-1 0,0 1 0,-17 7 0,-35 10-155,16-8 313,53-10 468,308 96 59,-285-95-1084,-13-9-4199,-14-4 832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8674,'0'0'7999,"17"1"-7912,50 12-67,-66-12-19,1-1 0,-1 1 0,0 0 0,0 0 0,0 0 0,0-1 0,0 1 0,0 0 0,0 0 0,0 0 0,0 0 0,0 1 0,-1-1 0,1 0 0,0 0 0,-1 0 0,1 1 1,-1-1-1,1 0 0,-1 0 0,0 1 0,0-1 0,1 0 0,-1 3 0,-4 30 82,3-30-63,-2 9 59,-2 0 0,0-1 1,0 0-1,-2 0 0,1 0 0,-1-1 0,-1 0 0,0 0 1,-15 15-1,10-11 40,1 0 0,1 0 0,-16 29 0,27-44-111,-1 1-1,1-1 1,0 1 0,0-1-1,0 1 1,0-1 0,-1 0-1,1 1 1,0-1-1,0 1 1,0-1 0,0 1-1,0-1 1,0 1-1,0-1 1,0 1 0,0-1-1,0 1 1,0-1 0,1 0-1,-1 1 1,0-1-1,0 1 1,0-1 0,1 1-1,-1-1 1,0 0-1,0 1 1,1-1 0,-1 0-1,0 1 1,1-1 0,-1 0-1,0 1 1,1-1-1,-1 0 1,1 0 0,-1 1-1,0-1 1,1 0 0,-1 0-1,1 0 1,-1 0-1,1 1 1,-1-1 0,1 0-1,-1 0 1,1 0-1,-1 0 1,0 0 0,2 0-1,32-1 674,-23 0-450,101-14 743,-88 10-991,0 1 0,0 1 0,0 1 0,1 1 0,-1 2 0,37 4 0,-59-5-170,0 1-1,0-1 1,0 1-1,0 0 1,0 0 0,0 0-1,0 0 1,0 0-1,-1 1 1,1-1-1,0 0 1,-1 1-1,1-1 1,-1 1-1,1 0 1,-1-1-1,0 1 1,0 0-1,0 0 1,0 0-1,0 0 1,0 0 0,0 0-1,-1 0 1,1 0-1,-1 0 1,1 3-1,1 27-9246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96 8330,'0'0'3870,"-24"4"-2703,-187 41 2274,195-41-3430,-18 9 1835,42-10-915,28-2-771,211-20 102,-194 14-185,1069-71 859,-352 30-454,-359 27-364,-407 22-255,-12 2 93,-7 2 7,-1-1 0,1-1 1,-1-1-1,0 0 0,-18 2 1,-1 0-215,-68 12-1956,-3-3-2810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 6449,'0'0'8528,"-6"2"-7810,-33 11 353,23-8 903,31-13 1756,-3 3-3732,0 1 0,0 0 0,0 1 0,1 1 0,-1 0 0,0 0 0,1 1 0,22 2 0,-28-1-11,-1 0-1,1 1 1,-1 0 0,1 0-1,-1 1 1,1 0 0,-1 0-1,0 0 1,0 1-1,0 0 1,0 0 0,0 1-1,-1-1 1,0 1 0,1 1-1,-1-1 1,8 10-1,-11-12 13,-1 0 0,0 0-1,0 0 1,0 1-1,0-1 1,0 0 0,0 0-1,0 1 1,-1-1 0,1 0-1,-1 1 1,0-1-1,0 0 1,0 1 0,0-1-1,0 0 1,0 1-1,-1-1 1,1 1 0,-1-1-1,1 0 1,-1 0-1,0 1 1,0-1 0,0 0-1,0 0 1,-1 0 0,1 0-1,0 0 1,-1 0-1,1 0 1,-1-1 0,-3 3-1,-6 6 1,0-1-1,-1 0 1,0-1-1,-18 9 1,18-10-1,-28 14-29,25-14-34,0 1 0,0 0 0,0 2-1,1-1 1,1 2 0,-15 13-1,24-19-2188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10970,'0'0'10707,"13"12"-10467,18-12-64,10 0 64,6-2-120,0-5-48,-1 2-72,-4 3-536,-14 2-1025,-12 0-2544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11843,'0'0'7377,"204"-14"-7193,-121 0-184,-11 0-2128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84 7274,'0'0'13273,"-6"10"-13166,1-2-94,0 1 0,0-1 0,1 1-1,0 0 1,1 0 0,0 1 0,0-1 0,1 1 0,-1 12 0,2 89 413,2-74-294,-2 0 0,-7 57 0,-1-129 1629,7-3-1846,2 0 0,2 0 0,12-71 0,-12 96 39,2 0 0,-1 0 0,2 0 0,0 0 0,0 0 0,1 1 0,1 0 0,0 0 0,0 1 0,1 0-1,1 0 1,0 1 0,0 0 0,15-11 0,-18 17-10,0 0 0,0 1-1,0 0 1,1 0 0,0 0 0,-1 1-1,14-2 1,-18 3 34,-1 0 0,1 1 1,0 0-1,-1-1 0,1 1 0,0 0 1,0 0-1,0 0 0,-1 0 1,1 0-1,0 0 0,0 0 0,-1 1 1,1-1-1,0 1 0,0-1 0,-1 1 1,1 0-1,0 0 0,-1 0 0,1 0 1,-1 0-1,0 0 0,1 0 0,-1 0 1,0 0-1,1 1 0,-1-1 1,0 0-1,0 1 0,0-1 0,0 1 1,1 3-1,-1 1-20,0 0 0,0 0 0,-1 0 0,0 0 0,0 0 0,-1 0 0,1 0 0,-1 0 0,-1 0 0,1 0 0,-1 0 0,0 0 0,0-1 0,-1 1-1,0-1 1,0 1 0,0-1 0,0 0 0,-1 0 0,0-1 0,0 1 0,-8 7 0,-10 7 26,0-1-1,-2 0 0,-36 20 1,46-30-26,-4 5 41,12-9 6,1 0 1,-1 0-1,0 0 0,0-1 1,0 0-1,0 0 0,0-1 0,-1 0 1,1 0-1,-9 2 0,44-23 647,-6 9-660,1 0 0,0 2 0,0 1 0,0 1 0,1 1 0,0 1 0,0 1 0,0 1 0,0 2 0,0 0 0,44 7 0,-46-2-33,-21-4 45,0 0 1,0 0-1,0 0 0,0-1 0,0 1 0,0-1 1,0 1-1,0-1 0,0 0 0,0 0 1,0 0-1,0 0 0,0 0 0,0 0 0,0-1 1,0 1-1,0-1 0,0 1 0,0-1 0,0 0 1,0 0-1,-1 1 0,1-1 0,0-1 0,0 1 1,-1 0-1,1 0 0,-1-1 0,1 1 0,-1-1 1,0 1-1,1-1 0,-1 1 0,0-1 0,0 0 1,0 0-1,1-3 0,12-27-61,0 4 138,-10 29-28,-3 19-17,1 67 280,3 1-1,4-1 0,22 87 0,-23-152-244,-8-22-101,1 1 1,-1-1-1,0 0 1,1 1-1,-1-1 0,1 0 1,-1 1-1,0-1 1,1 0-1,-1 1 0,1-1 1,-1 0-1,1 0 1,-1 1-1,1-1 0,-1 0 1,1 0-1,-1 0 1,1 0-1,-1 0 0,1 0 1,-1 0-1,1 0 1,-1 0-1,1 0 0,-1 0 1,1 0-1,0 0 1,-1 0-1,1 0 1,-1-1-1,0 1 0,1 0 1,-1 0-1,1-1 1,-1 1-1,1 0 0,-1-1 1,1 1-1,-1 0 1,0-1-1,1 1 0,-1-1 1,11-15-2249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6001,'0'0'15468,"80"0"-15420,-29 0-40,4-3-8,-3-4-464,2-2-1273,-15 0-479,-16 4-2377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11090,'0'0'9418,"13"98"-9178,5-47-96,-2-2-72,5-5-16,-1-6-56,14-17-960,-6-10-2785,-4-11-10113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10066,'0'0'6350,"31"0"-5278,193-3 680,160-8 139,-383 1-5582,-1 1-874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13315,'0'0'7739,"3"23"-7346,-1-11-346,14 175 446,-16-103-322,0-83-164,0-15-31,0-8-44,0 1-1,2-1 1,0 1 0,2 0 0,0 0 0,1 0 0,2 1 0,0-1 0,1 1-1,20-37 1,-20 43 55,1 0-1,1 0 0,13-16 1,-20 27 2,1-1 1,-1 1-1,0 0 1,1 1 0,-1-1-1,1 1 1,0-1 0,0 1-1,0 0 1,0 1-1,0-1 1,1 1 0,-1-1-1,0 1 1,1 1 0,-1-1-1,6 0 1,-9 1 5,0 1 0,0-1 0,0 0 1,1 1-1,-1-1 0,0 1 0,0-1 0,0 1 1,0 0-1,0-1 0,0 1 0,0 0 0,0 0 0,-1 0 1,1 0-1,0-1 0,0 1 0,-1 0 0,1 0 1,0 1-1,-1-1 0,1 0 0,-1 0 0,0 0 0,1 0 1,-1 0-1,0 0 0,1 1 0,-1-1 0,0 0 1,0 0-1,0 0 0,0 2 0,-2 47-60,2-48 54,-2 6 12,0 0 0,0 0 0,-1-1 0,0 1 0,0 0 0,0-1-1,-1 0 1,-1 0 0,1 0 0,-1 0 0,-10 10 0,-8 8 25,-42 33-1,31-29-17,33-28-7,1-1 0,0 0-1,0 0 1,0 1 0,-1-1-1,1 0 1,0 0-1,0 1 1,0-1 0,0 0-1,-1 0 1,1 1 0,0-1-1,0 0 1,0 1-1,0-1 1,0 0 0,0 1-1,0-1 1,0 0 0,0 0-1,0 1 1,0-1-1,0 0 1,0 1 0,0-1-1,0 0 1,0 1 0,1-1-1,-1 0 1,0 0-1,0 1 1,0-1 0,0 0-1,1 0 1,-1 1 0,0-1-1,0 0 1,0 0-1,1 1 1,-1-1 0,0 0-1,0 0 1,1 0 0,-1 0-1,0 0 1,1 1-1,-1-1 1,0 0 0,0 0-1,1 0 1,-1 0 0,0 0-1,1 0 1,-1 0-1,0 0 1,1 0 0,-1 0-1,0 0 1,1 0 0,-1 0-1,0 0 1,1-1 0,31 5 102,-22-3-45,27 5-12,0 1 1,0 3-1,0 1 1,66 29-1,-85-36-2704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2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4545,'0'0'14747,"13"0"-14634,-5 0-104,28 3 3,-35-3-12,1 0 0,-1 1 0,0-1 0,0 1 0,1 0 0,-1 0 1,0-1-1,0 1 0,0 0 0,0 0 0,0 0 0,0 0 0,0 0 1,0 0-1,0 0 0,-1 0 0,1 0 0,0 1 0,-1-1 0,1 0 0,-1 0 1,1 1-1,-1-1 0,0 0 0,1 1 0,-1-1 0,0 0 0,0 3 0,-1 12 5,0 0 0,-1 0-1,-1 0 1,-1 0-1,0-1 1,-1 1-1,0-1 1,-9 15-1,6-12 10,1 1 0,1 0 0,0 0 0,-4 28 0,10-46-2,-1 1 1,1-1-1,0 1 0,0-1 0,0 1 1,0-1-1,0 1 0,0-1 0,0 1 1,0-1-1,0 1 0,1-1 0,-1 1 0,1-1 1,-1 1-1,1-1 0,0 0 0,-1 1 1,1-1-1,0 0 0,0 0 0,0 0 1,0 1-1,0-1 0,0 0 0,0 0 0,0 0 1,0-1-1,3 2 0,1 0 68,1 0 1,0-1-1,0 0 0,0 0 1,0 0-1,10-1 0,-15 0-77,88-2-21,0-4 0,115-23 0,-79 10-4414,-30 8-10098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5009,'0'0'8391,"-8"1"-6958,-36 5 2426,114-7-729,140 6-2923,-206-5-208,0 1 0,0-1 1,0 1-1,0 0 1,-1 0-1,1 1 0,0-1 1,-1 1-1,1-1 0,-1 1 1,0 0-1,1 1 1,-1-1-1,0 0 0,0 1 1,0 0-1,-1 0 0,1 0 1,-1 0-1,5 6 1,-6-6-2,0 0 1,-1 0 0,1 0 0,0 0 0,-1 0-1,0 0 1,1 0 0,-1 0 0,0 0 0,-1 0-1,1 0 1,0 1 0,-1-1 0,0-1 0,0 1-1,0 0 1,0 0 0,0 0 0,0 0 0,-1-1-1,0 1 1,1 0 0,-1-1 0,0 0 0,0 1-1,0-1 1,-4 3 0,-14 13 18,-1-1 1,0-1-1,-1-1 0,0-1 1,-1 0-1,-45 17 0,20-13-888,-1-2 0,-77 16-1,36-19-6166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69 9378,'0'0'8671,"0"-11"-7248,0-34-381,0 44-1022,0 1 1,0 0-1,0-1 0,0 1 1,0 0-1,0-1 1,0 1-1,1 0 0,-1-1 1,0 1-1,0-1 1,0 1-1,0 0 0,-1-1 1,1 1-1,0 0 1,0-1-1,0 1 0,0 0 1,0-1-1,0 1 1,0 0-1,-1-1 0,1 1 1,0 0-1,0 0 1,0-1-1,-1 1 0,1 0 1,0 0-1,0-1 1,-1 1-1,1 0 0,0 0 1,-1 0-1,1-1 1,0 1-1,-1 0 0,1 0 1,0 0-1,-1 0 1,1 0-1,0 0 0,-1 0 1,1 0-1,0 0 1,-1-1-1,1 2 0,0-1 1,-1 0-1,1 0 1,0 0-1,-1 0 0,0 0 1,-10 10-94,-131 183 56,58-74 210,55-73 146,52-46-167,63-5 85,-1-3 0,101-24 0,-180 31-250,-4 1-16,-1 0 0,1-1 1,-1 1-1,0 0 0,1 0 0,-1-1 1,1 1-1,-1-1 0,1 1 1,-1-1-1,0 0 0,1 1 1,-1-1-1,0 0 0,0 0 1,0 0-1,0 0 0,1 0 0,-1 0 1,0 0-1,-1 0 0,1-1 1,0 1-1,0 0 0,0-2 1,-1 0-15,0 0 0,0 0-1,0 0 1,0 1 0,-1-1 0,1 0 0,-1 0 0,0 0 0,0 0 0,0 1 0,-3-5 0,-1-8 111,-1 1 1,2-1-1,0 0 1,1-1-1,0 1 1,1 0-1,0-19 1,2 34 156,0 4-199,1 43-160,2 1-1,11 59 1,-11-88 108,2 1 0,0-1 0,1 0 0,1 0 0,0-1 0,2 0 1,0 0-1,14 19 0,-2-11-1267,-4-12-2250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220 177 3881,'0'0'12206,"-23"0"-11389,-174 0 2553,312 0-1671,407-58-662,-217 20-830,-76 11-68,271-26 15,-481 52-165,-30 6-61,-15 5-255,-21 14-3754,30-16-2335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11266,'0'0'10835,"28"3"-10491,13-15-160,6-2-176,0 2 40,-3 3-48,-6 2 0,-7 0-688,-15 7-1129,-8 0-2856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8250,'0'0'13403,"-3"10"-13357,-5 18 11,2 0-1,2 0 1,0 1-1,1 32 1,3-60-53,0-1 1,0 1-1,0-1 0,0 0 0,1 1 1,-1-1-1,0 1 0,0-1 1,1 0-1,-1 1 0,0-1 0,1 0 1,-1 1-1,0-1 0,1 0 1,-1 0-1,0 1 0,1-1 0,-1 0 1,1 0-1,-1 0 0,1 0 0,-1 1 1,0-1-1,1 0 0,-1 0 1,1 0-1,-1 0 0,1 0 0,-1 0 1,1 0-1,-1 0 0,0 0 1,1 0-1,-1-1 0,1 1 0,18-3 133,6-6 79,-1 0 0,27-15 0,-37 17-216,0-1 1,0 2-1,1 0 0,0 1 0,0 0 1,1 1-1,-1 1 0,1 0 0,25 0 1,-38 3-9,0 0 0,1 0 1,-1 1-1,1 0 1,-1 0-1,0 0 1,0 0-1,0 0 1,1 1-1,-1-1 0,-1 1 1,1 0-1,0 0 1,0 0-1,-1 0 1,5 5-1,-3-2 6,0 0 1,0 0-1,-1 1 0,1 0 1,-1 0-1,0 0 1,-1 0-1,3 8 0,-2 0-6,0 0 0,0 1 0,-1-1 1,-1 1-1,-1-1 0,0 1 0,-3 21 0,2-33-7,1 0-1,-1 0 1,0 1 0,0-1 0,-1 0 0,1 0 0,0 0-1,-1-1 1,0 1 0,0 0 0,0-1 0,-4 5 0,-21 10-2857,13-15-3801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12579,'0'0'11690,"55"-26"-11626,-9 15-56,6 4-8,-5 2-856,-11 5-680,-16 0-1585,-14 14-2840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3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11402,'0'0'5074,"212"-14"-4834,-134 3-240,-18-1-2745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4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11586,'0'0'5303,"0"15"-5015,0 113-22,18 134 0,-10-208 627,-6-43 909,-5-36-928,-7-44-814,3-1-1,3 0 1,8-109 0,-2 164-62,1 1 0,1-1 1,-1 1-1,2 0 0,0 0 1,1 0-1,0 1 0,10-15 1,-13 23-10,0 1 0,0-1 0,0 1 0,0 0 1,0 0-1,1 0 0,0 1 0,0-1 0,0 1 1,0 0-1,1 0 0,-1 1 0,1-1 0,-1 1 1,1 0-1,0 0 0,0 1 0,0-1 0,0 1 1,0 0-1,0 0 0,1 1 0,-1-1 0,0 1 0,0 1 1,8 0-1,-11 0 4,-1-1 0,1 1 0,-1 0 0,1 0 0,-1-1 0,0 1 0,1 0 0,-1 0 0,0 1 0,1-1 0,-1 0 0,0 0 0,0 1 0,0-1 0,0 0 0,-1 1 0,1-1 0,0 1 0,0-1 0,-1 1 0,1 0 0,-1-1 0,1 1 0,-1-1 0,0 4 0,3 47-99,-3-44 90,0 1 11,-1-1 0,0 0 0,0 1 0,-1-1 0,0 0 0,-1 0 0,0 0 0,0 0-1,0 0 1,-1-1 0,-1 1 0,-5 8 0,-8 6-14,-1 0 0,-27 25 0,13-15 32,32-31-14,0 0-1,0 0 1,1 1-1,-1-1 1,0 0-1,0 1 0,1-1 1,-1 0-1,0 1 1,1-1-1,0 1 0,-1-1 1,1 0-1,0 1 1,0-1-1,-1 1 1,1-1-1,0 1 0,1-1 1,-1 1-1,0-1 1,0 1-1,1-1 0,-1 1 1,1-1-1,-1 1 1,1-1-1,-1 0 1,1 1-1,0-1 0,0 0 1,1 2-1,37 37-28,-32-34 27,198 147-31,-46-38 43,-153-110-41,-2-3-7,0 1 0,0 0 0,0 0 1,-1 0-1,1 1 0,-1-1 0,0 1 0,0 0 1,0 0-1,-1 0 0,0 0 0,3 5 1,-5-9-11,0 0 0,0 1 0,0-1 1,0 0-1,0 0 0,0 0 1,0 1-1,0-1 0,0 0 0,0 0 1,0 0-1,0 1 0,0-1 1,0 0-1,0 0 0,0 0 0,0 0 1,0 1-1,0-1 0,0 0 1,0 0-1,-1 0 0,1 1 0,0-1 1,0 0-1,0 0 0,0 0 1,0 0-1,0 0 0,-1 0 0,1 1 1,0-1-1,0 0 0,0 0 1,-1 0-1,1 0 0,0 0 0,0 0 1,0 0-1,0 0 0,-1 0 1,1 0-1,0 0 0,0 0 0,0 0 1,-1 0-1,1 0 0,0 0 0,0 0 1,0 0-1,-1 0 0,1 0 1,0 0-1,0 0 0,0 0 0,0 0 1,-1 0-1,1 0 0,0-1 1,0 1-1,-13-5-1643,-5-10-1831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21 9914,'0'0'7296,"-9"0"-7073,-4-2-47,-6 0-221,-5 2 4674,22 0-4632,1 0 1,-1 1-1,1-1 1,-1 1 0,1-1-1,-1 1 1,1 0-1,0 0 1,-1 0-1,1 0 1,0 0-1,0 0 1,-1 0 0,1 0-1,0 0 1,0 0-1,0 1 1,-1 1-1,-18 32-7,15-24 5,-3 3-3,1 1 0,0 0 0,2 0 0,0 0 0,0 0 0,1 1 0,1 0-1,1 0 1,0 0 0,1 0 0,2 26 0,0-38 3,0 0 0,0 0-1,1-1 1,0 1 0,-1-1 0,1 1-1,0-1 1,1 0 0,-1 1 0,0-1-1,1 0 1,0 0 0,0-1 0,0 1-1,0-1 1,0 1 0,0-1 0,1 0-1,-1 0 1,1-1 0,-1 1 0,1-1 0,0 1-1,0-1 1,-1 0 0,8 0 0,0 2-27,0-2 1,1 1 0,-1-1 0,0-1-1,1 0 1,-1-1 0,1 0 0,14-3-1,-22 2 17,0 1 0,0-1 0,0 0 0,0 0 0,0 0 0,-1-1-1,1 1 1,-1-1 0,1 0 0,-1 0 0,0 0 0,0 0 0,0-1 0,-1 1 0,1-1-1,-1 1 1,0-1 0,0 0 0,0 0 0,-1 0 0,1 0 0,-1-1 0,0 1 0,0 0-1,0-6 1,0 3 15,0 1-1,-1-1 1,1 0-1,-2 0 0,1 1 1,-1-1-1,0 1 1,0-1-1,-1 1 1,0-1-1,0 1 0,-1 0 1,0 0-1,0 0 1,0 0-1,-4-6 1,-13-12 80,0 1 0,-39-33 1,52 49-51,0 2 0,0-1 1,0 1-1,-1 0 1,0 1-1,0-1 0,0 2 1,-1-1-1,1 1 1,-1 1-1,0-1 1,0 1-1,-13-1 0,22 3-34,-1 0 0,1 0 0,-1 0 0,1 0 0,0 0 0,-1 1 0,1-1 0,-1 0 0,1 0 0,0 0 0,-1 0 0,1 0-1,0 1 1,-1-1 0,1 0 0,0 0 0,-1 1 0,1-1 0,0 0 0,-1 0 0,1 1 0,0-1 0,0 0 0,0 1 0,-1-1 0,1 0 0,0 1-1,0-1 1,0 1 0,0-1 0,-1 0 0,1 1 0,0-1 0,0 1 0,0-1 0,0 0 0,0 1 0,0-1 0,0 1 0,0-1 0,0 0 0,0 1-1,1-1 1,-1 1 0,0-1 0,0 0 0,0 1 0,0-1 0,1 0 0,-1 1 0,0-1 0,0 0 0,1 1 0,-1-1 0,0 0 0,0 1 0,1-1-1,-1 0 1,0 0 0,1 1 0,4 2-237,0 0-1,0-1 0,1 0 1,-1 0-1,1 0 1,-1 0-1,1-1 0,-1 0 1,1 0-1,0 0 1,6-1-1,41 2-4155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4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11306,'0'0'5727,"0"29"-5204,0 196 945,-1-141-976,3 104-12,-2-187-478,6 42 66,-5-41-65,-1 0 0,0 0 0,1 0-1,0 1 1,-1-1 0,1 0-1,0 0 1,0 0 0,0 0-1,0 0 1,0 0 0,1-1 0,-1 1-1,1 0 1,-1-1 0,3 3-1,-2-36-1633,-3 21 1024,-1-1 1,-1 0-1,0 1 0,-1 0 0,0 0 0,0 0 0,-1 0 0,-1 0 0,1 1 0,-13-15 1,-11-14-129,-41-41 1,53 61 1413,8 11-322,-12-17 3061,21 25-3369,0-1 0,-1 1 1,1-1-1,0 0 0,0 1 1,0-1-1,0 0 0,-1 1 1,1-1-1,0 0 0,0 1 1,0-1-1,1 0 0,-1 1 0,0-1 1,0 0-1,0 1 0,0-1 1,1 1-1,-1-1 0,0 0 1,0 1-1,1-1 0,-1 1 1,0-1-1,1 1 0,-1-1 1,1 1-1,-1-1 0,1 1 1,-1-1-1,1 1 0,-1 0 1,1-1-1,-1 1 0,1 0 1,0-1-1,-1 1 0,1 0 1,-1 0-1,2-1 0,26-8-10,48-12-1,-56 17-89,-1 0 0,0-2 0,0 0 0,0-1 0,-1-1 0,31-17 0,-47 22 50,1 1 1,-1 0-1,0-1 0,0 1 0,0-1 0,-1 0 0,1 0 1,-1 0-1,1 1 0,-1-1 0,0-1 0,0 1 0,0 0 1,-1 0-1,1 0 0,-1 0 0,1-4 0,-1 2 247,0 0-1,0 0 0,0 0 0,-1 0 1,1 0-1,-1 0 0,0 0 1,-1 0-1,1 0 0,-4-6 0,5 11-223,0 0 0,0 0-1,-1 0 1,1 0 0,0 0-1,0 0 1,0 0 0,0 0-1,-1 0 1,1 0 0,0 0-1,0 0 1,0 0 0,0 0-1,-1 0 1,1 0 0,0 0-1,0 0 1,0 0 0,0 0-1,-1 0 1,1 0 0,0 0-1,0 0 1,0 1 0,0-1-1,0 0 1,-1 0 0,1 0-1,0 0 1,0 0 0,0 0-1,0 1 1,0-1 0,0 0-1,0 0 1,0 0 0,0 0-1,0 1 1,-1-1 0,1 0-1,0 0 1,0 0 0,0 0-1,0 1 1,0-1 0,0 0-1,0 0 1,0 0 0,0 0-1,1 1 1,-1-1 0,0 0-1,0 0 1,0 0 0,0 0-1,0 1 1,-3 13-170,-7 340 148,10-344 4,0-10 2,0 1 1,0 0 0,-1 0-1,1-1 1,0 1-1,0 0 1,0 0 0,1-1-1,-1 1 1,0 0-1,0 0 1,0-1 0,0 1-1,1 0 1,-1-1-1,0 1 1,1 0 0,-1-1-1,1 1 1,-1-1-1,0 1 1,1 0 0,-1-1-1,1 1 1,1 0-1,13-7 513,16-29 151,-30 34-705,25-38 176,-22 31-134,1-1 0,-1 2 0,2-1 0,-1 1 0,1 0 0,1 0 0,-1 0 0,10-7 0,-15 14-10,-1 0-1,1 0 0,0 0 0,-1 0 0,1 0 0,-1 1 1,1-1-1,0 0 0,-1 0 0,1 0 0,0 0 1,-1 1-1,1-1 0,-1 0 0,1 1 0,0-1 0,-1 0 1,1 1-1,-1-1 0,1 1 0,-1-1 0,1 1 0,-1-1 1,0 1-1,1-1 0,-1 1 0,0-1 0,1 1 1,-1 0-1,0-1 0,1 1 0,-1-1 0,0 1 0,0 0 1,0-1-1,0 1 0,0 0 0,0-1 0,0 2 1,9 34-60,-8-31 72,11 52-3,-5-18 2,2 1 1,27 71 0,-24-93-157,1-14-2932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5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11362,'0'0'6458,"88"0"-6450,-57-3 40,-5 1-48,-6 0-352,-14 2-865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7:5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9234,'-5'109'1624,"25"-109"-880,4 0 49,7 0-369,5 0-224,13-16-200,-5 0-336,-13-3-11691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5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6977,'0'0'8512,"2"-4"-7428,12-15 258,0 1 1,1 1 0,25-23 904,-40 74-2455,-3-1 159,-2-1 0,-13 49 0,9-50 44,3 0-1,-6 61 1,11-82 8,1-1-2,-1-1 0,1 1 0,1-1 0,-1 0 0,2 0 0,1 10 0,-2-16 1,0 0-1,0 0 0,0 0 0,0 0 1,0 0-1,1 0 0,-1 0 1,1-1-1,-1 1 0,1 0 1,-1-1-1,1 1 0,0-1 0,0 0 1,0 0-1,0 1 0,0-1 1,0 0-1,0-1 0,0 1 0,0 0 1,0-1-1,0 1 0,0-1 1,1 0-1,-1 1 0,4-1 0,-1 0 10,0 0-1,0 0 0,-1-1 0,1 1 1,0-1-1,-1 0 0,1-1 0,-1 1 0,1-1 1,-1 1-1,0-1 0,0-1 0,1 1 1,-1 0-1,-1-1 0,1 0 0,0 0 0,-1 0 1,1-1-1,-1 1 0,0-1 0,0 1 1,-1-1-1,1 0 0,-1 0 0,0-1 0,0 1 1,0 0-1,0-1 0,-1 1 0,0-1 1,0 1-1,1-9 0,0-1-2,0 1-1,-1-1 1,-1 0 0,0 0-1,-1 0 1,0 0 0,-1 1-1,-1-1 1,0 0 0,-9-20 0,-1 6-19,8 20 7,1-1 0,0 1 0,1-1-1,0 1 1,0-1 0,1 0 0,-2-10 0,10 19-641,58 14-4365,-25-1-2541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5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10506,'0'0'9370,"0"19"-8776,0-16 2329,0-10-6021,0-5-3554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5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269 143 8770,'0'0'9313,"1"-5"-8316,3-15-333,-31 49-220,-11 24-440,-46 69 304,77-111-290,1 1-1,0 0 1,1 1 0,0-1-1,1 1 1,1 0 0,0 0-1,-2 19 1,5-30-14,0-1 0,0 0 1,0 1-1,0-1 0,0 1 0,0-1 1,1 0-1,-1 1 0,0-1 0,1 0 0,-1 1 1,1-1-1,0 0 0,-1 1 0,1-1 0,0 0 1,0 0-1,0 0 0,0 0 0,0 0 0,0 0 1,0 0-1,0 0 0,0 0 0,0-1 0,2 2 1,0-1 9,1 1 1,0-1 0,-1 0 0,1 0 0,0 0-1,0-1 1,0 1 0,0-1 0,7-1 0,-4 1 3,1-1 0,-1 0 1,1 0-1,-1-1 0,1 0 0,-1 0 1,0 0-1,0-1 0,0-1 1,8-4-1,-13 7-12,-1 0 0,1 0 0,0 0-1,-1 0 1,1 0 0,-1-1 0,0 1 0,1 0 0,-1-1 0,0 1 0,0-1-1,0 1 1,0-1 0,0 0 0,0 1 0,0-1 0,-1 0 0,1 0 0,-1 1 0,1-1-1,-1 0 1,0 0 0,1 0 0,-1 0 0,0 0 0,0 0 0,0 1 0,-1-1 0,1 0-1,0 0 1,-1 0 0,1 0 0,-1 1 0,-1-4 0,-1 1 1,0 1 0,-1-1 0,1 1 0,-1 0 0,1 0 0,-1 1 0,0-1 0,0 1 0,-1-1 0,1 1 0,0 1 0,-7-3 0,-28-8-1,23 7-7,0 0-1,0-1 0,0 0 1,-25-15-1,37 18 6,0 0 0,0 0 0,1 0 0,-1-1 1,1 1-1,0-1 0,0 0 0,0 0 0,0 0 0,0 0 0,1 0 0,0 0 0,0-1 0,0 1 1,1-1-1,-1 0 0,1 1 0,0-1 0,1 0 0,-1 0 0,1-5 0,0 0-2,1 0-1,1 0 1,0 0-1,0 0 1,1 1-1,0-1 1,1 1-1,0-1 1,1 1-1,0 1 1,0-1-1,0 1 1,1-1-1,1 2 1,-1-1-1,1 1 1,1 0-1,-1 0 1,1 1-1,0 0 1,1 0-1,-1 1 1,1 0-1,0 1 1,1 0-1,-1 0 1,1 1-1,-1 0 1,1 0-1,0 2 1,12-2-1,-21 3-7,1 1-1,0-1 0,-1 1 1,1-1-1,-1 1 0,1 0 1,0 0-1,-1 0 1,0 0-1,1 0 0,-1 0 1,0 0-1,1 0 0,-1 1 1,0-1-1,0 0 0,0 1 1,0-1-1,0 1 0,0-1 1,-1 1-1,1-1 1,0 1-1,-1 0 0,1-1 1,-1 1-1,0 0 0,1 0 1,-1-1-1,0 4 0,3 65-83,-3-57 14,0 57-3425,0-45-1802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5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 1768,'0'0'16220,"4"5"-15020,-3-3-1118,1 0 0,-1 0 0,1 0 0,-1 0-1,1-1 1,0 1 0,0 0 0,-1-1 0,1 1 0,0-1-1,0 0 1,0 0 0,1 0 0,-1 0 0,0 0 0,0 0 0,1 0-1,-1-1 1,0 1 0,1-1 0,-1 0 0,0 0 0,5 0 0,-6 0-47,0-1 0,-1 0 0,1 1 0,-1-1 0,1 0 0,-1 1 0,1-1 0,-1 0 0,1 0 0,-1 0 0,0 1 1,1-1-1,-1 0 0,0 0 0,0 0 0,0 0 0,0 0 0,0 1 0,0-1 0,0 0 0,0 0 0,0-1 1,0-31-72,-1 26 83,1-28-81,-1 14 15,0 0 0,2 0 0,0 0 0,9-37 0,-10 54 13,1 0 0,1 0 0,-1 0 0,0 0 0,1 1 0,0-1 1,0 1-1,0-1 0,0 1 0,1 0 0,-1-1 0,1 1 0,0 0 0,0 1 1,0-1-1,0 1 0,1-1 0,-1 1 0,1 0 0,-1 0 0,1 0 0,0 1 0,-1-1 1,1 1-1,0 0 0,0 0 0,0 0 0,0 1 0,0-1 0,8 1 0,-10 1 0,0-1 0,0 0 0,0 1-1,0 0 1,0 0 0,0-1 0,0 1 0,0 0-1,0 1 1,0-1 0,-1 0 0,1 0-1,0 1 1,-1-1 0,1 1 0,-1 0 0,1-1-1,-1 1 1,0 0 0,0 0 0,0 0 0,0 0-1,0 0 1,0 0 0,0 0 0,-1 0-1,1 0 1,-1 0 0,0 0 0,1 0 0,-1 3-1,2 12-10,0 1-1,-2 32 1,0-36-1,-1 11 22,-1-1 1,-1 1 0,-1-1-1,-8 26 1,10-46-5,1 0 0,0 0 0,1 0 0,-1-1 0,0 1 0,1 0 0,0 0 1,0 0-1,0 0 0,1 0 0,0 4 0,0-7-1,0 0 1,0 1-1,0-1 0,0 0 1,0 0-1,0 1 0,0-1 1,1 0-1,-1 0 0,0 0 1,1-1-1,-1 1 0,0 0 1,1 0-1,-1-1 0,1 1 1,-1-1-1,1 1 0,0-1 1,-1 0-1,1 0 0,-1 1 1,1-1-1,0 0 0,-1-1 1,1 1-1,1 0 0,16 0-112,-2 0-695,0 0 0,0 0 0,0-2-1,0 0 1,20-6 0,0-6-6047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0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8634,'0'0'7719,"-5"0"-7223,4 0-476,0 0 0,0 0 0,0 0 0,0 0 0,0 0 0,0 0 0,0 0 0,0 0 0,0 1 0,0-1-1,0 0 1,0 1 0,0-1 0,0 0 0,0 1 0,1-1 0,-1 1 0,0 0 0,0-1 0,0 1 0,0 0 0,1-1 0,-1 1 0,0 0 0,1 0 0,-1 0 0,1-1 0,-2 3 0,-4 4 112,-12 2 576,3-2 1493,14-5-990,9-1-137,14-1-1328,11 1-699,-11-4-2757,0-4-10214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12 7314,'0'0'10669,"-5"0"-9389,3 0-1132,-1 1 0,1-1 0,0 1 0,0-1-1,0 0 1,-1 0 0,1 0 0,0 0 0,0 0 0,0-1 0,-1 1 0,-1-2 0,2 1-75,0 0 0,0 0 0,0-1 0,-1 1 0,1 1 0,0-1-1,0 0 1,-1 0 0,1 1 0,0 0 0,-1-1 0,1 1 0,-1 0 0,1 0 0,0 0 0,-1 0 0,1 1 0,-1-1 0,1 1 0,0-1 0,-1 1 0,1 0 0,-4 2 0,-3 1-108,0 0 0,0 1 1,1 1-1,-13 9 1,21-15 30,-1 0 0,1 0 1,-1 1-1,0-1 0,1 0 1,-1 0-1,1 1 0,-1-1 1,1 1-1,-1-1 0,1 0 1,-1 1-1,1-1 1,0 1-1,-1-1 0,1 1 1,-1-1-1,1 1 0,0 0 1,0-1-1,-1 1 0,1-1 1,0 1-1,0 0 0,0-1 1,0 1-1,-1 0 1,1-1-1,0 1 0,0 0 1,0-1-1,0 1 0,1-1 1,-1 1-1,0 0 0,0-1 1,0 1-1,0 0 0,1-1 1,-1 1-1,0-1 1,1 1-1,-1-1 0,0 1 1,1-1-1,-1 1 0,1-1 1,-1 1-1,1-1 0,-1 1 1,1-1-1,-1 0 0,1 1 1,-1-1-1,1 0 1,-1 1-1,1-1 0,0 0 1,0 1-1,41 9-7,-39-10 16,30 4 44,-20-4-42,1 2 0,-1 0 1,0 0-1,0 2 0,15 4 1,-26-7-9,1 1 0,0-1 1,0 1-1,0 0 0,-1-1 1,1 1-1,-1 0 1,0 0-1,1 1 0,-1-1 1,0 0-1,0 1 0,0 0 1,-1-1-1,1 1 0,-1 0 1,1 0-1,-1 0 0,0 0 1,0 0-1,0 0 0,-1 0 1,1 0-1,-1 0 0,1 0 1,-1 6-1,-1-3 0,1-1 0,-1 1 0,0-1-1,-1 1 1,1-1 0,-1 0 0,0 0-1,-1 1 1,1-1 0,-1-1 0,0 1 0,0 0-1,0-1 1,-1 1 0,1-1 0,-1 0-1,0 0 1,-1-1 0,1 1 0,0-1 0,-9 4-1,4-1 24,-1-1-1,0 0 0,0-1 0,0 0 0,-1-1 1,1 0-1,-1 0 0,0-1 0,0-1 1,-15 1-1,26-2-49,0 0 0,-1 0 1,1 0-1,0-1 0,-1 1 1,1 0-1,0 0 0,-1 0 1,1-1-1,0 1 0,-1 0 0,1 0 1,0-1-1,-1 1 0,1 0 1,0-1-1,0 1 0,-1 0 1,1-1-1,0 1 0,0 0 0,0-1 1,0 1-1,0-1 0,-1 1 1,1 0-1,0-1 0,0 1 1,0-1-1,0 1 0,0 0 0,0-1 1,0 1-1,0-1 0,1 1 1,-1 0-1,0-1 0,0 1 1,0 0-1,0-1 0,0 1 0,1-1 1,-1 1-1,0 0 0,0-1 1,0 1-1,1 0 0,-1-1 1,10-16-4067,2-1-5338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10562,'0'0'10056,"6"1"-9836,-4 0-203,0-1 0,0 1 0,0 0 0,0 0 0,0-1 0,0 1 1,-1 1-1,1-1 0,0 0 0,0 0 0,-1 1 0,1-1 0,-1 1 0,1-1 0,-1 1 0,0 0 1,1-1-1,1 5 0,1 2 63,-1-1 0,0 1 0,0 1 0,4 14 0,-1 12 264,2 52 0,-7-82-322,2 213 661,13-240 976,-3-9-1470,-5 9-143,1 0 0,2 1 0,0 0 0,1 1 0,0 0-1,17-17 1,-28 35-48,0 1-1,0-1 0,0 1 1,0 0-1,0 0 0,1 0 1,-1 0-1,0 0 0,1 0 1,-1 0-1,1 0 0,-1 1 1,1-1-1,-1 0 0,1 1 1,0-1-1,-1 1 0,1 0 1,0-1-1,-1 1 0,1 0 1,0 0-1,-1 0 0,1 0 0,0 1 1,2 0-1,-1 0-8,-1 1-1,1-1 0,-1 1 1,0 0-1,0 0 1,1 0-1,-1 0 1,-1 0-1,1 0 1,0 1-1,0-1 0,-1 1 1,3 5-1,2 5-31,-1 0-1,-1 1 0,0 0 1,-1 0-1,2 16 0,-4-15-4,4 11-1416,-4-25 1215,0 0 1,0 0-1,-1-1 0,1 1 0,0 0 0,0-1 0,0 1 0,0-1 1,0 1-1,0-1 0,0 1 0,0-1 0,0 0 0,1 1 0,-1-1 0,0 0 1,0 0-1,0 0 0,0 0 0,0 0 0,0 0 0,0 0 0,1 0 1,0-1-1,13-1-4068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11378,'0'0'8246,"7"16"-8038,98 174 86,-72-112-182,-32-89-21,1 0 0,1 1 1,0-1-1,1 0 0,5-11 0,-5 11-45,6-15-2,0 2-1,1-1 1,2 1 0,0 1-1,2 0 1,0 1 0,21-22 0,-34 42-45,-1 0 1,1 0 0,0 0 0,0 1 0,0-1 0,0 0-1,0 1 1,0 0 0,0-1 0,1 1 0,-1 0 0,0 0 0,1 0-1,-1 1 1,0-1 0,1 0 0,-1 1 0,1 0 0,0-1 0,-1 1-1,5 1 1,-4 0-1,-1 0 0,0 0-1,1 0 1,-1 0 0,0 1 0,0-1-1,0 1 1,0 0 0,0 0 0,0 0-1,0-1 1,-1 2 0,1-1 0,-1 0-1,0 0 1,1 0 0,0 4 0,4 8-6,-1 0 1,-1 1 0,0-1-1,-1 1 1,3 28 0,-5 143 36,-1-185-45,0-1-1,0 1 0,0-1 0,0 1 1,0-1-1,0 1 0,0-1 1,1 1-1,-1 0 0,0-1 1,0 1-1,0-1 0,1 1 1,-1-1-1,0 1 0,0-1 1,1 0-1,-1 1 0,1-1 1,-1 1-1,0-1 0,1 0 1,-1 1-1,1-1 0,-1 0 1,1 1-1,-1-1 0,1 0 1,-1 0-1,1 1 0,-1-1 1,1 0-1,-1 0 0,1 0 1,-1 0-1,1 0 0,-1 0 1,1 0-1,0 0 0,-1 0 1,1 0-1,-1 0 0,1 0 1,-1 0-1,1 0 0,-1-1 1,2 1-1,26-13-2200,-2-6-2032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47 10802,'0'0'10501,"-4"-4"-10238,4 4-263,0-1 1,-1 1-1,1-1 1,-1 0-1,0 1 1,1-1-1,-1 1 1,1-1-1,-1 1 1,0 0-1,1-1 0,-1 1 1,0-1-1,1 1 1,-1 0-1,0 0 1,0 0-1,1-1 1,-1 1-1,0 0 1,0 0-1,1 0 1,-1 0-1,0 0 1,0 0-1,1 0 0,-1 0 1,0 1-1,0-1 1,1 0-1,-1 0 1,0 1-1,0-1 1,1 0-1,-1 1 1,1-1-1,-1 0 1,0 1-1,1-1 0,-1 1 1,1-1-1,-1 1 1,1 0-1,-1-1 1,1 1-1,-1 0 1,1-1-1,0 1 1,-1 0-1,1-1 1,0 1-1,-1 1 0,-20 52-9,19-46 11,0 0 1,0 0-1,1 0 1,0 0 0,0 0-1,1 0 1,0 11-1,0-17 3,0 0-1,1 0 0,-1 0 0,1 0 1,-1-1-1,1 1 0,-1 0 0,1 0 1,0-1-1,0 1 0,0 0 0,0-1 0,0 1 1,0-1-1,1 1 0,-1-1 0,0 0 1,1 1-1,-1-1 0,1 0 0,-1 0 1,1 0-1,0 0 0,-1 0 0,1 0 1,0-1-1,0 1 0,-1-1 0,1 1 1,0-1-1,0 0 0,0 1 0,0-1 0,0 0 1,2 0-1,-1 0-5,-1 0-1,1 0 1,0 0 0,0 0 0,0 0 0,0-1-1,-1 1 1,1-1 0,0 0 0,0 0-1,-1 0 1,1 0 0,-1 0 0,1-1-1,-1 1 1,1-1 0,-1 1 0,0-1-1,0 0 1,0 0 0,0 0 0,0 0-1,0-1 1,0 1 0,-1 0 0,1-1 0,-1 1-1,0-1 1,0 1 0,0-1 0,0 0-1,0 1 1,0-1 0,-1 0 0,1 0-1,-1 0 1,0 1 0,0-1 0,0 0-1,0 0 1,-1-3 0,1 0-10,0-1 1,-1 1-1,1 0 1,-1 0-1,-1 0 1,1 0-1,-1 0 1,0 1-1,-1-1 1,1 0-1,-1 1 1,0-1-1,0 1 1,-1 0-1,0 0 1,1 0-1,-2 1 1,1 0-1,0-1 1,-1 1-1,0 1 1,0-1-1,0 1 1,-1 0-1,-8-4 1,8 5 9,1 0 0,0 1 1,-1-1-1,1 1 0,0 1 1,-1-1-1,-8 1 1,8 2-221,33-1-396,21-1-1564,4 0-2597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1 112 11378</inkml:trace>
  <inkml:trace contextRef="#ctx0" brushRef="#br0" timeOffset="1">1 112 11378,'136'-66'4260,"-92"50"-1910,-27 19-2111,-6 0 163,-3-1-311,1 0-1,0 0 0,-1 0 0,1 1 0,-1 1 1,0 0-1,0 0 0,0 0 0,-1 1 1,0 0-1,0 0 0,0 1 0,12 12 0,-14-12-91,-1-1-1,0 1 1,-1 0-1,1 0 0,-1 0 1,0 0-1,-1 1 0,1-1 1,-1 1-1,-1 0 1,1-1-1,-1 1 0,0 0 1,-1 0-1,1 0 0,-1 0 1,-1 0-1,-1 10 1,1-14 5,0 0 0,-1 0 0,1-1 0,-1 1 1,0 0-1,1-1 0,-1 1 0,0-1 0,-1 0 1,1 0-1,0 0 0,-1 0 0,1 0 0,-6 3 1,7-4 12,1-1 0,-1 1 1,0 0-1,0-1 0,0 1 1,1-1-1,-1 1 0,0-1 1,0 1-1,0-1 0,0 0 1,0 0-1,0 1 0,0-1 1,0 0-1,0 0 0,0 0 1,0 0-1,0 0 0,0 0 1,0 0-1,0 0 0,0-1 1,0 1-1,0 0 0,0-1 1,0 1-1,0 0 0,0-1 0,0 1 1,1-1-1,-1 1 0,0-1 1,0 0-1,1 1 0,-1-1 1,0 0-1,0 0 0,1 1 1,-1-1-1,1 0 0,-1 0 1,1 0-1,-1 0 0,1 0 1,0 0-1,-1-1 0,-1-8 21,0-1-1,1 1 1,1-1-1,0 1 0,0-1 1,1 1-1,0-1 1,1 1-1,0-1 0,0 1 1,1 0-1,1 0 1,0 0-1,0 0 0,1 1 1,0 0-1,0 0 1,1 0-1,1 0 0,-1 1 1,14-12-1,-16 16-150,1 1 0,0 0 0,0 1-1,1-1 1,-1 1 0,1 0 0,-1 0 0,1 0-1,-1 1 1,1 0 0,11-1 0,5-1-2127,0-1-2778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12347,'0'0'9210,"64"142"-8970,-53-83-96,-6-6-72,-5-6-64,0-10-8,0-9-32,0-12-568,-3-16-1545,-10 0-1952,-2-4-3368</inkml:trace>
  <inkml:trace contextRef="#ctx0" brushRef="#br0" timeOffset="1">1 177 12635,'0'0'5849,"201"-23"-5849,-131 16-24,-10 0-3905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14771,'0'0'7122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4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14603,'0'0'8702,"-6"0"-8545,4 0-155,-1 0 0,0 1 0,0-1 0,0 1 0,1 0 0,-1-1 0,0 1-1,1 0 1,-1 1 0,1-1 0,-1 0 0,1 1 0,-1 0 0,-3 3 0,-2 2-1,1 0 1,-1 1-1,-11 17 0,8-10 10,1 1 0,1 1 0,0-1 0,-10 29-1,18-41-9,-1 0-1,1 0 1,0 0-1,0 0 1,0 0-1,0 0 1,1 0-1,-1 0 1,1 0-1,0 1 1,1-1-1,-1 0 1,1 0-1,0 0 1,0 0-1,0 0 1,0 0-1,1 0 1,-1 0-1,1 0 1,0-1-1,0 1 0,5 5 1,-1-5 12,-1 0-1,0 0 1,1 0 0,0-1 0,0 0-1,0-1 1,0 1 0,1-1 0,-1 0-1,0-1 1,1 1 0,0-1 0,-1 0-1,9-1 1,-3 1 8,11 1 24,1 0 0,0-2 0,0 0 1,46-8-1,-60 7 445,-11 3-1853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5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14723,'0'0'7114,"4"19"-6542,13 48-123,-4-23-269,-3-1 0,-1 1 0,3 60 0,6-133-356,71-210-823,-100 317 569,6-58 433,0 0-1,1 1 1,1-1 0,1 1 0,0 27 0,3-46-4,0 1 0,0 0 0,0-1-1,0 1 1,0-1 0,0 1 0,1-1 0,-1 0-1,1 0 1,0 0 0,0 1 0,0-1 0,0-1 0,0 1-1,0 0 1,0-1 0,1 1 0,-1-1 0,1 1 0,-1-1-1,1 0 1,-1 0 0,1 0 0,-1-1 0,5 2 0,71 15 36,-55-17-1084,-22 0 698,0 0 0,0-1 0,0 0 0,0 1 0,0-1 0,0 1 0,0-1 0,-1 0 0,1 0 0,0 1 0,0-1 0,-1 0 0,1 0 0,0 0 0,-1 0 0,1 0 0,-1 0 0,1 0 0,-1 0 0,0 0 0,1 0 0,-1 0 0,0 0 0,0-3 0,3-14-5731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5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2 310 9210,'0'0'2813,"0"-29"-373,-1 3-1889,0-30 1055,3 1 0,8-59 0,-10 112-1532,1 0-1,-1 0 1,0 0-1,0 1 1,1-1-1,-1 0 0,1 0 1,0 1-1,-1-1 1,1 1-1,0-1 1,0 0-1,0 1 1,0-1-1,3-1 1,-4 2-57,1 1 1,-1 0 0,1 0-1,0 0 1,-1 0 0,1 0 0,-1 1-1,1-1 1,-1 0 0,1 0-1,0 0 1,-1 0 0,1 0-1,-1 1 1,1-1 0,-1 0 0,1 1-1,-1-1 1,1 0 0,-1 1-1,1-1 1,-1 0 0,0 1-1,1-1 1,-1 1 0,0-1 0,1 1-1,-1-1 1,1 2 0,24 52 64,-12-15-94,17 44 192,36 168 1,-65-244-330,3 37 542,-4-43-503,0 0 0,0 0-1,0 0 1,0 0 0,0 0 0,0 0-1,0 1 1,0-1 0,0 0-1,-1 0 1,1 0 0,0 0-1,-1 0 1,1-1 0,-1 1-1,1 0 1,-1 0 0,0 0-1,1 0 1,-1 0 0,0-1-1,0 1 1,1 0 0,-1-1-1,0 1 1,0 0 0,0-1-1,0 1 1,0-1 0,0 1-1,-1-1 1,-13 1-4923</inkml:trace>
  <inkml:trace contextRef="#ctx0" brushRef="#br0" timeOffset="1">53 231 14387,'0'0'6818,"166"-21"-6594,-91 5-224,-13 4-216,-13-2-4161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5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15019,'0'0'6866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4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68 8586,'0'0'10090,"1"-9"-8899,1-49 1516,-16 61-2040,6 4-693,1 0 1,1 0-1,-1 0 0,1 1 1,1-1-1,-1 2 1,-4 9-1,-32 69 16,37-76 6,-3 10-5,0 0 0,1 0 1,1 1-1,1 0 0,1 0 0,1 0 0,1 0 0,1 39 0,2-58-4,-1 1-1,0-1 1,1 0 0,0 0-1,0 0 1,0 0 0,0-1-1,0 1 1,1 0-1,-1 0 1,1-1 0,0 1-1,0-1 1,0 1 0,0-1-1,0 0 1,0 0-1,1 0 1,-1 0 0,1 0-1,0 0 1,-1-1 0,1 1-1,0-1 1,0 0-1,0 0 1,0 0 0,0 0-1,0 0 1,0-1 0,0 1-1,0-1 1,0 0-1,4 0 1,1 0-13,0 0 0,1 0-1,-1-1 1,0 0 0,0-1 0,0 1-1,0-2 1,0 1 0,0-1 0,-1 0-1,1-1 1,7-4 0,-7 2-32,1-1-1,-1 0 1,0 0 0,-1 0 0,0-1 0,0 0-1,-1-1 1,0 1 0,0-1 0,-1-1 0,0 1-1,6-17 1,-10 20 50,1 0 0,-1 0 0,1 0-1,-2-1 1,1 1 0,-1 0 0,0 0 0,0 0-1,-1 0 1,1 0 0,-1-1 0,-1 1-1,1 0 1,-1 1 0,0-1 0,-1 0 0,1 0-1,-1 1 1,0 0 0,0-1 0,-1 1-1,-8-9 1,-3-1 5,-1 1-1,-1 0 1,0 1-1,-34-19 1,51 32 3,-15-11 146,15 11-204,0-1 1,-1 1 0,1 0 0,0-1-1,0 1 1,0 0 0,-1-1-1,1 1 1,0-1 0,0 1-1,0 0 1,0-1 0,0 1-1,0-1 1,0 1 0,0 0 0,0-1-1,0 1 1,0-1 0,0 1-1,0 0 1,0-1 0,0 1-1,1 0 1,-1-1 0,0 1 0,0-1-1,0 1 1,1 0 0,-1-1-1,0 1 1,0 0 0,1 0-1,-1-1 1,0 1 0,0 0 0,1 0-1,-1-1 1,0 1 0,1 0-1,-1 0 1,1 0 0,-1-1-1,0 1 1,1 0 0,-1 0 0,1 0-1,19-7-5064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4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13867,'0'0'6564,"0"8"-6229,0-4-575,2 20 1736,2-24-217,5-19-783,-8 1-2115,-1 12-1867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11546,'0'0'7341,"18"-13"-6905,-3 3-356,5-3 6,0-1 0,-1 0 0,-1-2 0,-1 0 0,26-30 0,-39 38 14,0 0-1,0 0 1,-1 0-1,0-1 1,-1 1-1,1-1 1,-2 0 0,1 0-1,-1 1 1,-1-1-1,1 0 1,-3-14 0,2 19-64,0 3-27,-1 0 0,0-1 1,1 1-1,-1 0 0,0 0 0,0 0 0,0 0 1,0 0-1,0 0 0,0 0 0,-1 0 1,1 1-1,0-1 0,0 0 0,-1 1 1,1-1-1,0 1 0,-1-1 0,1 1 0,0-1 1,-1 1-1,1 0 0,-1 0 0,1 0 1,0 0-1,-1 0 0,1 0 0,-1 0 1,1 0-1,-2 1 0,-49 6-30,44-3 17,1 1 0,0-1 0,0 1 0,0 0 0,1 1-1,0 0 1,0 0 0,0 0 0,1 0 0,0 1 0,0 0 0,0 0 0,-3 9-1,5-11 4,1-1 0,0 1 0,1 0 0,-1-1 0,1 1 0,0 0 0,0 0 0,1 0 0,-1 0 0,1 9 0,1-11 1,-1-1 0,1 1 0,-1 0 0,1-1 0,0 1 0,0-1 0,0 1 0,1-1 0,-1 1 0,0-1 0,1 0 0,0 1 0,0-1 0,-1 0 0,1 0 0,0 0 0,1-1 0,-1 1 0,0 0 0,3 1 0,6 2 7,-1 0 0,1-1 0,0 0 0,1 0 0,-1-1 0,0-1 0,1 0 0,11 0 0,102-1 62,-72-2-76,-41 2-49,-1-2 0,1 0-1,0 0 1,-1-1 0,1-1-1,-1 0 1,20-7 0,-30 9-102,-5-11-3067,-3 3-830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46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135 162 9482,'0'0'10922,"2"-12"-10847,-7 87-167,-3-44 135,-2 0-1,-20 39 1,21-52-37,1 0 1,0 1-1,1 0 0,2 0 1,-1 0-1,2 1 1,1 0-1,0-1 1,1 33-1,3-51-6,-1 0 0,1 0 0,0 0 0,0-1 0,0 1 0,-1 0 0,1 0 0,0 0 0,0-1 0,0 1 0,1 0 0,-1-1 0,0 1 0,0-1 0,0 1 0,0-1 0,0 1 0,1-1 0,-1 0 0,0 0 0,0 0 0,1 0 0,-1 0 0,0 0 0,0 0 0,1 0 0,-1 0 0,1-1 0,41-6 89,-37 4-80,0 0-1,0-1 1,-1 0-1,1 0 1,-1 0-1,1-1 0,-1 0 1,-1 0-1,1 0 1,-1-1-1,0 1 1,0-1-1,0 0 0,-1 0 1,5-13-1,-7 16 1,1-1-1,-1 0 1,0 0 0,0 0-1,-1 0 1,1 0-1,-1 0 1,0 0 0,0 0-1,0 0 1,-1 0-1,0 0 1,1 0 0,-1 0-1,0 0 1,-1 1-1,1-1 1,-1 0 0,0 1-1,0-1 1,0 1-1,0-1 1,0 1 0,-1 0-1,0 0 1,1 0-1,-1 0 1,-5-3-1,-42-27 100,38 26-55,0 0 1,0-1 0,0-1 0,-10-10-1,18 15-28,1 0 0,0 0 0,0 0-1,0-1 1,0 1 0,1-1 0,0 1-1,0-1 1,0 0 0,0 0 0,1 1 0,0-1-1,0-1 1,0 1 0,0-7 0,1 3-19,1-1 0,-1 1 0,1 0 0,1 0 0,0 0 1,0 0-1,1 0 0,0 1 0,0-1 0,1 1 0,6-12 1,0 5-16,1 0 0,0 1 0,1 1 0,26-23 0,-38 35 7,0 0 1,1 1-1,-1-1 0,1 0 1,-1 1-1,1-1 1,-1 1-1,1-1 0,-1 1 1,1-1-1,0 1 0,-1-1 1,1 1-1,-1 0 0,1-1 1,0 1-1,0 0 1,-1-1-1,1 1 0,0 0 1,0 0-1,-1 0 0,1 0 1,0 0-1,0 0 1,-1 0-1,1 0 0,0 0 1,0 0-1,-1 0 0,1 0 1,0 1-1,0-1 0,-1 0 1,1 0-1,0 1 1,-1-1-1,1 1 0,0-1 1,-1 1-1,1-1 0,-1 1 1,1-1-1,-1 1 0,1-1 1,-1 1-1,1-1 1,-1 1-1,1 0 0,-1-1 1,0 1-1,1 0 0,-1-1 1,0 1-1,0 0 0,1 0 1,-1-1-1,0 1 1,0 0-1,0 0 0,0 0 1,0 1-1,2 59-566,-2-51 96,0 29-4608,0-5-8327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8:4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14027,'0'0'7882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2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11514,'0'0'9218,"6"0"-8211,76 0-821,-74-36 326,-5 10-451,-2-1-1,-2-30 1,1 14 40,1 39-92,0-1 1,0 1 0,0-1-1,1 1 1,0 0 0,-1 0-1,2 0 1,-1 0 0,0 0-1,1 0 1,0 1 0,0-1 0,0 1-1,0 0 1,1 0 0,-1 0-1,1 0 1,0 0 0,-1 1-1,1 0 1,0 0 0,1 0 0,4-2-1,4-2-25,0 1-1,0 0 1,1 1-1,-1 1 1,1 0-1,20-2 1,-31 5 3,1 0 1,-1 0-1,0 0 1,0 0-1,0 0 1,1 0-1,-1 1 0,0 0 1,0-1-1,0 1 1,0 0-1,0 1 1,0-1-1,0 0 1,0 1-1,3 2 1,-4-1 3,0 0 0,0-1 1,0 1-1,0 0 1,-1 0-1,1 1 0,-1-1 1,0 0-1,0 0 1,0 1-1,0-1 0,-1 0 1,1 1-1,-1-1 1,0 5-1,1 14 2,-1 0 0,-1-1 1,-1 1-1,-1 0 0,-1 0 0,-1-1 0,-15 41 0,16-54 7,1 1-1,1 0 0,-1 0 0,2 0 0,-1 0 0,0 10 0,2-18 4,1 0 0,-1-1 0,0 1 0,1 0 1,-1 0-1,0-1 0,1 1 0,-1 0 0,1-1 0,-1 1 0,1 0 1,-1-1-1,1 1 0,-1-1 0,1 1 0,0-1 0,-1 1 0,1-1 1,0 1-1,-1-1 0,1 0 0,0 1 0,0-1 0,-1 0 0,1 0 1,0 1-1,0-1 0,0 0 0,-1 0 0,1 0 0,1 0 0,33 1 345,-25-2-193,28-1 168,1-1 1,-1-2 0,0-2 0,69-21 0,-91 24-327,-15 4-25,-3-16-7191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9:0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284 220 6009,'0'0'4928,"-18"-1"-4595,14 1-316,-32-2 482,-64-11-1,15 9 795,50 4 139,29 1-273,11-1 387,930-12-672,-540-5-427,1-1 120,497-30-85,-681 25-461,558-38 136,-7 59-133,-632 8-10,-130-6 218,-2-7-1624,-3-11-5377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38 7722,'0'0'7175,"-7"19"-425,20-75-4317,-13 56-2080,2 30-378,-4 106-130,5 150 274,-4-267-391,-5-33-2081,-4-11-1944,-5-2-3431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71 7986,'0'0'5589,"-21"11"-1606,20-18-3900,0 0-1,0 0 0,1 0 1,0 0-1,0 0 0,2-7 1,9-11 957,-11 25-1014,0 0 1,1 0-1,-1 0 1,0 0-1,0 0 0,0 0 1,0 0-1,0 0 0,1 0 1,-1 0-1,0 0 1,0 0-1,0 0 0,0 0 1,1 0-1,-1 0 1,0 0-1,0 0 0,0 0 1,0 0-1,1 0 0,-1 0 1,0 0-1,0 0 1,0 0-1,0 0 0,1 0 1,-1 0-1,0 0 0,0 0 1,0 0-1,0 1 1,0-1-1,0 0 0,0 0 1,1 0-1,-1 0 0,0 0 1,0 0-1,0 1 1,0-1-1,0 0 0,0 0 1,0 0-1,0 0 0,0 1 1,0-1-1,0 0 1,0 0-1,0 0 0,0 0 1,0 1-1,0-1 0,0 0 1,0 0-1,0 0 1,0 0-1,0 0 0,0 1 1,0-1-1,2 51 805,-2-49-936,0 487 2243,-1-489-2222,0-1 0,0 1 0,0-1 0,-1 0 0,1 1 0,0-1 1,0 0-1,0 0 0,0 0 0,0 0 0,0 1 0,0-1 0,0-1 0,1 1 0,-1 0 1,0 0-1,1 0 0,-2-2 0,-12-28-1798,12 25 1134,-12-23-3247,1 1-2368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10242,'0'0'7757,"3"0"-7373,405 0 3239,-408 0-3594,-12 0-411,-94 9-7483,100-9 7153,-38 7-6555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13 1 10058</inkml:trace>
  <inkml:trace contextRef="#ctx0" brushRef="#br0" timeOffset="1">13 1 10058,'-13'130'4537,"18"-130"-3377,24 0-87,10 0-41,7 0 152,8-2-248,3 2-64,-2 0-375,-6 0-129,-8 0-176,-7 0-120,-13 0-64,-9 4 0,-4-4-8,-5 0-96,-3-11-7522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77 8434,'0'0'9082,"-5"-1"-8295,4 1-721,0-1 1,-1 1-1,1 0 1,0-1-1,0 1 1,0-1-1,0 1 1,0-1 0,0 0-1,0 0 1,0 1-1,0-1 1,0 0-1,1 0 1,-1 0-1,0 0 1,0 0 0,1 0-1,-1 0 1,1 0-1,-1 0 1,1 0-1,-1 0 1,0-2-1,-1-36 2247,2 24-1418,0 14-601,3 21-301,0 0 0,-2 0 1,0 0-1,-4 33 0,1 3 173,-10 171 956,9-193-973,3-30-485,2-8-174,6-22-1238,7-23-3824,1 10-3491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13219,'0'0'5233,"-7"170"-3833,2-107-352,2-3-359,3-4-233,-3-4-216,1-11-136,-1-8-16,3-12-40,0-7-48,0-12-600,0-18-2537,0-7-2400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12003,'0'0'9363,"-1"12"-9302,-2 55-30,3 0 0,15 126 0,3 51 107,-18-186-674,0-51-1830,0-36-1868,0-3-1254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4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10786,'0'0'7337,"28"0"-6869,11 2-362,130-3 173,-52-10-269,57-2-261,-178 24 817,-7 7-154,-25 49 339,34-62-739,1-1 0,-1 1 1,1 0-1,0 0 1,0 0-1,0 0 0,1 1 1,0-1-1,0 0 0,0 0 1,0 0-1,3 10 0,-2-14-3,1 1 0,-1-1-1,1 0 1,-1 1 0,1-1-1,-1 0 1,1 0 0,0 0-1,0 0 1,-1 0 0,1 0 0,0 0-1,0-1 1,0 1 0,0 0-1,0-1 1,0 0 0,0 0-1,0 1 1,0-1 0,0-1-1,3 1 1,47-4 118,-49 3-123,-1 0 0,0 0-1,0 0 1,1-1 0,-1 1 0,0-1-1,0 0 1,0 0 0,0 0 0,-1 0-1,1 0 1,-1 0 0,1 0 0,-1 0-1,1-1 1,-1 1 0,0 0 0,0-1-1,0 1 1,-1-1 0,1 1 0,-1-1-1,1 0 1,-1 1 0,0-1 0,0 0-1,0-4 1,0 2 2,0 0-1,0 0 1,-1 0-1,1 0 0,-1 0 1,0 0-1,0 1 1,-1-1-1,0 0 1,0 0-1,0 1 1,0-1-1,-5-6 1,2 6-9,1 0 1,-1 0-1,0 1 1,0 0-1,0 0 1,-1 0-1,1 1 1,-1 0-1,0 0 1,0 0-1,0 0 1,0 1-1,-1 0 1,1 1-1,-13-2 1,57 7-3258,-2-4-1186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11242,'0'0'11108,"-1"4"-11004,0 7-99,-1 0 0,2-1 0,0 1 0,0 0 0,3 16 0,-3-22 1,1-1 1,-1 0-1,1 1 1,0-1-1,1 0 0,-1 0 1,1 0-1,-1 0 1,1 0-1,0 0 1,1 0-1,-1-1 0,1 1 1,0-1-1,-1 0 1,1 0-1,5 4 0,-5-5 26,1-1-1,-1 0 1,0 1-1,1-2 0,-1 1 1,0 0-1,1-1 0,-1 1 1,1-1-1,-1 0 0,1 0 1,-1 0-1,1-1 0,-1 1 1,1-1-1,-1 0 0,1 0 1,-1 0-1,0-1 0,0 1 1,0-1-1,1 1 0,4-5 1,-3 2 45,1 0 1,-1 0-1,0-1 1,0 0-1,-1 0 0,0 0 1,1 0-1,-2-1 1,1 1-1,-1-1 1,5-10-1,-6 14 185,-3 5-282,1 0 0,0 0 0,1 0 1,-1 0-1,0 0 0,1 0 1,0 0-1,-1 0 0,1 0 1,0 0-1,1-1 0,1 5 1,0-2 22,0 0 0,1-1 1,0 1-1,0-1 1,0 1-1,0-1 1,1 0-1,0-1 1,-1 1-1,2-1 1,-1 0-1,0 0 0,0-1 1,1 1-1,-1-1 1,1 0-1,0-1 1,0 0-1,0 1 1,0-2-1,7 1 0,-6 0-5,0 0 0,0-1 0,0 0 0,0-1 0,0 1 0,0-1 0,0-1 0,0 1 0,0-1-1,-1 0 1,1-1 0,0 1 0,-1-2 0,0 1 0,0 0 0,0-1 0,0 0 0,5-5 0,-9 6-28,0 1 1,0-1 0,0 1-1,0-1 1,0 0 0,0 1-1,-1-1 1,1 0 0,-1 0-1,0 0 1,0-1 0,0 1 0,0 0-1,-1 0 1,1 0 0,-1-1-1,0 1 1,0 0 0,0-1-1,0 1 1,0 0 0,-1 0 0,0-1-1,1 1 1,-1 0 0,0 0-1,-3-5 1,1 3 2,0-1 1,-1 1-1,0 0 0,0 0 1,0 1-1,-1-1 0,1 1 1,-1 0-1,0 0 1,-1 0-1,1 1 0,-12-6 1,2 4 7,-1 0 0,-1 1 0,1 1 0,-1 0 0,-20 0 0,14 2-3313,51 1-2967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11763,'0'0'7534,"0"9"-7508,13 199 2622,-12-219-2605,1-1 0,0 1-1,0-1 1,1 1 0,1 0 0,0 0-1,6-12 1,1-1-34,2 1 0,17-25-1,-29 47-14,-1 0 0,1 0 0,-1 0 0,1 1-1,0-1 1,-1 0 0,1 0 0,0 0 0,0 0-1,-1 1 1,1-1 0,0 0 0,0 1-1,0-1 1,0 1 0,0-1 0,0 1 0,0-1-1,0 1 1,0 0 0,0-1 0,0 1 0,0 0-1,0 0 1,0 0 0,0 0 0,1 0 0,-1 0-1,1 0 1,0 1-3,0 1 0,0-1 0,0 0 0,-1 0 0,1 1 0,-1-1 0,1 1 0,-1 0 0,0-1 0,1 1 0,-1 0 0,0 0 0,1 3 0,4 7-6,-2 0 1,0 1-1,5 20 1,-6-8-7,-1 0 0,-1 34 0,-2-34 33,1-24 152,9-17 492,56-83-444,-56 87-208,0 0-1,1 1 0,1 0 1,0 0-1,22-15 0,-32 25-11,-1 1-1,1-1 1,0 1-1,-1-1 1,1 1-1,0-1 0,0 1 1,-1 0-1,1 0 1,0-1-1,0 1 1,0 0-1,-1 0 1,1 0-1,0 0 1,0 0-1,0 0 1,-1 0-1,1 0 1,0 0-1,0 0 0,0 0 1,0 1-1,-1-1 1,1 0-1,0 1 1,0-1-1,-1 0 1,2 1-1,-1 1 2,1-1-1,-1 1 1,0 0 0,1 0 0,-1 0-1,0-1 1,0 1 0,0 0-1,0 0 1,-1 0 0,2 3-1,7 63 21,-8-59-25,0 6-77,-1-9 103,0 0 1,1 0-1,-1 0 0,1 0 0,1 0 1,-1 0-1,5 11 0,-5-17-41,-1 1 1,1 0-1,-1-1 0,1 1 0,0 0 0,-1-1 0,1 1 1,0-1-1,-1 1 0,1-1 0,0 1 0,0-1 0,-1 1 1,1-1-1,0 0 0,0 1 0,0-1 0,0 0 0,-1 0 0,1 0 1,0 0-1,0 0 0,1 0 0,1 0-144,0-1-1,0 1 1,0-1-1,0 0 1,-1 0-1,1-1 1,0 1-1,0 0 1,-1-1-1,4-2 1,22-18-4404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1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12171,'0'0'8616,"1"25"-7954,0-6-553,0 13 53,1 0 1,1 0-1,12 49 0,-14-80-154,-1 1 0,1 0 0,-1-1-1,1 0 1,0 1 0,0-1-1,-1 1 1,1-1 0,0 0 0,0 0-1,0 1 1,0-1 0,1 0-1,-1 0 1,0 0 0,0 0 0,1 0-1,-1 0 1,1-1 0,-1 1 0,1 0-1,-1-1 1,1 1 0,-1-1-1,1 0 1,-1 1 0,1-1 0,-1 0-1,1 0 1,0 0 0,-1 0-1,1 0 1,-1 0 0,1 0 0,0-1-1,-1 1 1,1-1 0,-1 1 0,1-1-1,-1 1 1,0-1 0,1 0-1,1-1 1,5-2 35,1 0 0,-1-1 0,0 0 0,-1-1 0,14-12 0,-8 4 3,-1 0 0,0-1-1,-2 0 1,1-1 0,-2 0 0,0-1 0,9-22 0,-19 67-130,0-8 85,1 0 1,3 25-1,-2-40 5,0 0-1,0-1 0,0 1 1,0 0-1,1-1 0,0 1 0,-1-1 1,2 1-1,-1-1 0,1 0 0,-1 0 1,1 0-1,0 0 0,7 6 1,-8-9-127,1 1 0,0-1 0,0 0 0,0 0 0,0 0 0,0 0 0,0 0 0,0-1 0,0 1 0,0-1 0,0 0 0,0 0 0,0 0 0,0 0 0,0 0 0,0-1 0,0 0 0,0 1 0,0-1 0,0 0 0,0-1 0,0 1 0,0 0 0,-1-1 1,1 1-1,2-3 0,24-18-5558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28 11090,'0'0'8812,"1"-4"-8007,3-19 45,-30 23-540,21 1-307,1 0 1,0 0-1,-1 0 0,1 1 0,0 0 0,0-1 0,0 2 0,0-1 0,0 0 0,0 1 1,0 0-1,1 0 0,0 0 0,-1 0 0,1 1 0,0-1 0,1 1 0,-1-1 0,0 1 1,1 0-1,-3 8 0,0-2 3,1 0 0,0 0 0,1 0 0,0 1 0,0-1 0,1 1 0,0 0 0,1 12 0,1-22-6,0 1 1,0 0-1,0 0 1,0 0-1,1 0 1,-1 0-1,1 0 0,-1 0 1,1 0-1,0 0 1,0-1-1,0 1 0,0 0 1,0 0-1,0-1 1,0 1-1,1-1 1,-1 1-1,1-1 0,-1 0 1,1 1-1,1 0 1,2 0-5,-1 0 1,0 0 0,1 0-1,-1 0 1,1-1 0,0 0-1,-1 0 1,1 0-1,5-1 1,6 1-320,1-2-1,-1 0 0,0 0 1,23-6-1,18-15-3985,-8-7-4368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13515,'0'0'7964,"2"10"-7698,13 90 517,-4 1 1,-5 161 0,6-262-532,4-8-205,-1-1 1,-1 0-1,0-1 1,0-1-1,-1 0 1,0 0-1,15-20 1,13-8 5,-31 29-64,-8 7-3,1 0 0,0 0 0,-1 0 0,1 1 0,0-1 0,0 1 0,1 0 0,-1 0-1,0 0 1,1 0 0,-1 1 0,1-1 0,0 1 0,-1 0 0,1 0 0,0 0 0,4 0 0,-7 1 2,0 1 0,0 0 0,0 0 0,0 0-1,0 0 1,0 0 0,0 0 0,0 0 0,0 0-1,0 0 1,-1 0 0,1 1 0,0-1 0,-1 0 0,1 0-1,-1 1 1,0-1 0,1 0 0,-1 1 0,0-1 0,0 3-1,6 40-21,-5-32 6,16 70-1842,-14-68-1851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46 9538,'0'0'10209,"-5"-5"-9038,-14-17-343,14 17-332,6 21-369,5 12-106,1-1-1,1 1 1,2-2 0,17 35 0,-13-30 59,-12-24-63,2 0 1,-1 0-1,1 0 1,0-1 0,0 1-1,8 8 1,-10-14 22,-1 1 0,1-1 0,-1 0 0,1 0 0,0 1 0,-1-1 0,1 0 0,0-1 0,0 1 0,0 0 0,0 0 0,0-1 0,-1 1 0,1-1 0,0 1 0,1-1 0,-1 0 0,0 0 0,0 0 0,0 0 0,0 0 0,0-1 0,0 1 0,0-1 0,0 1 0,-1-1 0,1 1 0,0-1 0,0 0 0,3-2 0,8-7 33,-1 1 0,0-2-1,0 0 1,-1 0 0,-1-1 0,0-1 0,-1 1 0,0-1 0,0-1-1,-2 0 1,0 0 0,0-1 0,5-20 0,-9 18-22,0 0 0,-1-1 0,-1-30 0,8 48-1166,44 13-3877,-25-5-414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24 12763,'0'0'8546,"-7"6"-8308,1 1-237,1 0-1,0 0 1,0 0-1,0 0 1,1 1-1,0 0 1,0 0-1,1 0 1,0 1-1,1-1 1,0 0 0,0 1-1,1 0 1,0-1-1,0 1 1,1 0-1,1 12 1,0-20 1,0 1 1,-1-1 0,2 1-1,-1-1 1,0 1 0,0-1 0,0 0-1,1 0 1,-1 0 0,1 1-1,-1-1 1,1 0 0,-1-1-1,1 1 1,-1 0 0,1 0 0,0-1-1,0 1 1,-1-1 0,1 1-1,0-1 1,0 0 0,-1 0-1,1 0 1,0 0 0,0 0 0,3-1-1,55-4 52,-57 4-64,1-1 0,0 0 0,-1 0 0,0 0 0,1-1 0,-1 1 0,0-1 0,0 1 1,0-1-1,0 0 0,-1 0 0,1-1 0,-1 1 0,0 0 0,0-1 0,0 0 0,0 1 0,-1-1 0,1 0 0,-1 0 0,0 0 0,0 0 0,-1 0 0,1 0 0,-1 0 1,0 0-1,0 0 0,0 0 0,0 0 0,-1 0 0,0 0 0,0 0 0,0 0 0,0 0 0,0 0 0,-1 1 0,0-1 0,0 0 0,0 1 0,0-1 0,-5-5 1,-1 3 15,-1 0 1,1 0 0,-1 1 0,-1 0 0,1 0 0,0 1 0,-1 1 0,0-1 0,0 2 0,0-1 0,0 1 0,-1 1 0,1 0 0,-15 0 0,24 1-7,0 0-1,0 0 1,0-1 0,0 1-1,0 0 1,0 0 0,0 0 0,0 0-1,0 0 1,0 0 0,0 1 0,0-1-1,0 0 1,0 0 0,0 1 0,0-1-1,0 1 1,1-1 0,-1 1-1,0-1 1,0 1 0,0-1 0,0 1-1,1 0 1,-1-1 0,0 1 0,1 0-1,-1 0 1,0-1 0,0 3 0,1-3-9,0 1 0,0-1 0,0 0 1,0 1-1,0-1 0,0 1 1,0-1-1,0 0 0,0 1 0,0-1 1,0 1-1,0-1 0,1 0 1,-1 1-1,0-1 0,0 0 1,0 1-1,1-1 0,-1 0 0,0 1 1,0-1-1,1 0 0,-1 1 1,0-1-1,1 0 0,-1 0 0,0 1 1,1-1-1,-1 0 0,0 0 1,1 0-1,-1 0 0,0 1 1,1-1-1,-1 0 0,1 0 0,-1 0 1,0 0-1,1 0 0,-1 0 1,1 0-1,0 0 0,24 1-511,-18-2 261,50 1-2244,7 0-2458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 6433,'0'0'15662,"-3"-8"-15120,-8-14-347,11 22-193,0 0 1,0 0-1,0 0 0,0 1 0,0-1 1,0 0-1,0 0 0,0 0 0,0 0 1,0 0-1,0 0 0,0 0 0,0 0 1,0 0-1,0 0 0,0 1 0,0-1 1,0 0-1,0 0 0,0 0 0,0 0 1,0 0-1,0 0 0,0 0 0,0 0 1,0 0-1,0 0 0,0 0 0,0 0 1,0 0-1,0 1 0,-1-1 1,1 0-1,0 0 0,0 0 0,0 0 1,0 0-1,0 0 0,0 0 0,0 0 1,0 0-1,0 0 0,-1 0 0,12 49 64,1 7 75,-5 12 11,-3 111-1,-4-131-262,0-48 69,0 1-1,0-1 1,0 1-1,0-1 1,0 1-1,0-1 1,0 1-1,0-1 0,0 1 1,0-1-1,0 1 1,0-1-1,1 1 1,-1-1-1,0 1 1,0-1-1,1 1 1,-1-1-1,0 1 1,1-1-1,-1 0 1,0 1-1,1-1 0,-1 0 1,1 1-1,-1-1 1,1 0-1,-1 0 1,0 1-1,1-1 1,-1 0-1,1 0 1,-1 0-1,1 1 1,-1-1-1,2 0 1,-1 0-54,0 0 1,1-1-1,-1 1 1,1 0-1,-1-1 1,0 1-1,0-1 1,1 1-1,-1-1 1,0 0-1,0 1 1,0-1-1,1 0 1,-1 0 0,0 0-1,1-1 1,50-71-6684,-29 35 81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11378,'0'0'7706,"15"132"-6994,-10-69-104,1 2-168,-4-2-31,1-2-305,-3-12-8,0-7 0,0-14-96,2-12-561,9-16-991,-1 0-536,-2-12-3329</inkml:trace>
  <inkml:trace contextRef="#ctx0" brushRef="#br0" timeOffset="1">1 282 10786,'0'0'7234,"191"-7"-7122,-124-2-112,-2 2-1168,2 2-2033,-17 5-712,-17 0-3128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48 5761,'0'0'10975,"26"-8"-10542,85-26-180,-107 32-239,0 1 0,0 0 0,0 1-1,0-1 1,0 1 0,1 0 0,-1 0-1,0 0 1,0 0 0,0 1 0,0-1-1,0 1 1,0 0 0,0 1 0,5 1 0,-6-1-3,0 0 1,-1-1 0,1 1 0,-1 0 0,0 1 0,1-1 0,-1 0 0,0 0 0,0 1 0,-1 0 0,1-1 0,0 1 0,-1 0 0,0 0 0,2 5 0,-1-3 31,-1 0 0,0 0 1,0 0-1,-1 0 0,1 0 1,-1 0-1,0 0 0,-1 0 1,1 0-1,-1 0 0,0 0 1,0-1-1,-1 1 1,1 0-1,-1 0 0,0-1 1,0 1-1,-1-1 0,1 0 1,-5 5-1,-9 5 64,-1 0 0,0-2 1,-1 0-1,0-1 0,-1-1 0,-1-1 0,1 0 0,-1-2 1,-1 0-1,-32 6 0,50-14-578,13-4-182,25-12-1062,-14 6 313,30-14-2317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7330,'0'0'11503,"-17"11"-10560,-56 36-397,68-43-505,0 0 1,0 0-1,1 0 0,0 1 1,0-1-1,0 1 1,1 0-1,-1 0 0,1 1 1,0-1-1,1 1 1,-1-1-1,1 1 1,0 0-1,1 0 0,-1 0 1,0 11-1,1-15-29,0 29 95,1-30-101,0-1 1,0 1 0,0 0 0,1-1 0,-1 1 0,0 0 0,1-1 0,-1 1 0,1 0 0,-1-1 0,0 1 0,1-1 0,-1 1 0,1-1 0,0 1 0,-1-1 0,1 1 0,-1-1 0,1 1 0,0-1 0,-1 0 0,1 1-1,0-1 1,-1 0 0,1 0 0,0 0 0,0 1 0,-1-1 0,1 0 0,0 0 0,0 0 0,-1 0 0,2 0 0,4-1-1,0 1 0,0-1 0,0-1 0,0 1 0,-1-1 0,1 0 0,0 0 0,-1 0 0,1-1 0,-1 0 0,0 0 0,0 0 0,0-1 0,-1 1 1,1-1-1,-1-1 0,0 1 0,0 0 0,0-1 0,0 0 0,-1 0 0,0 0 0,0 0 0,-1-1 0,1 1 0,-1-1 0,0 1 0,0-1 0,-1 0 0,0 0 0,0 0 0,0 0 0,-1-9 0,0 15-1,0-1 1,0 1-1,0 0 0,0 0 0,0-1 0,-1 1 0,1 0 0,0 0 0,0-1 0,0 1 0,0 0 1,-1 0-1,1 0 0,0 0 0,0-1 0,0 1 0,-1 0 0,1 0 0,0 0 0,0 0 1,-1 0-1,1 0 0,0-1 0,0 1 0,-1 0 0,1 0 0,0 0 0,0 0 0,-1 0 1,1 0-1,0 0 0,0 0 0,-1 0 0,1 0 0,0 0 0,0 1 0,-1-1 0,1 0 0,0 0 1,0 0-1,-1 0 0,1 0 0,0 0 0,0 1 0,-1-1 0,1 0 0,0 0 0,0 0 1,0 0-1,0 1 0,-1-1 0,1 0 0,0 0 0,0 1 0,0-1 0,0 0 0,0 0 1,0 0-1,0 1 0,-1-1 0,-12 14-26,11-12 24,1 1 0,-1-1 0,1 1 0,0 0 0,-1 0 0,1 0 0,0 0-1,1-1 1,-1 1 0,0 0 0,1 1 0,0-1 0,-1 0 0,1 0 0,1 0 0,-1 0 0,0 0 0,1 0 0,-1 0 0,1 0 0,0 0 0,0 0-1,0-1 1,1 1 0,-1 0 0,0 0 0,1-1 0,0 1 0,0-1 0,0 0 0,0 1 0,0-1 0,0 0 0,0 0 0,1 0 0,-1 0 0,1-1-1,0 1 1,-1-1 0,1 1 0,0-1 0,0 0 0,0 0 0,0 0 0,0-1 0,0 1 0,0-1 0,0 0 0,5 1 0,11 0-426,-1 0 1,1-1 0,-1-1 0,1-1-1,-1-1 1,32-8 0,-32 5-1575,0-1-1,0 0 1,28-18 0,-8 0-5482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12 9178,'0'0'9698,"-18"-3"-9110,-62-5-181,76 9-375,-1 0-1,0 0 1,0 1 0,1 0 0,-1 0 0,1 0-1,0 0 1,-1 1 0,1 0 0,0 0 0,0 0-1,1 0 1,-1 1 0,1-1 0,-1 1-1,1 0 1,0 0 0,1 0 0,-1 0 0,-3 8-1,-2 1 30,5-9-47,0 0 0,0 0-1,0 1 1,1-1 0,0 0 0,0 1-1,0 0 1,0-1 0,1 1 0,0 0-1,0 0 1,0 0 0,1 0 0,-1 0-1,1 8 1,1-13-9,-1 1 1,1 0-1,-1-1 0,1 1 0,0-1 0,-1 1 1,1-1-1,-1 1 0,1-1 0,0 1 1,-1-1-1,1 1 0,0-1 0,0 0 1,-1 1-1,1-1 0,0 0 0,0 0 0,0 0 1,-1 0-1,1 0 0,0 1 0,0-1 1,0-1-1,1 1 0,29-1 77,-24 1-53,1-1-22,0 0 0,0-1-1,0 0 1,0 0 0,0-1 0,-1 1 0,1-2 0,-1 1-1,11-8 1,19-8-15,-37 19 4,1 0 0,-1 0-1,0 0 1,1-1 0,-1 1 0,1 0 0,-1 0 0,0 0 0,1 0 0,-1 0-1,0 1 1,1-1 0,-1 0 0,1 0 0,-1 0 0,0 0 0,1 0-1,-1 0 1,0 1 0,1-1 0,-1 0 0,0 0 0,1 0 0,-1 1 0,0-1-1,1 0 1,-1 1 0,0-1 0,0 0 0,1 1 0,-1-1 0,0 0-1,0 1 1,0-1 0,0 0 0,1 1 0,-1-1 0,0 0 0,0 1 0,0-1-1,0 1 1,0-1 0,0 0 0,0 1 0,0-1 0,0 1 0,0-1-1,0 1 1,0 28-71,-1-19 71,-1 85 25,-1-48 45,3 0 1,1 0 0,13 77-1,-13-121-65,0 1 0,0-1-1,-1 1 1,2-1 0,-1 1-1,0-1 1,1 0-1,0 0 1,0 0 0,0 0-1,0 0 1,0 0 0,0 0-1,3 2 1,-3-4-45,0-1-1,-1 1 1,1 0-1,0-1 1,-1 1-1,1-1 1,0 0-1,0 1 0,0-1 1,-1 0-1,1 0 1,0 0-1,0-1 1,0 1-1,-1 0 1,1-1-1,0 1 1,0-1-1,-1 1 1,1-1-1,0 0 1,-1 0-1,1 1 1,-1-1-1,1 0 1,-1-1-1,1 1 1,-1 0-1,2-2 1,25-26-2958,-2-2-3352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56 242 12411,'0'0'5570,"21"-20"-5524,107-100-14,-124 117-24,-1-1 0,1 1 0,-1-1 0,0 1 1,0-1-1,-1 0 0,1 0 0,-1 0 1,0-1-1,0 1 0,0 0 0,0-1 0,-1 1 1,0-1-1,0 0 0,0 0 0,0-6 1,-2 9 13,0 1 1,0 0 0,1-1 0,-1 1 0,-1 0 0,1 0 0,0-1 0,0 1 0,0 0 0,-1 0 0,1 1 0,0-1-1,-1 0 1,1 0 0,-1 0 0,1 1 0,-1-1 0,1 1 0,-1 0 0,1-1 0,-1 1 0,0 0 0,1 0-1,-1 0 1,0 0 0,1 0 0,-1 0 0,-1 0 0,-52 2 555,47 0-514,1-1 0,-1 2 0,1-1 0,0 1 0,0 0 0,0 1 0,0 0 0,1 0 0,-1 0 0,1 1 0,0 0 0,0 0 0,1 0 0,-1 1 0,1 0 0,-4 7 0,5-8-55,0 0 0,0 0 1,1 1-1,0 0 1,0-1-1,1 1 0,-1 0 1,1 0-1,0 0 1,1 1-1,0-1 0,0 0 1,0 1-1,0-1 0,1 1 1,0-1-1,1 0 1,0 1-1,2 11 0,-1-15-2,0 0 0,0 1 0,0-2 0,0 1 0,1 0 0,-1 0 0,1-1 0,0 1 0,0-1 0,0 0 0,0 0 0,0 0 0,0 0 0,1-1-1,-1 1 1,0-1 0,1 0 0,-1 0 0,1 0 0,0 0 0,6 0 0,13 2 48,-1-1 0,31-2 0,-36 0-43,20 0-259,49-6 1,-74 4-172,-1 0 0,1 0 0,-1-2 0,0 1 0,0-1 0,0-1 0,-1 0 1,16-10-1,-15 6-2923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11466,'0'0'7426,"12"-15"-6849,-10 13-555,14-18 106,1 1 1,1 0 0,1 1-1,21-15 1,-4 9 102,-2-2 1,-1-2 0,-1-1 0,41-47 0,-67 65-64,-16 13 16,-14 12 24,12-6-211,-48 35-46,56-40 43,0 0 0,1 1 0,-1-1 0,1 1 0,0 0 0,0-1 0,0 2 0,1-1 0,-1 0 0,1 0 0,0 1 0,-2 6 0,4-10 4,1 0 0,-1 0 0,0 0 0,0 0-1,1 0 1,-1 1 0,1-1 0,-1 0 0,1 0-1,-1 0 1,1 0 0,0 0 0,-1-1 0,1 1 0,0 0-1,0 0 1,0 0 0,0-1 0,0 1 0,-1 0-1,1-1 1,1 1 0,-1-1 0,0 1 0,0-1 0,0 1-1,0-1 1,0 0 0,0 1 0,0-1 0,2 0-1,51 10 53,-31-6-11,-16-2-41,1 0 0,0 1 0,-1 0 1,0 0-1,0 1 0,0 0 0,0 0 0,0 1 0,-1 0 1,1 0-1,7 9 0,-11-11-1,0 0 0,-1 0 1,0 1-1,1-1 0,-1 1 0,-1 0 1,1 0-1,0-1 0,-1 1 0,0 0 1,0 0-1,0 1 0,0-1 0,-1 0 1,1 0-1,-1 0 0,0 0 0,-1 1 1,1-1-1,-1 0 0,1 0 0,-1 0 1,-3 8-1,1-8 3,1 0 0,-1 0 1,0 0-1,0 0 0,0 0 1,0-1-1,0 1 0,-1-1 0,0 0 1,0 0-1,0 0 0,0-1 0,0 0 1,0 1-1,-1-1 0,1-1 0,-9 3 1,-3 1 3,-1 0 1,0-2-1,-28 3 1,29-4 3,-1-1 0,0-1 0,1 0 0,-33-6 0,45 5-5,0 0 0,0 0 0,1 0 0,-1 0 0,0 0 0,1-1 0,-1 0 0,1 0 0,0 0 0,0 0 0,0 0 0,0-1 0,0 1 0,0-1 0,0 0 0,1 0 0,-1 0 0,1 0 0,0-1 0,0 1 0,0 0 0,1-1 0,-1 1 0,1-1 0,0 0 0,0 1 0,-1-6 0,2 5-37,-1 1 0,1 0 0,1 0 0,-1 0 0,0 0 0,1-1 0,-1 1 0,1 0 0,0 0 0,0 0 0,0 0 0,1 0 0,-1 0 0,1 1 0,0-1 0,-1 0 0,1 1 0,3-4 0,2-1-618,1-1 1,0 1-1,0 1 1,12-8-1,34-19-6187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149 150 9234,'0'0'7463,"2"-18"-7026,1-8-218,3-65 1427,-7 90-1622,1 0 1,-1 0 0,1 0 0,-1 0-1,1 0 1,-1 1 0,0-1-1,0 0 1,1 0 0,-1 1-1,0-1 1,0 1 0,0-1-1,0 0 1,1 1 0,-1 0 0,0-1-1,0 1 1,0-1 0,0 1-1,0 0 1,0 0 0,0 0-1,0 0 1,0 0 0,0 0-1,0 0 1,0 0 0,-1 0 0,1 0-1,0 0 1,-1 1 0,-2-1 33,0 0 1,0 1-1,0 0 1,0-1-1,0 1 1,0 1-1,0-1 1,-5 3-1,2 1-57,1 1-1,-1 1 1,1-1-1,0 1 1,0 0-1,1 1 1,0-1 0,0 1-1,1 0 1,0 0-1,0 1 1,1-1-1,0 1 1,1 0-1,-2 12 1,-1 1 2,2-1 1,1 1 0,1 1 0,1-1-1,3 28 1,-2-45-10,-1 0 0,1 1 0,0-1 0,1 0 0,-1 0 0,1 0 0,0 0 0,0 0 0,1 0 0,-1 0 0,1-1 0,0 1 0,1-1 0,-1 0 0,1 0 0,-1 0 0,1-1-1,0 1 1,1-1 0,-1 0 0,9 5 0,-2-3-177,0-1-1,0-1 0,1 1 1,-1-2-1,1 1 0,0-2 1,-1 0-1,19 0 0,50 0-2170,-9-1-1666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62 7706,'0'0'10343,"-10"17"-9680,-30 56-202,38-68-436,0 0 0,0 0-1,0 0 1,1 0 0,0 0-1,0 0 1,0 1 0,0-1-1,1 0 1,0 1 0,1 4-1,-1-7-15,1 0 0,-1-1 0,1 1-1,0 0 1,0-1 0,0 1 0,0-1 0,0 1-1,1-1 1,-1 0 0,1 0 0,0 1 0,0-1-1,0 0 1,-1-1 0,4 3 0,-1-1-2,0-1 1,0 0-1,1 0 1,-1 0-1,1-1 1,0 1-1,-1-1 1,1 0-1,0 0 1,0-1-1,0 1 0,-1-1 1,1 0-1,0 0 1,0-1-1,0 0 1,-1 0-1,1 0 1,7-2-1,-5 0-15,0 1 0,0-1 0,0-1 0,0 1 0,-1-1 0,1 0 0,-1 0 0,0-1 0,0 0 0,-1 0 0,1-1 0,-1 1 0,0-1 0,-1 0-1,0 0 1,1-1 0,-2 1 0,1-1 0,-1 0 0,0 0 0,-1 0 0,1 0 0,-2-1 0,1 1 0,-1-1 0,1-13 0,-5 10 1229,-5 23-1019,-3 26-298,10-33 104,1 0 0,-1-1 1,1 1-1,1 0 0,-1 0 1,1-1-1,-1 1 0,1 0 1,1-1-1,-1 1 0,1-1 1,-1 1-1,1-1 0,1 0 1,-1 0-1,0 0 0,5 6 0,-2-6-2,-1 0 0,1-1 0,0 1 0,0-1 0,0 0 0,0 0 0,0-1 0,1 0 0,-1 0 0,1 0 0,-1 0 0,1-1 0,0 0 0,6 1 0,-6-1-136,1 0 1,0 0 0,0-1 0,0 0 0,-1 0 0,1 0-1,0-1 1,0 0 0,0 0 0,10-4 0,-14 3 6,0 0 1,-1 0 0,1 0-1,-1 0 1,1 0-1,-1 0 1,0-1 0,0 1-1,0-1 1,0 1-1,0-1 1,0 0 0,-1 0-1,0 0 1,1 0-1,-1 0 1,0 0-1,0 0 1,-1-1 0,1 1-1,-1 0 1,0 0-1,1-1 1,-2-3 0,1-2-44,0-1 0,-1 1 0,0 0 0,-1 0 1,0 0-1,0 0 0,-8-17 0,-6-27 967,16 51-779,0 1-1,-1-1 1,1 0-1,1 1 1,-1-1 0,0 0-1,0 1 1,1-1-1,-1 1 1,0-1-1,1 0 1,0 1 0,-1-1-1,1 1 1,0-1-1,0 1 1,0 0 0,0-1-1,0 1 1,0 0-1,0 0 1,1-1-1,-1 1 1,0 0 0,1 0-1,-1 1 1,0-1-1,1 0 1,-1 0-1,1 1 1,0-1 0,-1 1-1,1-1 1,-1 1-1,1-1 1,2 1-1,10-3-36,-1 1-1,1 1 0,19 0 0,-24 0 77,1 1-36,-2-1-14,1 1 1,0 0-1,-1 0 0,1 1 0,0 0 1,12 4-1,-19-4 3,1 0 0,0 1 0,-1-1 0,1 1 0,-1 0 0,0-1 0,1 1 0,-1 0 0,0 1 0,0-1 0,0 0 0,-1 0 0,1 1 0,0-1 0,-1 1 0,0 0 0,1-1 0,-1 1 0,0 0 0,-1 0 0,1 0 0,0 5 0,2 5 177,0 0 1,-2 0 0,0 0-1,0 1 1,-1-1 0,-1 0-1,0 1 1,-1-1 0,0 0 0,-1 0-1,0 0 1,-2 0 0,1-1-1,-8 15 1,2-4-706,15-19-1072,10-10-396,11-10-3101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72 5433,'0'0'11349,"-3"23"-10442,-9 177 1870,12-171-4152,1-40-5708,4-24-16,0 12 7399,5-13 629,-2 9 1697,20-49 0,-26 70-2291,1 0-1,0 0 0,0 1 0,1 0 0,0-1 1,0 1-1,0 0 0,0 1 0,1-1 0,-1 1 1,1 0-1,0 0 0,1 1 0,5-4 1,-8 5-281,0 1 1,0-1-1,0 1 1,1 0 0,-1 0-1,1 0 1,-1 0-1,1 1 1,-1-1 0,1 1-1,-1 0 1,1 0 0,-1 0-1,1 1 1,-1-1-1,1 1 1,-1 0 0,5 1-1,-5 0-38,0 0 0,0 0 0,-1 0 0,1 0 1,-1 0-1,0 1 0,1-1 0,-1 1 0,0-1 0,-1 1 0,1 0 0,0 0 0,-1 0 0,1 0 0,1 6 0,1 10-35,0 0 0,-1 1 0,-1-1 1,-1 1-1,-1 22 0,0-28 76,0 93-209,0-106 149,1-1 0,-1 1-1,1 0 1,-1-1 0,1 1-1,-1 0 1,1-1 0,-1 1-1,1-1 1,-1 1-1,1 0 1,0-1 0,-1 0-1,1 1 1,0-1 0,-1 1-1,1-1 1,0 0 0,0 1-1,-1-1 1,1 0-1,0 0 1,0 0 0,-1 0-1,1 0 1,0 0 0,0 0-1,1 0 1,31 0 15,-23-1-11,10-1 3,1-1-1,0-1 0,-1-1 0,0-1 0,0-1 0,-1-1 0,0 0 0,0-1 0,-1-1 1,0-1-1,23-18 0,-36 24-3,0 1 0,0-1 0,0 0 1,-1-1-1,1 1 0,-1-1 0,-1 1 1,1-1-1,-1-1 0,0 1 0,0 0 1,-1-1-1,3-9 0,-3 3 2,0 0 0,0 0 0,-2 1 0,1-1 0,-2 0 0,-1-15 0,2 26 1,0-1 0,-1 1 0,1 0-1,-1-1 1,1 1 0,-1 0 0,0-1 0,1 1 0,-1 0 0,0 0-1,-1 0 1,1 0 0,0 0 0,0 0 0,-1 0 0,0 0-1,1 1 1,-1-1 0,0 0 0,0 1 0,1-1 0,-1 1 0,0 0-1,-1 0 1,1 0 0,0 0 0,0 0 0,0 0 0,-1 1-1,1-1 1,0 0 0,-1 1 0,1 0 0,0 0 0,-1 0 0,1 0-1,-3 0 1,-1 1 11,1 0 1,0 0-1,0 0 0,-1 1 0,1 0 1,0 0-1,1 0 0,-1 0 0,0 1 1,1 0-1,-1 0 0,1 0 0,0 0 1,0 1-1,-5 5 0,2-1 56,1 1-1,0 0 1,0 0-1,1 0 1,1 0-1,-1 1 1,1 0-1,1 0 1,0 0-1,1 0 1,-1 0-1,2 1 1,0-1-1,0 1 1,1 14-1,0-22-58,1 0-1,-1-1 0,1 1 0,-1 0 1,1 0-1,0-1 0,0 1 1,0-1-1,0 1 0,1-1 0,-1 1 1,1-1-1,-1 0 0,1 1 1,0-1-1,0 0 0,0 0 0,0 0 1,3 1-1,0 1 2,1-2 0,-1 1 0,0-1 0,1 1 0,-1-2 0,1 1 0,0-1 0,10 2 0,3-1-75,1-2 0,-1 0 0,0-1 0,30-6 0,24-13-1955,-9-8-3822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7514,'0'0'12465,"-9"16"-12042,-14 28 18,-22 60 1,21-35-53,27-72-337,-1 0-1,1 0 1,-1 1 0,1-1-1,0 1 1,0-1 0,0 1-1,4-2 1,8-7-20,13-15-19,-14 12 3,1 1-1,0 0 0,0 1 0,19-10 1,-33 21-24,0 0 0,1 1 0,-1-1 1,0 1-1,0-1 0,0 1 0,1-1 1,-1 1-1,0 0 0,0-1 0,1 1 1,-1 0-1,0 0 0,1 0 0,-1 0 1,0 0-1,0 1 0,1-1 0,-1 0 1,0 0-1,0 1 0,1-1 0,-1 1 1,0-1-1,0 1 0,0 0 0,0-1 0,0 1 1,0 0-1,0 0 0,0 0 0,0 0 1,1 1-1,2 4 15,0 1 0,0-1 1,0 1-1,-1 0 0,2 9 1,-4-12-41,0 1 0,1-1 0,-1 0 0,1 0 0,0 1 0,0-1 0,0-1 0,1 1 0,-1 0 0,1 0 0,0-1 0,0 0 0,0 1 0,0-1 0,1 0 1,4 3-1,0-5-601,1 0 1,-1 0-1,0-1 1,0 0-1,12-1 1,7-3-3732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9754,'0'0'7466,"0"128"-6714,0-65 64,5-1-208,3-1-240,-3-12-112,-5-10-256,0-15-696,0-13-1328,-15-8-4130</inkml:trace>
  <inkml:trace contextRef="#ctx0" brushRef="#br0" timeOffset="1">1 210 15403,'0'0'4777,"160"-25"-4777,-82 8-40,-13 1-1432,-11-3-10227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30 1712,'0'0'13761,"-5"0"-12356,4 0-1253,0 0-1,-1 0 0,1 0 0,-1 0 1,1 0-1,0-1 0,-1 1 0,1 0 1,0 0-1,-1-1 0,1 1 1,0-1-1,0 1 0,0-1 0,-1 0 1,1 0-1,0 1 0,0-1 1,0 0-1,0 0 0,0 0 0,0 0 1,0 0-1,0 0 0,1 0 0,-1 0 1,0-1-1,1 1 0,-2-2 1,1 2-135,0 0 0,0 0 1,0 1-1,0-1 1,0 0-1,-1 1 1,1-1-1,0 1 0,0-1 1,-1 1-1,1 0 1,0-1-1,-1 1 1,1 0-1,0 0 0,-1 0 1,1 0-1,0 0 1,-1 0-1,1 0 1,0 1-1,-1-1 0,1 0 1,0 1-1,-2 0 1,-31 15 253,16-4-268,1 1 1,1 1 0,0 1 0,1 0-1,-18 24 1,27-32-2,1 0-1,0 0 0,0 1 1,1-1-1,0 1 1,0 0-1,1 0 1,0 0-1,0 0 0,1 1 1,0-1-1,1 1 1,0-1-1,0 1 1,1 0-1,0 10 0,1-18 3,0 1 0,-1-1 0,1 0 0,0 0 0,0 0 0,0 0-1,0 0 1,0 0 0,0 0 0,0-1 0,0 1 0,1 0 0,-1 0-1,0-1 1,0 1 0,1-1 0,-1 1 0,0-1 0,1 0 0,-1 1 0,0-1-1,1 0 1,-1 0 0,1 0 0,-1 0 0,2 0 0,45-2 140,-42 2-125,-1-1-12,-1 1-1,1-1 0,0 0 0,0 0 1,-1 0-1,1-1 0,-1 1 0,1-1 1,-1 0-1,0-1 0,0 1 0,0-1 1,0 1-1,0-1 0,0 0 0,-1-1 1,1 1-1,2-5 0,1-2 18,0-1 1,-1-1-1,0 1 0,-1-1 0,4-14 1,-5 13-12,2-1 0,-1 1 0,15-23 0,-20 36-18,0-1 1,0 1 0,1-1-1,-1 1 1,0 0 0,1-1-1,-1 1 1,0-1-1,1 1 1,-1 0 0,0-1-1,1 1 1,-1 0 0,1 0-1,-1-1 1,1 1 0,-1 0-1,1 0 1,-1 0 0,1-1-1,-1 1 1,1 0 0,-1 0-1,1 0 1,-1 0 0,1 0-1,-1 0 1,1 0 0,-1 0-1,1 0 1,-1 0 0,1 0-1,-1 1 1,1-1 0,-1 0-1,1 0 1,-1 0 0,1 1-1,-1-1 1,0 0 0,1 0-1,-1 1 1,1-1 0,-1 0-1,0 1 1,1-1 0,-1 1-1,1 0 1,12 22-146,59 167 64,-71-188 62,0 0-1,0 0 0,0 0 1,0 0-1,1 0 0,-1 0 1,1 0-1,-1 0 0,1-1 1,0 1-1,-1-1 0,1 1 0,0-1 1,0 1-1,0-1 0,0 0 1,0 0-1,0 0 0,0 0 1,1-1-1,-1 1 0,0 0 1,4 0-1,-2-2-270,0 1 0,0 0 1,-1-1-1,1 0 0,0 0 1,-1 0-1,1 0 0,0-1 1,-1 1-1,1-1 0,-1 0 0,0 0 1,6-5-1,25-21-6492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47 11602,'0'0'8517,"-24"-3"-8153,-74-7-203,95 10-158,1 0 1,-1 0-1,0 1 0,1-1 0,-1 1 0,1 0 0,-1 0 0,1 0 0,-1 0 0,1 0 0,-1 0 0,1 1 0,0-1 0,0 1 0,0 0 0,0-1 1,0 1-1,0 0 0,0 0 0,0 0 0,-1 3 0,0 1-3,-1 1 1,1-1-1,0 1 0,1 0 1,-2 9-1,1-9 1,0 5-2,0 0 0,1 0 0,-1 21 0,3-31 1,-1 0 0,1 0 0,0 0-1,0 0 1,0 0 0,0 1 0,0-1 0,0 0 0,1 0 0,-1 0 0,1 0 0,-1 0 0,1 0 0,0 0 0,0-1-1,0 1 1,0 0 0,0 0 0,0 0 0,0-1 0,1 1 0,-1-1 0,1 1 0,-1-1 0,1 1 0,-1-1 0,1 0 0,2 2-1,2-2 27,0 0 0,-1 0 0,1 0 0,0-1-1,0 1 1,0-1 0,0-1 0,-1 1-1,1-1 1,0 0 0,0-1 0,-1 1-1,1-1 1,-1 0 0,1 0 0,-1-1 0,0 1-1,0-1 1,0-1 0,0 1 0,0-1-1,-1 1 1,5-6 0,-4 3 24,1-1 0,-1 0 1,-1 0-1,1 0 0,-1-1 1,0 0-1,-1 1 0,0-1 0,0-1 1,-1 1-1,0 0 0,0-1 1,-1 1-1,0-1 0,0-10 0,7 26 132,-1 7-249,9 17 28,37 55 0,-48-79 8,0 0 0,1 0 0,0 0 1,0-1-1,1 0 0,-1 0 1,1-1-1,1 1 0,-1-2 1,1 1-1,0-1 0,0 0 1,8 3-1,-15-7 3,0 0 0,0 1 1,0-1-1,1 0 0,-1 1 0,0-1 1,0 0-1,0 0 0,0 0 0,0 0 0,0 0 1,0 0-1,0-1 0,0 1 0,0 0 1,0 0-1,0-1 0,0 1 0,0-1 0,0 1 1,0-1-1,0 1 0,0-1 0,0 0 1,0 1-1,0-1 0,-1 0 0,1 0 1,1-1-1,-1-1-52,1 0 0,-1 1 1,0-1-1,-1 0 0,1 0 1,0 0-1,-1 0 1,0 0-1,1 0 0,-1 0 1,-1-3-1,1-4-62,-2 0 1,1 1-1,-1-1 0,0 0 1,-1 1-1,-5-12 0,-15-16 44,17 28 141,0-1 1,0 1-1,1-1 1,-8-20-1,13 30-32,0-1-1,0 1 1,0-1-1,-1 0 1,1 1-1,0-1 1,0 1 0,0-1-1,0 1 1,0-1-1,1 1 1,-1-1-1,0 1 1,0-1 0,0 1-1,0-1 1,1 0-1,-1 1 1,0 0-1,0-1 1,1 1 0,-1-1-1,0 1 1,1-1-1,-1 1 1,0-1-1,1 1 1,-1 0 0,1-1-1,-1 1 1,1 0-1,-1 0 1,1-1-1,-1 1 1,1 0 0,22-5-62,-15 4 80,54-13-26,-38 8 33,0 1 1,0 1 0,35-1-1,-58 5-29,0 1 0,0-1 0,0 1 0,0-1 0,0 1 0,1 0 0,-1 0 0,-1 0 0,1 0 0,0-1 0,0 1 0,0 0 0,0 1 0,-1-1 0,1 0 0,0 0 0,-1 0 0,1 0 0,-1 0-1,1 1 1,-1-1 0,0 0 0,0 0 0,1 1 0,-1-1 0,0 0 0,0 2 0,4 45 344,-4-43-282,0 189 993,0-194-1068,0 1 1,0-1 0,0 0 0,0 1 0,0-1-1,0 0 1,0 1 0,0-1 0,0 1 0,0-1-1,0 0 1,0 1 0,0-1 0,1 0 0,-1 1-1,0-1 1,0 0 0,0 1 0,0-1 0,1 0-1,-1 1 1,0-1 0,0 0 0,1 1 0,-1-1 0,0 0-1,0 0 1,1 1 0,-1-1 0,0 0 0,1 0-1,-1 0 1,0 0 0,1 1 0,-1-1 0,1 0-1,-1 0 1,0 0 0,1 0 0,-1 0 0,0 0-1,1 0 1,-1 0 0,1 0 0,-1 0 0,0 0-1,1 0 1,-1 0 0,0 0 0,1-1 0,-1 1-1,0 0 1,1 0 0,-1 0 0,0 0 0,1-1 0,-1 1-1,0 0 1,1 0 0,-1-1 0,0 1 0,0 0-1,1 0 1,-1-1 0,0 1 0,0 0 0,0-1-1,1 1 1,-1-1 0,20-20-1329,-2-9-1824,0 0-3285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0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17 9722,'0'0'8030,"0"-1"-7903,0 0 1,-1 0-1,1 0 0,0 0 1,-1 0-1,1 0 0,-1 0 1,0 0-1,1 0 0,-1 0 1,0 0-1,1 0 0,-1 0 1,0 1-1,-1-2 1,-4 2-103,0 1 0,1 1 1,-1-1-1,1 1 1,-1 0-1,1 0 1,0 0-1,0 1 0,0 0 1,0 0-1,0 0 1,1 1-1,-1-1 1,1 1-1,0 0 1,0 0-1,1 1 0,-1-1 1,1 1-1,-4 6 1,2-2 28,-1 0 0,2 0-1,-1 0 1,1 1 0,0-1 0,1 1 0,1 0 0,-1 0 0,1 0 0,0 14-1,2-21-47,0 0 0,0-1 0,0 1 0,0 0 0,1 0-1,0 0 1,-1-1 0,1 1 0,0 0 0,0-1 0,1 1 0,-1-1-1,0 1 1,1-1 0,-1 0 0,1 1 0,0-1 0,0 0-1,0 0 1,3 2 0,-1-1 5,1-1 0,-1 1 0,1-1 0,0 0 0,0 0-1,0-1 1,0 1 0,0-1 0,0 0 0,7 0 0,10 0-633,1-1-1,0-1 1,42-8 0,-65 9 616,69-16-5023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42 275 10802,'0'0'10273,"0"1"-10242,-1-1-1,1 0 0,-1 0 1,1 0-1,-1 0 0,1 0 1,-1 0-1,1 0 0,0 0 1,-1 0-1,1 0 1,-1 0-1,1-1 0,-1 1 1,1 0-1,-1 0 0,1 0 1,-1 0-1,1-1 0,0 1 1,-1 0-1,1-1 1,0 1-1,-1 0 0,1-1 1,0 1-1,-1 0 0,1-1 1,-1 0-1,3-6-146,-1-1 1,1 1-1,1 0 0,-1 0 0,1 0 1,0 0-1,1 0 0,0 1 1,8-12-1,14-26-1113,-22 31 1118,0 1 0,-1 0 1,0-1-1,-1 0 0,-1 1 0,0-1 0,-1-17 0,1 29 136,-1 0 1,0 0-1,0 0 0,0 0 0,0 0 0,0 0 0,-1 0 0,1 0 1,0 0-1,0 0 0,-1 0 0,1 0 0,-1 0 0,1 0 0,-1 0 1,1 0-1,-1 1 0,1-1 0,-1 0 0,0 0 0,1 0 0,-1 1 1,0-1-1,0 0 0,0 1 0,-1-2 0,0 2-6,0-1-1,0 1 1,0 0-1,0 0 1,0 0-1,0 0 1,0 0-1,0 0 1,1 0-1,-1 0 1,0 1-1,0-1 1,-3 2-1,0 0 3,-1 0-1,1 1 0,0 0 0,0 0 0,0 0 1,1 0-1,-1 1 0,1 0 0,-7 6 1,10-9-15,0 0 0,0 0 0,0 1 0,0-1 0,0 0 0,0 1 0,1-1 0,-1 1 1,0-1-1,1 1 0,-1 0 0,1-1 0,-1 1 0,1-1 0,0 1 0,0 0 0,-1-1 1,1 1-1,0 0 0,1-1 0,-1 1 0,0 0 0,1 2 0,0-2 2,1-1 0,-1 0 1,0 1-1,1-1 0,-1 0 0,1 0 0,-1 0 0,1 0 0,0 0 1,-1 0-1,1 0 0,0-1 0,-1 1 0,1 0 0,0-1 0,0 0 1,3 1-1,12 1 40,1-2 1,-1 0 0,28-3 0,-33 2-40,0-1-8,0 0 1,1-1-1,-1 0 1,14-7-1,25-6 746,-49 20-699,-1 0 0,0 0 0,0 0 0,0 0 0,0 0 0,-1 0 0,1 0 0,-1 0 0,0 0 0,-1 1 1,1 3-1,0 1 59,1 28 50,1 0 0,3 0 0,1 0 0,17 59 0,-14-82-477,-3-11-1331,1-8-3653,-2-10-2937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 11666,'0'0'8937,"-7"9"-8785,1-1-123,1 1 1,0-1-1,0 1 0,0 0 0,1 0 0,1 0 1,-1 0-1,1 1 0,1-1 0,-3 20 1,5-23-15,-1-1 0,1 1 0,1 0 0,-1-1 0,1 1 0,-1-1 0,2 0 0,-1 1 0,4 8 0,-4-11-9,1-1 1,0 0 0,-1 0 0,1-1 0,0 1 0,0 0 0,0 0 0,0-1-1,1 1 1,-1-1 0,0 0 0,0 0 0,1 0 0,-1 0 0,1 0 0,-1 0-1,1-1 1,-1 1 0,1-1 0,0 0 0,-1 1 0,6-2 0,0 2-32,-1-1 1,1 0-1,0 0 1,0-1-1,-1 0 1,1 0-1,-1-1 1,10-3-1,-14 4-13,-1-1 0,1 1 0,-1-1 0,1 0 0,-1 0 1,0 0-1,1 0 0,-1 0 0,0 0 0,-1-1 0,1 1 0,0 0 0,0-1 0,-1 0 0,0 1 0,1-1 0,-1 0 0,0 0 0,-1 0 0,1 0 0,0 0 0,-1 0 0,0 0 0,1-3 0,-1 0 16,0-1 0,0 0 1,-1 1-1,0-1 0,0 1 0,0-1 1,-1 1-1,0 0 0,0 0 0,-1 0 1,0 0-1,0 0 0,0 0 0,0 1 0,-1-1 1,0 1-1,0 0 0,-1 0 0,0 1 1,1-1-1,-1 1 0,-1 0 0,1 0 1,-1 1-1,1-1 0,-1 1 0,0 1 0,0-1 1,0 1-1,-1 0 0,1 0 0,0 1 1,-11-1-1,6-1-352,29 4-1199,-2 0-508,17-1-5788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13451,'0'0'5853,"-6"11"-5780,5-10-68,-3 4 4,1 1 1,0-1-1,0 1 0,1 0 0,0-1 0,0 1 0,0 0 0,1 0 0,0 1 0,0-1 0,0 0 0,1 0 0,0 0 0,0 1 1,0-1-1,1 0 0,0 0 0,2 7 0,18 33 16,-16-38-13,-1 1-1,0 0 0,0 0 0,-1 0 0,0 1 0,0-1 0,-1 1 0,2 17 0,-5-25-4,1-1 1,-1 1-1,1-1 0,-1 0 0,0 1 0,1-1 0,-1 0 1,0 1-1,0-1 0,0 0 0,0 0 0,0 0 0,0 0 1,0 0-1,0 0 0,-1 0 0,1 0 0,0 0 1,-1-1-1,1 1 0,0 0 0,-1-1 0,1 1 0,-1-1 1,1 0-1,-3 1 0,-50 9 51,39-8-43,-18 5 12,9-2 146,45-11-78,45-14-1502,70-31 0,-104 37 397,-1-1 0,0-2 0,-2-1-1,36-28 1,-62 44 1057,0 0 0,0-1 0,0 1-1,0-1 1,0 0 0,-1 0 0,1 0 0,-1 0-1,0 0 1,0-1 0,0 1 0,-1-1 0,1 1-1,-1-1 1,1 0 0,-1 1 0,0-1 0,-1 0-1,1 0 1,-1 0 0,0 0 0,0-5 0,-1 7 104,0 0 0,0 1 0,0-1 0,0 1 0,0-1 0,-1 1 1,1-1-1,0 1 0,-1 0 0,1 0 0,-1 0 0,0 0 0,1 0 1,-1 0-1,0 0 0,1 1 0,-1-1 0,0 0 0,0 1 0,0-1 1,-3 1-1,2-1-48,0 0 1,0 1 0,-1-1-1,1 1 1,0-1-1,0 1 1,0 0 0,0 1-1,-1-1 1,1 0-1,0 1 1,0 0 0,-4 1-1,6 1-76,0 0 0,0 1 1,0-1-1,0 0 0,1 0 0,0 1 0,-1-1 0,1 0 0,0 1 0,1-1 1,0 6-1,0 1 77,-1-3-78,1-1 0,1 0 0,-1 1 0,1-1 0,0 0 0,1 0 0,0 0 0,0 0 0,0-1 0,0 1 0,5 5 0,-4-7-15,-1 0 0,0 1 0,0-1 1,-1 1-1,1-1 0,-1 1 0,0 0 0,0 0 0,0 0 1,-1 0-1,0 0 0,0 0 0,0 1 0,-1-1 1,0 0-1,0 0 0,-1 10 0,-1-11 8,0-1 0,0 1 0,0 0-1,-1-1 1,0 1 0,0-1 0,0 0 0,0 0 0,0 0 0,0-1-1,-1 1 1,0-1 0,1 1 0,-7 1 0,-52 25-789,132-65-4267,-24 8-353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1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10906,'0'0'9918,"-13"20"-9484,2-5-334,5-8-48,0 1-1,0 0 1,1 0-1,0 1 1,0 0 0,1 0-1,0 0 1,1 0 0,0 0-1,0 1 1,1 0-1,1-1 1,-2 20 0,3 0-44,1 0 0,1 0 0,2 0 0,1-1 1,1 1-1,1-1 0,12 27 0,-10-41-1387,0-16-1633,-8 1 2704,0-1 0,0 1 0,0-1 0,-1 1 0,1-1 0,0 0 0,-1 1 0,1-1 0,-1 0 0,0 1 0,1-1 0,-1 0 0,0-1 0,0-8-130,-1 1 0,0-1 0,0 1 1,-1 0-1,0 0 0,-1 0 0,0 0 0,-7-16 1,1 10 1267,-1 1 0,0 0 1,0 0-1,-16-15 1,26 30-723,-1-1 0,0 1 1,1 0-1,-1-1 0,0 0 0,1 1 0,-1-1 1,1 1-1,-1-1 0,1 0 0,-1 1 1,1-1-1,0 0 0,-1 1 0,1-1 1,0 0-1,-1 0 0,1 1 0,0-1 0,0 0 1,0 0-1,-1 0 0,1 1 0,0-1 1,0 0-1,0 0 0,1 0 0,-1 1 0,0-1 1,0 0-1,0 0 0,1-1 0,25-5 733,-22 6-1018,49-8-1377,56-17 0,-89 20-407,0-1 1,-1 0 0,0-2 0,0 0 0,30-20 0,-48 28 2247,0 0 1,-1 0-1,1 0 1,0 0-1,0 0 1,-1 0-1,1 0 1,-1 0-1,1 0 1,-1 0-1,1 0 1,-1 0-1,1 0 1,-1 0-1,0 0 1,0-1-1,0 1 1,0 0-1,0 0 1,0 0-1,0 0 1,0-1-1,0 1 1,0 0-1,-1 0 1,1 0-1,0 0 1,-1 0-1,1 0 1,-2-2-1,-18-31 4792,16 29-4095,4 5-907,0 0 0,0-1 0,0 1 0,-1 0 0,1-1 0,0 1 0,0 0 0,0-1 0,-1 1 0,1 0 1,0-1-1,0 1 0,0 0 0,-1 0 0,1-1 0,0 1 0,-1 0 0,1 0 0,0 0 0,0 0 0,-1-1 0,1 1 0,0 0 0,-1 0 0,1 0 1,0 0-1,-1 0 0,1 0 0,-1 0 0,1 0 0,0 0 0,-1 0 0,1 0 0,0 0 0,-1 0 0,1 0 0,0 0 0,-1 0 0,1 0 0,-7 17 669,4 33-1330,3-43 874,-2 25-171,1-5-9,0-1 0,4 40 0,-3-61-99,1 0 0,-1 0 0,1 0-1,1 0 1,-1 0 0,0-1 0,1 1 0,0 0 0,0-1-1,1 1 1,-1-1 0,1 0 0,0 0 0,0 0-1,0 0 1,1-1 0,-1 1 0,1-1 0,6 5-1,-5-6 2,-1 0 0,0 0 0,0 0 0,1-1 0,-1 0 0,1 0 0,0 0 0,-1 0 0,1-1 0,0 0 0,-1 0 0,1 0 0,0 0 0,-1-1 0,1 0 0,-1 0 0,1 0 0,-1-1 0,1 1 0,-1-1 0,7-4 0,-4 2-15,0 0 0,-1-1 0,1 0-1,-1-1 1,0 1 0,0-1 0,-1 0 0,1-1 0,-2 1 0,1-1 0,5-10 0,-10 16-4,0 0 0,0 0-1,1 0 1,-1-1 0,1 1 0,-1 0 0,1 0-1,-1 0 1,1 0 0,0 0 0,-1 0 0,1 0-1,0 0 1,0 0 0,0 0 0,0 1-1,-1-1 1,1 0 0,0 0 0,1 1 0,-1-1-1,0 1 1,0-1 0,0 1 0,0-1-1,0 1 1,1 0 0,-1 0 0,0-1 0,1 1-1,1 2-17,-1 0 0,1 0 0,-1 0 0,0 0 0,0 0 0,0 0 0,0 1 0,0-1 0,-1 1 0,3 3 0,2 4 75,-1-5-81,-1 1 0,1-1 0,-1-1 0,2 1 0,-1-1 0,0 1 0,1-1 0,0-1 0,0 1 0,0-1 1,0 0-1,0-1 0,1 1 0,-1-1 0,12 2 0,-13-3-50,-1-1 0,1 1 0,-1-1 0,1 0 0,-1 0 0,0 0 0,1 0 0,-1-1 0,1 0 1,-1 0-1,0 0 0,1-1 0,-1 1 0,0-1 0,0 0 0,0 0 0,0 0 0,-1-1 0,1 1 0,-1-1 0,1 0 0,-1 0 0,0 0 0,0-1 0,3-3 0,-4 4 82,0 1-1,-1 0 1,1-1-1,-1 1 0,0 0 1,0-1-1,0 0 1,0 1-1,0-1 0,0 0 1,-1 1-1,1-1 1,-1 0-1,0 0 1,0 1-1,0-1 0,0 0 1,0 0-1,-1 1 1,1-1-1,-1 0 0,1 1 1,-1-1-1,0 0 1,0 1-1,-1-1 0,1 1 1,0-1-1,-1 1 1,0 0-1,1 0 0,-1 0 1,0 0-1,0 0 1,0 0-1,0 0 0,0 0 1,-1 1-1,1-1 1,-1 1-1,1 0 0,-1 0 1,1 0-1,-1 0 1,1 0-1,-1 0 0,0 1 1,0-1-1,1 1 1,-1 0-1,0 0 0,-4 0 1,4 0 10,0 0 0,0 0 0,1 0 0,-1 0 0,0 0 0,1 1 0,-1-1 1,0 1-1,1 0 0,-1 0 0,1 0 0,-1 0 0,1 0 0,-1 0 0,1 1 0,0-1 0,0 1 1,0 0-1,-4 3 0,4-1 6,0 0 1,0 0 0,0-1-1,1 1 1,0 0-1,0 1 1,0-1 0,0 0-1,0 0 1,1 0-1,0 1 1,0 5 0,0-7-12,1-1 1,-1 1 0,0-1 0,1 1 0,-1-1 0,1 1 0,0-1 0,0 0 0,0 1-1,0-1 1,0 0 0,0 0 0,1 0 0,-1 1 0,1-2 0,0 1 0,-1 0 0,1 0-1,0 0 1,2 1 0,2 1 9,0-1 1,0 1-1,1-1 0,-1-1 0,1 1 0,-1-1 0,10 2 1,10 0-63,0 0 0,51-1 1,18-3-1674,-95 0 1675,1 0 0,-1 0-1,1 0 1,-1 0 0,1 0 0,-1 0 0,1 0 0,-1 0 0,1 0-1,-1 0 1,1-1 0,0 1 0,-1 0 0,0 0 0,1 0-1,-1-1 1,1 1 0,-1 0 0,1-1 0,-1 1 0,1 0-1,-1-1 1,0 1 0,1 0 0,-1-1 0,0 1 0,1-1 0,-1 1-1,0-1 1,0 1 0,1-1 0,-1 1 0,0-1 0,0 0-1,1-8-3661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12163,'0'0'7905,"-52"163"-7081,52-98-215,0 3-97,0-8-248,0-9-88,0-9-128,0-14-48,0-11-120,3-15-576,28-4-481,0-22-1607,-3-6-4546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10546,'0'0'7278,"-6"18"-6751,4-13-496,-4 11 45,1 0 0,0 0 0,2 1 0,-1 0 0,2 0 1,0 0-1,2 32 0,0-47-68,0 0 1,1 0-1,-1-1 0,1 1 1,0 0-1,-1-1 1,1 1-1,0 0 1,0-1-1,0 1 0,0-1 1,0 1-1,0-1 1,1 0-1,-1 1 1,0-1-1,1 0 0,-1 0 1,1 0-1,-1 0 1,4 1-1,-1 0 0,0-1 0,1 1 0,-1-1 0,1 0 0,-1 0 0,1-1 0,-1 1 0,10-1 0,-10 0-45,0 0-1,1 0 1,-1 0-1,1-1 1,-1 0 0,0 0-1,0 0 1,1 0-1,-1-1 1,0 1 0,0-1-1,0 0 1,-1-1-1,1 1 1,0-1 0,-1 1-1,1-1 1,-1 0-1,5-5 1,-6 3 15,-1 1 1,1 0-1,-1-1 0,1 1 1,-1-1-1,-1 0 0,1 1 0,-1-1 1,1 0-1,-1 1 0,-1-1 1,1 0-1,-1 1 0,0-1 1,0 1-1,0-1 0,0 1 1,-1-1-1,0 1 0,0 0 1,0-1-1,0 1 0,-1 0 1,1 1-1,-1-1 0,-6-6 0,4 5 28,0 0-1,-1 0 0,0 0 0,0 1 0,0 0 1,0 0-1,0 0 0,-1 1 0,0 0 0,1 1 0,-1-1 1,0 1-1,-1 0 0,1 1 0,0 0 0,-8-1 1,14 2-6,1 0 0,0 0-1,-1 0 1,1 0 0,-1 0 0,1 0 0,-1 0 0,1 0 0,0 0 0,-1 0 0,1 0 0,-1 0 0,1 0 0,0 0 0,-1 0 0,1 1 0,-1-1 0,1 0 0,0 0 0,-1 0 0,1 0 0,0 1 0,-1-1 0,1 0 0,0 1 0,0-1 0,-1 0 0,1 0 0,0 1 0,0-1 0,-1 0 0,1 1 0,0-1 0,0 1 0,0-1 0,-1 0 0,1 1 0,0-1 0,0 1 0,0-1 0,0 0 0,0 1 0,0-1 0,0 1 0,0 0 0,12 16-409,19-3-2027,7-4-3591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11682,'0'0'6939,"-23"19"-6205,-73 61-118,91-76-584,0 0 1,1 0-1,0 0 0,0 1 1,0 0-1,1-1 0,-1 1 1,1 0-1,0 1 1,0-1-1,1 1 0,0-1 1,0 1-1,0 0 0,1-1 1,-1 1-1,1 0 0,1 0 1,-1 0-1,1 0 1,1 7-1,-1-11-29,0-1 2,0 0 1,0 0 0,1 0-1,-1 0 1,1 0 0,-1 0-1,0 0 1,1 0 0,0 0-1,-1 0 1,1 0 0,0 0-1,-1 0 1,1-1-1,0 1 1,0 0 0,0-1-1,-1 1 1,1 0 0,0-1-1,0 1 1,0-1 0,0 1-1,0-1 1,0 0 0,0 1-1,0-1 1,0 0 0,1 0-1,-1 0 1,0 0 0,0 0-1,0 0 1,1 0-1,46-2 88,-43 1-95,5-1 0,0 0 1,-1 0-1,1-1 1,0 0-1,-1-1 0,0 0 1,0-1-1,0 0 1,9-6-1,-14 8 7,-1 1 0,1-1 0,-1 0 0,0 0-1,0 0 1,0 0 0,0 0 0,0-1 0,-1 0 0,1 1 0,-1-1 0,0 0 0,0 0-1,0 0 1,-1 0 0,0 0 0,0-1 0,0 1 0,0 0 0,0 0 0,-1-1-1,0 1 1,0-6 0,0 9 9,0 1 1,-1-1-1,1 0 0,0 1 0,-1-1 0,1 0 1,0 1-1,-1-1 0,1 1 0,-1-1 1,1 1-1,-1-1 0,0 1 0,1-1 0,-1 1 1,1-1-1,-1 1 0,0 0 0,1 0 0,-1-1 1,0 1-1,1 0 0,-1 0 0,0 0 1,1-1-1,-1 1 0,0 0 0,0 0 0,1 0 1,-1 0-1,0 0 0,1 0 0,-1 1 0,0-1 1,0 0-1,1 0 0,-1 0 0,0 1 1,1-1-1,-1 0 0,0 1 0,1-1 0,-1 1 1,0 0-1,-2 0 2,1 0 1,0 0-1,0 0 0,0 1 1,0-1-1,0 0 0,0 1 1,0 0-1,0-1 0,0 1 1,1 0-1,-3 4 0,2-4-9,1 0-1,0 1 1,0-1-1,0 1 1,0-1-1,1 1 1,-1-1-1,1 1 1,0-1-1,-1 1 1,1 0-1,0-1 1,0 1-1,1-1 1,-1 1-1,1 0 1,-1-1-1,1 1 1,0-1-1,0 0 1,0 1-1,0-1 1,0 0-1,0 1 1,1-1-1,-1 0 1,1 0-1,0 0 1,-1 0-1,1 0 0,0-1 1,0 1-1,0 0 1,1-1-1,-1 0 1,0 1-1,0-1 1,1 0-1,3 1 1,7 2-204,1-1 0,0-1 0,0 0 0,0-1 0,25 0 0,-36-1 134,66-1-2712,-8-3-2165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227 282 13171,'0'0'8094,"-20"6"-7730,-67 20-74,78-21-255,1 0-1,-1 0 1,1 1-1,0 0 0,1 0 1,-1 0-1,1 1 1,0 1-1,1-1 0,0 1 1,0 0-1,0 0 1,1 1-1,-7 16 0,11-24-28,0 0-1,0 1 0,1-1 0,-1 1 0,0-1 0,1 1 0,-1-1 0,1 1 0,-1-1 1,1 1-1,0 0 0,-1-1 0,1 1 0,0 0 0,0-1 0,0 1 0,1 0 0,-1-1 1,0 1-1,1-1 0,-1 1 0,1-1 0,0 3 0,0-3-7,0 0-1,0-1 0,1 1 1,-1 0-1,0 0 0,0 0 1,1-1-1,-1 1 1,1-1-1,-1 1 0,1-1 1,-1 0-1,0 1 0,1-1 1,-1 0-1,1 0 1,-1 0-1,1 0 0,2-1 1,4 0-66,0 0 0,1-1 0,-1 0 0,0 0 0,0-1 0,-1 0 0,13-7 0,-9 3-108,-2 0 0,1 0 0,-1-1 0,0-1 0,-1 0 0,0 0 0,0 0 0,-1-1 0,0 0 0,-1-1 0,0 1 0,-1-1 0,0 0 0,-1-1 0,4-13 0,-3 6 232,-2-1 1,0 0 0,-1 0 0,-1 0 0,-1 0 0,-1 0 0,-1 0 0,-6-28 0,7 40 128,0 0 1,-1 0 0,-1 0 0,1 0 0,-1 1 0,0-1 0,-1 1 0,0 0 0,-5-8 0,9 16-183,1-1 0,-1 0 0,0 0 0,0 0 0,0 1 1,0-1-1,0 0 0,0 0 0,0 0 0,0 0 1,0 1-1,0-1 0,-1 0 0,1 0 0,0 0 0,0 1 1,0-1-1,0 0 0,0 0 0,0 0 0,0 0 1,0 0-1,0 1 0,-1-1 0,1 0 0,0 0 0,0 0 1,0 0-1,0 0 0,0 0 0,-1 0 0,1 1 0,0-1 1,0 0-1,0 0 0,0 0 0,-1 0 0,1 0 1,0 0-1,0 0 0,0 0 0,0 0 0,-1 0 0,1 0 1,0 0-1,0 0 0,0 0 0,-1 0 0,1 0 0,0 0 1,0 0-1,0 0 0,0 0 0,-1-1 0,1 1 1,0 0-1,0 0 0,0 0 0,0 0 0,0 0 0,-1 0 1,1 0-1,0-1 0,0 1 0,0 0 0,0 0 0,0 0 1,-4 71 152,9 121 1,1-153-8,2 0-1,20 59 1,-15-56-99,-13-41-54,0-1 1,0 1-1,0 0 0,0-1 0,0 1 0,1-1 0,-1 1 1,0-1-1,0 1 0,0-1 0,1 1 0,-1-1 1,0 1-1,1-1 0,-1 1 0,0-1 0,1 1 0,-1-1 1,0 1-1,1-1 0,-1 0 0,1 1 0,-1-1 1,1 0-1,-1 1 0,1-1 0,-1 0 0,1 0 1,-1 1-1,1-1 0,0 0 0,-1 0 0,1 0 0,-1 0 1,1 0-1,-1 0 0,1 0 0,0 0 0,-1 0 1,1 0-1,-1 0 0,1 0 0,0 0 0,-1-1 1,1 1-1,-1 0 0,1 0 0,-1-1 0,1 1 0,-1 0 1,1-1-1,-1 1 0,1 0 0,-1-1 0,0 1 1,1-1-1,-1 1 0,0 0 0,1-1 0,0 0 1,27-39-1889,-22 31 839,17-24-2821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9218,'0'0'8590,"7"0"-8177,-6 0-397,0 0-1,0-1 0,0 1 1,0 0-1,0 0 1,0 0-1,0 0 1,0 1-1,0-1 0,0 0 1,0 0-1,0 1 1,0-1-1,0 0 1,0 1-1,0-1 0,0 1 1,0-1-1,0 1 1,0 0-1,0-1 1,0 1-1,-1 0 0,1 0 1,0-1-1,0 1 1,-1 0-1,1 0 1,-1 0-1,1 1 0,3 42 543,-4-28-426,-2 8 109,-1-1 0,-1 1-1,-1-1 1,-1 0 0,-1 0-1,-1-1 1,-17 36-1,12-30-78,1 2 0,2-1 0,-11 48 0,20-71-157,-3 30 88,4-35-103,0 0 0,0 0 0,0 0 0,0 0 0,0 0 1,1 0-1,-1 0 0,0 0 0,0 0 0,1 0 0,-1 0 0,0 0 0,1 0 0,-1 0 0,1 0 0,-1-1 0,1 1 0,0 0 0,-1 0 0,1-1 0,0 1 0,0 0 0,-1-1 0,1 1 0,0-1 0,0 1 0,0-1 0,0 1 0,0-1 0,1 1 0,71 1-3896,-37-2-2249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7058,'0'0'12917,"2"0"-12680,-1 0-235,0 0-1,-1 0 1,1 0 0,-1 0-1,1 0 1,-1 0-1,1 1 1,0-1-1,-1 0 1,1 0 0,-1 1-1,1-1 1,-1 0-1,1 1 1,-1-1-1,1 0 1,-1 1 0,0-1-1,1 1 1,-1-1-1,0 1 1,1-1-1,-1 1 1,0-1 0,1 1-1,-1-1 1,0 2-1,11 27 132,-2 1-1,-1 1 1,-2 0 0,3 34-1,-6-47-73,5 72 203,-2 122 1,-6-183-341,0-27-641,0-27-2883,0-6-519,0-2-68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0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14459,'0'0'6265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3441,'0'0'8432,"10"25"-171,-9-24-8226,-1 0 0,0 0 1,1 1-1,-1-1 0,0 0 0,0 0 1,0 0-1,0 0 0,0 0 1,0 0-1,0 0 0,0 0 0,-1 0 1,1 1-1,0-1 0,-1 0 1,1 0-1,0 0 0,-1 0 0,0 0 1,1 0-1,-1-1 0,1 1 1,-1 0-1,-1 1 0,-22 24 47,-1-2 0,-1 0 0,-52 35 0,46-36-37,0 1-1,-50 52 1,79-71 1179,11-21-5520,2 4-1286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11498,'0'0'8878,"13"1"-8746,38 5-10,1 3 0,-1 3 0,-1 1-1,-1 3 1,0 1 0,87 46 0,-118-51-297,-18-11 121,0-1 0,-1 0 0,1 1 0,0-1 0,0 1 0,-1-1 0,1 0 0,0 1 0,-1-1 0,1 0 0,-1 0 0,1 1 0,0-1 0,-1 0 0,1 0 0,-1 0 0,1 1 0,-1-1 0,1 0 0,0 0 0,-1 0 0,1 0 0,-1 0 0,1 0 0,-1 0 0,1 0 0,-1 0 0,1 0 0,-1 0 0,1 0 0,-1 0 0,1 0-1,0-1 1,-1 1 0,0 0 0,-26 0-2439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19 9218,'0'0'10448,"-7"-4"-9574,-19-10-525,16 15-264,11 14-149,-1-14 86,0 628-158,0-628 179,0-4-47,0-1-274,-1 0-1,1 1 1,-1-1 0,0 0-1,0 0 1,-1 1 0,1-1 0,-1 1-1,-3-5 1,-12-20-4067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10490,'0'0'7306,"139"-51"-7298,-102 51 40,-6 0-48,-8 4-48,-15 38-856,-8-4-1457,0 1-1944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9738,'0'0'6361,"158"14"-12106</inkml:trace>
  <inkml:trace contextRef="#ctx0" brushRef="#br0" timeOffset="1">661 0 10506,'0'0'10386,"0"84"-15171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12 5761,'0'0'16124,"0"-11"-16124,-5 11-24,-32 11-905,1 10-1727,0-2-4378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13931,'0'0'4865,"166"-59"-8906</inkml:trace>
  <inkml:trace contextRef="#ctx0" brushRef="#br0" timeOffset="1">500 8 15139,'0'0'6202,"10"-7"-12940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9842,'0'0'10430,"0"18"-10346,-2 175 25,11 355 470,-3-505-592,-3-26 36,-2-16 30,0-5 41,-2-79-2990,-3 37-2166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10098,'0'0'7239,"15"0"-6832,191-15 1390,32-1-1188,-276 33-4488,3-6-1046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9418,'0'0'4954,"26"-4"-3959,168-33 2199,-193 37-3141,0 0-1,0 0 0,0 0 1,0 0-1,0 0 1,0 0-1,0 0 0,0 0 1,0 1-1,1-1 0,-1 0 1,0 1-1,-1-1 1,1 1-1,0-1 0,0 1 1,0 0-1,0-1 1,0 1-1,0 0 0,-1 0 1,1-1-1,0 1 0,-1 0 1,1 0-1,0 0 1,-1 0-1,1 0 0,-1 0 1,0 0-1,1 0 1,-1 0-1,1 2 0,8 45-63,-7-31 238,3 16-123,2 12-157,16 55-1</inkml:trace>
  <inkml:trace contextRef="#ctx0" brushRef="#br0" timeOffset="1">187 1 9618,'0'0'9298,"150"44"-12219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9898,'0'0'7346,"147"0"-6394,-98 0-240,3 0-200,-5-4-240,-3-1-200,-11 3-16,-7 2-48,-8 0 0,-7 0-8,-32 9-5569,-8 5-608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9962,'0'0'6345,"62"2"-5968,-46-2-57,-1-2-168,-2-5-40,-5-9-112,-3 2-1513,-5 0-3856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81 12619,'0'0'7371,"10"-17"-7157,31-46-191,-41 63-23,0 0-1,0 0 1,1 1-1,-1-1 1,0 0-1,0 0 1,0 0-1,0 0 1,0 0-1,0 0 1,0 0 0,0 0-1,0 0 1,1 0-1,-1 0 1,0 1-1,0-1 1,0 0-1,0 0 1,0 0 0,0 0-1,0 0 1,1 0-1,-1 0 1,0 0-1,0 0 1,0 0-1,0 0 1,0 0 0,0 0-1,1 0 1,-1 0-1,0 0 1,0-1-1,0 1 1,0 0-1,0 0 1,0 0-1,0 0 1,0 0 0,1 0-1,-1 0 1,0 0-1,0 0 1,0 0-1,0 0 1,0 0-1,0-1 1,0 1 0,0 0-1,0 0 1,0 0-1,0 0 1,0 0-1,0 0 1,0 0-1,1-1 1,-1 1-1,0 0 1,-5 16-14,-14 27 23,-25 20 92,-2-2 0,-95 97 1,-127 89 179,190-180-305,197-173-1456,48-44-5005,-93 82 808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0 9274,'0'0'10852,"-15"20"-10670,-240 298 557,6-28-604,244-283-147,0-2-20,0 1 1,1-1-1,0 1 0,0 0 1,0 0-1,-3 10 0,7-16 18,0 0-1,0 0 1,0 0-1,0 1 1,0-1-1,0 0 0,0 0 1,0 1-1,0-1 1,0 0-1,0 0 1,0 0-1,0 1 0,1-1 1,-1 0-1,0 0 1,0 0-1,0 0 1,0 1-1,0-1 0,1 0 1,-1 0-1,0 0 1,0 0-1,0 0 1,0 0-1,1 1 0,-1-1 1,0 0-1,0 0 1,0 0-1,1 0 1,-1 0-1,0 0 0,0 0 1,0 0-1,1 0 1,-1 0-1,0 0 1,0 0-1,1 0 0,-1 0 1,0 0-1,0 0 1,0 0-1,1 0 1,-1 0-1,0 0 0,0-1 1,0 1-1,1 0 1,15-4-327,2-6-69,-1 0 0,0-1 0,-1 0 1,22-21-1,-11 9-255,54-43-2077,-7 3-442</inkml:trace>
  <inkml:trace contextRef="#ctx0" brushRef="#br0" timeOffset="1">548 194 8850,'0'0'6985,"-127"121"-5968,63-56-57,-9 12-264,-4 4-16,4 1-280,8-8-392,21-13-8,24-19-104,27-42-1176,30 0-408,7-26-2561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1:5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0 9498,'0'0'6393,"-116"142"-5376,61-74-33,4 4-160,-1 12-528,13-19-296,13-18-2152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72 8954,'0'0'9315,"-5"-8"-8545,3 6-744,-15-22 638,14 22-343,12 20-272,185 385 327,-181-384-381,-2-19 632,7-32 692,-13 19-1334,32-83 664,43-181 1,-69 232-376,-10 45-286,-1-1 0,0 0 0,1 0-1,-1 1 1,0-1 0,1 1 0,-1-1-1,0 0 1,1 1 0,-1-1-1,1 1 1,-1-1 0,1 1 0,0-1-1,-1 1 1,1-1 0,-1 1-1,1 0 1,0-1 0,-1 1 0,1 0-1,0 0 1,0-1 0,-1 1 0,1 0-1,0 0 1,-1 0 0,1 0-1,0 0 1,0 0 0,-1 0 0,1 0-1,0 0 1,0 0 0,-1 0-1,1 1 1,0-1 0,-1 0 0,1 0-1,0 1 1,-1-1 0,1 1 0,0-1-1,-1 0 1,1 1 0,0 0-1,29 23-6491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8546,'0'0'8724,"27"0"-8357,170 0 427,106 0 1517,-313 2-2820,-31 1-5084,16-3-1229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9522,'0'0'7038,"14"2"-6101,289 7 2332,-274-9-3320,-28 0 22,-12 0-7246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33 9738,'0'0'11383,"-3"-8"-10634,-6-16-364,9 24-382,0 0 0,0 0 1,0 0-1,0 0 0,0 0 0,0 0 1,0 0-1,0 0 0,0 1 0,0-1 1,0 0-1,0 0 0,0 0 1,0 0-1,0 0 0,0 0 0,0 0 1,0 0-1,0 0 0,0 0 0,-1 1 1,1-1-1,0 0 0,0 0 0,0 0 1,0 0-1,0 0 0,0 0 0,0 0 1,0 0-1,0 0 0,0 0 1,-1 0-1,1 0 0,0 0 0,0 0 1,0 0-1,0 0 0,0 0 0,0 0 1,0 0-1,-1 0 0,1 0 0,0 0 1,0 0-1,0 0 0,0 0 0,0 0 1,0 0-1,0 0 0,0 0 1,0 0-1,-1 0 0,1 0 0,0 0 1,0 0-1,0 0 0,0 0 0,0-1 1,0 53 2,1-26-74,7 171 272,1 66-662,-9-312-3397,0 17-1334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11306,'0'0'6738,"140"-76"-6754,-114 127 8,-5-2-520,-11 2-2257</inkml:trace>
  <inkml:trace contextRef="#ctx0" brushRef="#br0" timeOffset="1">112 511 12083,'0'0'4433,"157"-28"-4433,-102 21-857,-9 0-5112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5473,'0'0'9194,"23"2"-7851,-2 0-1044,133 8 1335,305-20 1067,-464 22-3391,2-11 538,0 0 0,0 0 0,0 0 0,0-1 1,0 1-1,0-1 0,0 0 0,-1 1 0,1-1 1,-6-1-1,-17-7-4669,7-10-7378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 9114,'0'0'12485,"-17"0"-12251,7 0-218,4-1-13,-1 1 0,1 0 1,-1 0-1,1 0 0,-11 3 0,15-3-3,0 1 0,1-1-1,-1 1 1,0 0 0,1-1 0,-1 1 0,0 0-1,1 0 1,-1 0 0,1 1 0,-1-1-1,1 0 1,0 0 0,-1 1 0,1-1 0,0 1-1,0-1 1,0 1 0,0-1 0,0 1 0,0 0-1,1 0 1,-1-1 0,0 1 0,1 0-1,-1 0 1,1 2 0,-2 7 0,1 0 1,0 0-1,1 0 1,0 0-1,1 0 0,0 0 1,1 0-1,0 0 0,1-1 1,4 13-1,-4-17 5,1 0 0,-1 0 0,1 0 1,0-1-1,0 1 0,1-1 0,-1 0 0,1 0 0,0-1 0,1 0 0,-1 0 0,1 0 1,-1 0-1,1-1 0,1 0 0,-1 0 0,11 3 0,-4-2 14,1 0 0,0-1 0,0-1 0,17 1-1,-26-2-14,-1-1 0,1 0 0,0 0-1,-1 0 1,1-1 0,0 1-1,-1-1 1,1 0 0,0 0-1,-1-1 1,0 0 0,1 1 0,-1-2-1,0 1 1,0 0 0,4-4-1,1-4-146,-7 9-393,-1-1 0,0 1 0,1-1 0,-1 1 0,1 0 0,0 0 0,-1-1-1,1 1 1,0 0 0,0 1 0,0-1 0,-1 0 0,4 0 0,11-6-6225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81 183 12083,'0'0'8549,"-2"8"-8506,1 17-33,1 1 0,1-1-1,1 1 1,10 44 0,3 49 134,-14 21 18,-9-147 202,2-5-347,1 1 1,0-1 0,1 0-1,0 0 1,1 0-1,0-1 1,-1-24-1,1-97-37,4 85 29,-1 29-10,1 0 0,1 1 0,1-1 0,0 1 0,1-1 0,2 1 0,0 0 0,10-21 0,-13 32-4,1 1-1,0 0 0,0 0 0,1 0 0,0 1 1,0 0-1,0-1 0,1 2 0,0-1 1,0 1-1,1 0 0,0 0 0,-1 1 1,1-1-1,1 2 0,-1-1 0,1 1 1,-1 0-1,1 1 0,0-1 0,0 2 1,11-2-1,-11 2-9,1 0 0,0 1 1,0 0-1,0 1 0,-1-1 1,1 2-1,0-1 0,-1 1 0,14 6 1,-18-7 12,0 1-1,-1 0 1,1 1 0,0-1 0,-1 1 0,0 0 0,1 0-1,-1 0 1,-1 0 0,1 0 0,0 0 0,-1 1 0,1 0-1,-1-1 1,0 1 0,0 0 0,-1 0 0,1 0 0,-1 0 0,0 0-1,1 8 1,0-5-6,-2 0 0,1 0 0,-1 0 0,0 0 0,-1 0 0,1 0 0,-1 0 0,-1 0-1,1 0 1,-1 0 0,-1 0 0,1 0 0,-1-1 0,-6 12 0,2-8-76,0-1 0,-1 1-1,0-1 1,-1 0 0,0-1 0,0 0 0,0 0 0,-13 7-1,0-2-141,-1 0 0,0-2-1,-1-1 1,-1 0-1,0-2 1,0-1 0,-41 6-1,-9-9 825,130-7 901,-36 1-1500,-1 1 1,1 1 0,29 3-1,-2 6 21,0 2 0,0 3 0,62 26 0,131 72-9,-191-88 5,7 3 27,-5-4 37,-2 2-1,0 2 1,68 51 0,-106-65-124,-15-7-218,-22-5-1690,22-1 1317,-32-2-5298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13275,'0'0'8602,"62"-2"-8594,-23-3 32,2-2-40,9 0-840,-12 0-1561,-14 3-4088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8530,'0'0'9322,"134"-19"-9106,-74 10-168,20-12-48,-13 5-736,-15-3-3665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12915,'0'0'4210,"24"-5"-3388,-5 0-672,-13 3-114,1 0 1,1 0-1,-1 0 0,0 1 0,0 0 0,0 0 0,1 0 0,-1 1 1,0 1-1,1-1 0,-1 1 0,0 0 0,0 1 0,1 0 0,-1 0 0,-1 0 1,1 1-1,0 0 0,10 6 0,-4 1 20,0 1 1,-1 1-1,0 0 1,-1 1-1,0 0 0,-1 0 1,0 1-1,-1 1 1,-1-1-1,0 1 1,-1 1-1,-1 0 0,0 0 1,-2 0-1,1 0 1,-2 1-1,0-1 0,-1 1 1,-1 0-1,0 0 1,-1 0-1,-1 0 1,-1 0-1,0-1 0,-1 1 1,-1-1-1,-1 1 1,0-1-1,-14 29 0,3-15-295,-1-1 1,-1 0-1,-1-2 0,-2 0 0,-1-1 0,-35 33 0,39-45-1947,11-12-1945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87 7890,'0'0'11345,"0"-8"-10510,0-20-482,0 57-141,0 68 252,2 20 175,1-32-314,-11 110 1,6-181-315,0-1 0,-1 1 1,0-1-1,-1 0 0,0-1 0,-11 23 0,15-34-38,0-1-1,-1 1 0,1 0 0,0-1 0,-1 1 1,1-1-1,0 1 0,-1 0 0,1-1 0,-1 1 0,1-1 1,-1 1-1,1-1 0,-1 1 0,0-1 0,1 1 0,-1-1 1,1 0-1,-1 1 0,0-1 0,1 0 0,-1 0 0,0 1 1,0-1-1,1 0 0,-1 0 0,-1 0 0,1 0-106,0-1-1,1 1 0,-1-1 0,0 1 0,0-1 1,1 0-1,-1 1 0,0-1 0,1 0 0,-1 1 0,1-1 1,-1 0-1,1 0 0,-1 0 0,1 0 0,-1 1 1,1-1-1,0 0 0,0 0 0,-1-1 0,-4-24-4927</inkml:trace>
  <inkml:trace contextRef="#ctx0" brushRef="#br0" timeOffset="1">1 59 12339,'0'0'5209,"132"-58"-5081,-91 58-80,-2 2-48,-3 26 0,-7 30-328,-9-6-977,-15-1-1863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10162,'0'0'7794,"155"0"-7642,-67-21-152,-10-2-456,-11-3-3849</inkml:trace>
  <inkml:trace contextRef="#ctx0" brushRef="#br0" timeOffset="1">802 17 13155,'0'0'8378,"150"-14"-8378,-106 11-88,-5 3-969,-11 0-1647,-17 0-3802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13915,'0'0'4409,"145"0"-4265,-49-14-144,-13 0-520,-13-2-5329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9338,'0'0'9263,"1"13"-8839,1 7-356,1 1-1,2 0 0,0-1 0,1 0 0,1 0 0,16 33 0,-2-12 331,1-1 0,37 50-1,-58-88-326,0-1 0,0 1 0,0-1 0,0 1-1,0-1 1,0 0 0,1 1 0,-1-1 0,0 0-1,0 0 1,1 0 0,-1 0 0,1 0 0,-1 0-1,1 0 1,0-1 0,-1 1 0,1 0 0,0-1-1,-1 0 1,1 1 0,3-1 0,-3-1 70,1 0 0,-1 0 0,0 0 1,1 0-1,-1-1 0,0 1 0,0-1 0,0 0 0,0 1 1,0-1-1,-1 0 0,1 0 0,0 0 0,1-5 1,17-21-16,-1-2 1,-2 0-1,-1-1 1,-2-1-1,-1 0 1,-1-1 0,-2-1-1,-1 1 1,-2-2-1,5-47 1,-6 41-160,-3 63-855,-2 66-2189,-1-34-1580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7946,'0'0'9460,"-2"4"-8906,12 2-474,15-3 282,-1 0 1,1-2-1,46-4 1,-17 0-25,572-5 1599,-641 9-2503,1 0 1,-1 1 0,-16 5-1,-3 1-2712,-25 3-7938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120 124 13003,'0'0'8806,"-1"24"-8696,10 196 173,-2-90 359,-14-436-449,7 297-226,0-1-1,1 0 1,0 1 0,0-1 0,1 1-1,1 0 1,0 0 0,0-1 0,1 2-1,0-1 1,0 0 0,8-11-1,-8 15 6,0 0 0,1 1 0,-1-1-1,1 1 1,0 0 0,0 0-1,0 0 1,1 1 0,-1-1-1,1 1 1,0 1 0,0-1-1,0 1 1,0 0 0,0 0-1,0 1 1,1 0 0,-1 0-1,10 0 1,-12 1-13,0-1 1,0 1-1,0 0 1,0 0-1,0 1 0,0-1 1,0 1-1,0 0 1,-1 0-1,1 0 1,0 1-1,7 3 0,-9-3 28,0 0-1,-1 0 0,1 0 1,-1 0-1,1 1 1,-1-1-1,0 1 0,0-1 1,0 1-1,0 0 0,0-1 1,0 1-1,-1 0 1,1-1-1,-1 1 0,0 0 1,0 0-1,0-1 0,-1 5 1,1-2 9,-2 1-1,1-1 1,0 0 0,-1 0-1,0 0 1,0 0 0,-1 0 0,1 0-1,-1-1 1,0 1 0,0-1-1,-1 0 1,1 0 0,-1 0 0,0 0-1,0-1 1,0 1 0,-9 4-1,-10 7 6,-1 0-1,-30 12 1,53-26-2,-17 8 44,-1-1 0,1-1 1,-2-1-1,1 0 1,0-2-1,-1 0 0,0-1 1,-24 0-1,73-2-47,1 1 0,-1 2-1,1 1 1,-1 1 0,-1 2-1,1 0 1,-1 2 0,29 15 0,476 251 18,-529-273-234,11 4 649,-15-6-483,0-1 0,0 0 1,0 0-1,0 0 0,1 0 1,-1 0-1,0 0 0,0 0 1,0 0-1,1 1 0,-1-1 1,0 0-1,0 0 0,0 0 1,1 0-1,-1 0 0,0 0 1,0 0-1,0 0 0,1 0 0,-1 0 1,0 0-1,0-1 0,0 1 1,1 0-1,-1 0 0,0 0 1,0 0-1,0 0 0,0 0 1,1 0-1,-1 0 0,0-1 1,0 1-1,0 0 0,0 0 1,1 0-1,-1 0 0,0 0 1,0-1-1,0 1 0,0 0 0,0 0 1,0 0-1,0-1 0,0 1 1,0 0-1,0 0 0,0 0 1,0-1-1,0 1 0,0 0 1,0-17-3959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78 302 12843,'0'0'8021,"-11"12"-8002,2-2-18,4-5-1,0 0 0,0 0 0,1 0 0,0 1 1,0 0-1,0 0 0,0 0 0,1 0 0,0 1 0,1-1 0,-1 1 1,1 0-1,-2 11 0,3-10 0,-1 4 3,1 1 0,0 0 0,1 0 0,0 0 0,3 16 0,-3-26 0,1-1 1,-1 1 0,1-1 0,0 1-1,0-1 1,0 0 0,0 1 0,0-1-1,1 0 1,-1 0 0,1 0 0,-1 0-1,1 0 1,0 0 0,0 0 0,0 0-1,0-1 1,0 1 0,0-1 0,0 1-1,0-1 1,1 0 0,-1 0-1,0 0 1,1 0 0,-1 0 0,1-1-1,0 1 1,-1-1 0,1 0 0,-1 1-1,3-1 1,3-1-9,0 1 1,0-1-1,-1 0 0,1-1 1,-1 0-1,1 0 0,-1 0 1,0-1-1,0 0 0,0-1 0,0 0 1,0 0-1,-1 0 0,0-1 1,1 1-1,-2-2 0,1 1 1,7-10-1,-5 5 21,0 0-1,-1 0 1,0-1 0,-1 1 0,0-2-1,-1 1 1,0-1 0,-1 0 0,0 0-1,4-23 1,-10 48 1,1 0 0,0 0-1,1 1 1,0-1 0,2 0-1,-1 0 1,6 21 0,-6-30-15,1 0 0,-1 0 1,1 0-1,0 0 0,-1 0 1,2 0-1,-1 0 0,0-1 1,1 1-1,0-1 0,0 0 1,0 0-1,0 0 0,0 0 1,1 0-1,-1-1 0,1 1 1,0-1-1,-1 0 0,1 0 1,0 0-1,0-1 0,0 1 1,1-1-1,-1 0 0,0 0 1,8 0-1,-2-1-11,0-1 0,1 0 0,-1 0 0,0-1 0,0 0 0,0-1 0,0 0 0,0-1 0,-1 0 0,1 0 0,-1-1 0,0 0-1,0-1 1,14-12 0,-3 1-108,0-1 0,-1-2 0,-2 0 0,27-37-1,-32 39 102,-2 1 0,0-2 0,-1 1 0,-1-1 0,-1 0 0,-1-1 0,6-29 0,-5 7 533,-3-1 0,0-64 0,-17 176-91,0-14-501,5 11 80,2 0-1,6 125 0,0-189-41,-1 1-1,1 0 0,1-1 0,-1 1 1,0 0-1,1 0 0,-1-1 0,1 1 1,0-1-1,0 1 0,0-1 0,0 1 1,0-1-1,1 1 0,-1-1 1,1 0-1,0 0 0,-1 0 0,1 0 1,0 0-1,0 0 0,0 0 0,0-1 1,1 1-1,-1-1 0,0 1 0,1-1 1,-1 0-1,1 0 0,-1 0 0,1 0 1,0 0-1,-1-1 0,1 1 0,0-1 1,-1 0-1,1 0 0,0 0 0,-1 0 1,1 0-1,0-1 0,0 1 0,-1-1 1,1 1-1,3-3 0,36-15-3399,-3-7-3635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11378,'0'0'10123,"168"-39"-10043,-124 34-72,-5 3-8,-11 2 0,-20 0-977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10882,'0'0'7802,"176"9"-7506,-96-23-296,-12-4-2048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09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98 10418,'0'0'9686,"-1"-20"-8335,-3-58 198,7 143-1692,13 72 1,1 16 60,-10 18-518,7-255-4153,-9 40-1497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12051,'0'0'6785,"171"-67"-6513,-104 53-128,3 4-144,-8 6 0,-10 4-424,-16 0-608,-26 9-961,-10 7-735,0 3-465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10362,'0'0'3489,"181"-21"-3233,-129 16-256,-3 5 0,-7 0-744,-17 5-1017,-12 9-4448</inkml:trace>
  <inkml:trace contextRef="#ctx0" brushRef="#br0" timeOffset="1">18 320 9738,'0'0'3937,"140"-37"-3185,-91 27-616,24-1-136,-14 4-376,-5 0-2104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10802,'0'0'8984,"-1"20"-8884,-3 26 62,2 1 1,9 90 0,-1-98-111,-2-11-65,1-1 0,1 1 0,12 33 0,-8-46-921,-3-20-1619,-1-27-2826,-6-2-1104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6617,'0'0'1869,"22"-8"-4856,69-28 1908,-88 35 1146,0 0 0,-1-1 0,1 1 0,-1-1 1,1 0-1,-1 0 0,0 0 0,1 0 1,2-4-1,-4 4 340,1-1 0,-1 1 0,0-1 1,0 0-1,0 1 0,0-1 0,-1 0 0,1 0 1,-1 0-1,1 1 0,-1-1 0,0 0 0,0 0 1,-1 0-1,1 0 0,0 0 0,-2-3 0,1-4 715,1 8-858,0 1 1,0-1-1,-1 1 1,1-1-1,0 1 1,0-1-1,-1 1 1,1-1-1,-1 1 1,0-1-1,1 1 1,-1-1-1,0 1 1,0 0-1,0-1 1,0 1-1,0 0 1,0 0-1,0 0 1,0 0-1,0 0 1,-1 0-1,0-1 1,-1 28-88,2 61-220,4 108 8,-3-190 32,1 0 0,0 1 0,0-1 0,1 0 0,-1 0 0,1 0 1,4 8-1,-5-12 14,-1 0 1,1 0-1,0 0 0,-1 0 1,1 0-1,0-1 1,0 1-1,-1 0 1,1-1-1,0 1 0,0 0 1,0-1-1,0 1 1,0-1-1,0 1 1,0-1-1,0 0 0,0 1 1,0-1-1,0 0 1,1 0-1,-1 0 1,0 0-1,0 0 0,0 0 1,0 0-1,0 0 1,0 0-1,0 0 1,1-1-1,-1 1 1,0 0-1,0-1 0,0 1 1,0-1-1,0 1 1,0-1-1,-1 1 1,1-1-1,0 0 0,0 0 1,0 1-1,1-2 1,57-58 367,-11 9-146,-48 51-233,0-1 1,1 1-1,-1-1 1,1 0-1,-1 1 1,1-1-1,-1 1 1,1 0 0,-1-1-1,1 1 1,0-1-1,-1 1 1,1 0-1,0 0 1,-1-1-1,1 1 1,0 0-1,-1 0 1,1 0-1,0-1 1,-1 1-1,1 0 1,0 0-1,0 0 1,-1 0-1,1 1 1,0-1-1,-1 0 1,1 0-1,0 0 1,0 0 0,-1 1-1,1-1 1,-1 0-1,1 1 1,0-1-1,-1 0 1,1 1-1,-1-1 1,1 1-1,-1-1 1,1 1-1,-1-1 1,1 1-1,-1 0 1,1-1-1,0 2 1,11 38-117,-9-28 127,13 43-145,9 33-89,-17-29-4220,-8-36-4141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97 7298,'0'0'7082,"-17"-5"-6107,-4-3-691,10 3-86,0 1 0,-1 0 1,0 1-1,-13-2 0,149 5 1669,995-39 498,-655 17-2295,-331 21-2118,-160 6-110,-9 0-3182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83 100 10442,'0'0'11052,"-4"-12"-10521,3 7-497,-7-27 25,4 26-65,2 18-19,0 103 75,-31 204 0,30-301-48,-5 19 28,8-36 73,0-11 885,4-41-724,2-1-1,2 1 1,22-73-1,-16 68-178,-8 30-122,18-61-63,-22 79 51,1 0 1,1 0-1,-1 1 0,1 0 1,1 0-1,-1 0 1,1 0-1,8-8 0,-12 14 17,1-1 0,0 1 0,0-1 0,-1 1-1,1 0 1,0 0 0,0 0 0,0 0 0,0 0-1,1 0 1,-1 0 0,0 1 0,0-1-1,0 1 1,1 0 0,-1-1 0,0 1 0,0 0-1,1 0 1,-1 1 0,0-1 0,0 0 0,1 1-1,-1-1 1,0 1 0,0 0 0,0 0 0,0 0-1,0 0 1,0 0 0,0 0 0,0 0-1,0 1 1,-1-1 0,1 1 0,0-1 0,-1 1-1,1 0 1,-1 0 0,0-1 0,1 1 0,-1 0-1,0 0 1,0 0 0,0 0 0,-1 1-1,1-1 1,0 0 0,-1 0 0,1 0 0,-1 3-1,1 3-12,-1-1 0,1 1 0,-2-1-1,1 1 1,-1-1 0,0 1-1,0-1 1,-1 1 0,0-1-1,-1 0 1,1 0 0,-1 0 0,-7 11-1,1-6 17,0 1-1,-2-2 0,1 1 1,-1-1-1,-21 15 0,-18 11-30,33-26 38,1 1 0,-28 26 0,43-37 16,1-1 1,-1 1 0,0 0 0,1 0 0,-1-1 0,0 1 0,1 0 0,-1 0 0,1 0 0,-1 0 0,1-1 0,0 1 0,-1 0 0,1 0 0,0 0 0,0 0 0,-1 0-1,1 0 1,0 0 0,0 0 0,0 0 0,0 0 0,0 0 0,0 0 0,1 0 0,-1 0 0,0 0 0,0 0 0,1 0 0,-1 0 0,1 0 0,-1 0 0,1-1-1,-1 1 1,1 0 0,-1 0 0,1 0 0,0-1 0,-1 1 0,1 0 0,0-1 0,0 1 0,1 0 0,47 22 8,-34-17-14,32 14 26,255 117 103,-266-126-199,-20-10-2312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14075,'0'0'4473,"21"142"-3425,-11-77-152,-2 3-360,0 2-311,-6-3-137,1-6-40,-3-15 24,0-13-72,0-17-392,0-41-3361,0-8-3537</inkml:trace>
  <inkml:trace contextRef="#ctx0" brushRef="#br0" timeOffset="1">1 240 8242,'0'0'9378,"101"9"-8970,-37-9-344,37 0-64,-15-7-1296,-17-7-3257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92 11867,'0'0'6273,"-24"1"-5290,-78 11-194,95-10-734,0 0-1,1 0 1,-1 1-1,1 0 1,0 1-1,0-1 0,0 1 1,0 0-1,1 1 1,0-1-1,-1 1 1,2 0-1,-1 1 1,1-1-1,-1 1 0,1 0 1,1 0-1,-4 7 1,-1-1 14,4-5-50,-1 0-1,1 0 0,1 0 0,0 0 0,0 1 1,0-1-1,1 1 0,0 0 0,0-1 0,1 1 1,0 0-1,0 0 0,1 15 0,1-21-9,0-1-1,0 1 0,1-1 1,-1 1-1,0-1 0,1 0 1,-1 1-1,0-1 0,1 0 1,0 0-1,-1 0 0,1 0 1,0-1-1,-1 1 0,1 0 1,0-1-1,0 1 0,-1-1 1,1 0-1,0 1 1,0-1-1,0 0 0,0 0 1,0 0-1,0 0 0,1-1 1,55-3 145,-47 1-143,-1 0 0,0-1-1,0 0 1,0 0 0,0-1 0,-1 0-1,0-1 1,0 0 0,14-13 0,-16 14-8,0-1 1,-1 0 0,0-1 0,-1 1-1,1-1 1,-1 0 0,0-1 0,-1 1-1,0-1 1,0 0 0,-1 0 0,4-14-1,-7 91-123,1-33 111,-1-34 10,0 1 1,0-1-1,0 0 1,1 1-1,-1-1 0,1 0 1,-1 1-1,1-1 1,0 0-1,0 0 1,0 0-1,0 0 0,0 0 1,1 0-1,-1 0 1,1 0-1,-1 0 0,1-1 1,0 1-1,-1 0 1,1-1-1,0 0 0,0 1 1,0-1-1,0 0 1,0 0-1,1 0 1,-1 0-1,0 0 0,0-1 1,1 1-1,2 0 1,-2-1-45,0 0 1,0 1-1,0-1 1,0 0-1,0-1 1,0 1-1,0 0 1,0-1-1,0 0 1,0 0-1,0 0 1,-1 0-1,1 0 1,0 0 0,-1-1-1,1 1 1,0-1-1,-1 0 1,0 0-1,1 0 1,-1 0-1,0 0 1,0 0-1,0-1 1,1-2-1,1-3-203,0 0 0,0 0 0,-1-1 0,-1 1 0,1-1 0,-2 1 0,1-1 0,-1 0 0,0 0 0,-1 1 0,0-12 0,-3-10 4,-13-57 0,7 41 672,9 44-397,0 1 0,0 0 0,0 0-1,0 0 1,1-1 0,-1 1-1,0 0 1,1 0 0,-1 0 0,1 0-1,0-1 1,-1 1 0,1 0-1,0 0 1,0 0 0,-1 0 0,1 1-1,0-1 1,0 0 0,0 0-1,0 0 1,0 1 0,0-1-1,0 1 1,0-1 0,1 1 0,-1-1-1,0 1 1,0-1 0,0 1-1,1 0 1,-1 0 0,0 0 0,0 0-1,1 0 1,-1 0 0,2 0-1,61-2 86,-49 3 36,-12-1-154,0 0 0,-1 0 0,1 1 0,0-1 0,-1 1-1,1-1 1,0 1 0,-1 0 0,1 0 0,-1 0 0,1 1-1,-1-1 1,1 1 0,-1-1 0,0 1 0,0 0-1,0-1 1,3 4 0,-2 0 6,0-1-1,0 1 0,0 0 1,0 0-1,-1 0 1,0 1-1,0-1 1,2 9-1,0 8 115,-1 0-1,0 0 1,-2 33-1,-1-52-96,0 18 33,1-9-110,-1 0 0,0 0-1,-1 0 1,0 0 0,-1 0-1,-1 0 1,-4 17-1,-3-11-1878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88 8346,'0'0'12305,"-14"-17"-11603,-39-47-484,53 64-218,0 0 0,0-1 0,0 1 0,0 0 0,0 0 0,-1-1-1,1 1 1,0 0 0,0-1 0,0 1 0,0 0 0,0 0 0,0-1 0,-1 1 0,1 0-1,0 0 1,0 0 0,0-1 0,-1 1 0,1 0 0,0 0 0,0 0 0,0 0 0,-1-1-1,1 1 1,0 0 0,-1 0 0,1 0 0,0 0 0,0 0 0,-1 0 0,1 0 0,0 0-1,-1 0 1,1 0 0,0 0 0,0 0 0,-1 0 0,1 0 0,0 0 0,-1 0 0,1 0-1,0 0 1,0 0 0,-1 0 0,1 0 0,0 0 0,0 1 0,-1-1 0,1 0-1,0 0 1,0 0 0,-1 0 0,1 1 0,0-1 0,0 0 0,0 0 0,0 1 0,-1-1-1,1 0 1,0 0 0,0 1 0,0-1 0,0 0 0,0 0 0,0 1 0,-1 21-40,1-18 33,1 98-31,3 0 1,22 120 0,-18-204 228,1-26 442,6-35 431,-12 35-1132,10-37 180,-7 23-87,0-1-1,2 1 1,1 1-1,20-38 1,-28 59-33,-1-1 0,0 1 0,1-1-1,-1 1 1,1-1 0,-1 1 0,1 0 0,0-1 0,-1 1 0,1 0 0,-1-1 0,1 1 0,0 0 0,-1 0 0,1 0 0,-1-1 0,1 1 0,0 0 0,-1 0 0,1 0 0,0 0-1,-1 0 1,1 0 0,0 0 0,-1 1 0,1-1 0,0 0 0,-1 0 0,1 0 0,-1 1 0,1-1 0,-1 0 0,1 1 0,0-1 0,-1 0 0,1 1 0,-1-1 0,1 1 0,-1-1-1,0 1 1,1-1 0,0 1 0,18 23-245,-18-23 273,14 21-156,-4-3-52,2 0 0,0-1 1,1-1-1,1 0 0,1-1 0,0-1 1,20 15-1,-16-21-2278,-3-5-2051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12163,'0'0'8994,"181"-9"-8898,-127 4-96,-2 3 0,-8 0 0,-11 2-8,-4-3-289,-16 1-1327,-8 0-1272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11666,'0'0'8826,"-5"163"-8586,26-95-72,-3-5-160,0-3 0,0-9-8,5-13-72,-2-13-1984,-3-18-3849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9874,'0'0'8366,"2"27"-7477,0 2-603,1 16 305,16 76-1,-9-61-473,-3 1 0,-1 100 0,-6-161-117,0 0 0,1 0 0,-1 0 0,0 1 0,0-1 0,0 0 0,0 0 0,0 0 0,0 1 0,1-1 0,-1 0 0,0 0 0,0 1 0,0-1 0,0 0 1,0 0-1,0 1 0,0-1 0,0 0 0,0 0 0,0 0 0,0 1 0,0-1 0,0 0 0,0 0 0,0 1 0,-1-1 0,1 0 0,0 0 0,0 1 0,0-1 0,0 0 0,0 0 0,0 0 0,-1 0 0,1 1 0,0-1 0,0 0 0,0 0 0,0 0 0,-1 0 0,1 1 0,0-1 0,0 0 0,-1 0 0,1 0 0,0 0 0,0 0 0,0 0 0,-1 0 0,1 0 0,0 0 0,0 0 0,-1 0 0,1 0 0,0 0 0,0 0 1,-1 0-1,1 0 0,0 0 0,0 0 0,-1 0 0,1 0 0,0 0 0,0 0 0,0-1 0,-1 1 0,1 0 0,0 0 0,-8-10-1,4 1 6,0 0 0,1 0-1,0 0 1,0 0-1,1-1 1,0 1-1,0-18 1,2-76 54,2 50-43,-3-10-9,-1 32-2,2-1 1,1 1-1,1-1 0,8-38 1,-9 67 5,0 0 0,-1 1 0,1-1 0,0 0 0,1 1 0,-1-1-1,0 1 1,1-1 0,-1 1 0,1 0 0,0-1 0,0 1 0,0 0 0,0 0 0,0 0 0,3-1 0,-4 2-10,1 0 0,0 1 1,0-1-1,-1 1 0,1 0 0,0-1 1,0 1-1,0 0 0,-1 0 1,1 0-1,0 0 0,0 0 0,0 1 1,0-1-1,-1 0 0,1 1 0,0 0 1,0-1-1,-1 1 0,1 0 0,-1 0 1,1 0-1,0 0 0,-1 0 0,0 0 1,3 2-1,3 5-1,0 0 0,0 0 0,0 1-1,-1 0 1,-1 0 0,1 1 0,-2-1 0,1 1 0,-1 0 0,-1 0 0,0 1-1,0-1 1,-1 1 0,0-1 0,-1 1 0,0 0 0,-1 0 0,0-1 0,-1 1-1,0 0 1,-4 16 0,2-21-16,0-1-1,0 1 0,0-1 1,-1 0-1,0 0 0,0 0 1,-1 0-1,1-1 0,-1 0 1,0 0-1,0 0 0,0 0 1,-1-1-1,1 0 0,-10 4 0,15-6 16,0-1-1,0 1 0,0 0 0,0 0 1,0-1-1,0 1 0,0 0 0,0-1 1,0 1-1,0 0 0,0 0 0,1-1 1,-1 1-1,0 0 0,0-1 1,1 1-1,-1-1 0,0 1 0,1 0 1,-1-1-1,1 1 0,-1-1 0,1 1 1,-1-1-1,1 1 0,-1-1 0,1 1 1,-1-1-1,1 0 0,0 1 0,0-1 0,21 12-202,0-1 0,1-1 0,1-1-1,-1-1 1,1-1 0,0-1-1,1-1 1,0-1 0,32 0-1,-26-3-4553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11803,'0'0'6584,"23"13"-6442,-5-3-94,0 0 0,0 2-1,18 15 1,-34-24-33,1 0 1,-1 0-1,0 0 1,0 0-1,0 1 0,0-1 1,0 1-1,-1-1 1,1 1-1,-1-1 1,0 1-1,0 0 0,-1 0 1,1 0-1,-1-1 1,1 8-1,-2 0 70,0 0 0,-1 1 0,-5 17 0,7-28-83,-7 21 118,0-1 0,-2 1 0,-1-1 0,0-1 0,-17 23 0,-72 94 197,85-119-280,-26 30 41,25-33-58,2 2 0,0 0 0,-15 25 0,28-42-19,0 1-1,-1-1 1,1 0-1,-1 1 1,1-1-1,0 0 1,0 1 0,-1-1-1,1 1 1,0-1-1,0 1 1,0-1-1,-1 1 1,1-1-1,0 1 1,0-1-1,0 1 1,0-1-1,0 1 1,0-1-1,0 1 1,0-1-1,0 1 1,0-1-1,0 1 1,0-1-1,1 1 1,-1-1-1,0 0 1,0 1-1,0-1 1,1 1-1,-1-1 1,0 1-1,0-1 1,1 0-1,-1 1 1,0-1 0,1 0-1,-1 1 1,1-1-1,-1 0 1,0 1-1,1-1 1,0 1-1,26-1 55,-14-1-3,131-1 508,197 7-384,-305-2-133,0 1-1,37 11 1,-62-12-169,0-1 0,-1 2 0,0 0 0,0 0-1,0 0 1,0 1 0,-1 1 0,0 0 0,0 0 0,0 1 0,7 7 0,-6 8-3821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10122,'0'0'9496,"-5"0"-8527,-10-5-136,41 4-44,9 0-704,34-4-405,140-9 1241,-69 10-6780,-146 4 866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13483,'0'0'4169,"158"0"-4057,-101 0-96,-13 2-16,-13-2-2641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57 7826,'0'0'9200,"-3"-10"-8225,-9-29 129,7 31 1050,2 14-1713,0 16-880,3-21 595,-8 378-85,8-287-304,1-93 72,-1-1 0,1 0 0,-1 1 0,1-1 0,-1 1 0,1-1 0,0 1 0,0-1 0,0 1 0,0 0 0,0-1 0,0 1 0,2-2-1,3-4-807,12-21-3387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11803,'0'0'7641,"0"144"-6993,5-81-40,-2 4-167,-1-1-225,-2-8-144,0-9-24,0-10-32,0-18-16,13-21-985,0-4-2959,-3-22-3138</inkml:trace>
  <inkml:trace contextRef="#ctx0" brushRef="#br0" timeOffset="1">236 338 11723,'0'0'9562,"-5"26"-9426,5-38-136,16-9-633,-3-7-7960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1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8 133 12803,'0'0'9099,"-2"-4"-8624,1 2-455,0-1-1,0 1 1,1-1 0,-1 1 0,1-1 0,-1 1 0,1-1-1,0 1 1,0-1 0,0 0 0,0 1 0,1-1 0,-1 1-1,1-1 1,-1 1 0,1-1 0,0 1 0,0-1 0,0 1-1,2-3 1,0 0-11,1 0 0,-1 0 0,1 1 1,0 0-1,1 0 0,-1 0 0,1 0 0,-1 0 0,8-3 0,-6 3-20,0 1-1,0 0 0,0 0 1,1 0-1,0 0 1,-1 1-1,1 1 1,0-1-1,0 1 1,0 0-1,0 0 1,0 1-1,0 0 1,0 0-1,0 1 1,0 0-1,9 2 1,-13-1 2,0 0-1,0 0 1,0 0 0,0 0-1,-1 1 1,1-1-1,-1 1 1,1 0 0,-1 0-1,0-1 1,0 2 0,0-1-1,-1 0 1,1 0 0,-1 1-1,1-1 1,-1 0 0,0 1-1,-1-1 1,1 1 0,0 6-1,1 12-6,-1-1-1,-2 33 0,0-33 2,-1-1 14,-1 0-1,-1 0 1,0-1-1,-2 0 1,0 0-1,-1 0 0,-13 22 1,6-10-5,-14 46 0,28-77 6,-1 1-1,1 0 1,-1 0-1,1 0 1,0 1 0,-1-1-1,1 0 1,0 0-1,0 0 1,0 0-1,0 0 1,0 0 0,0 0-1,0 0 1,0 0-1,0 0 1,0 1-1,1-1 1,-1 0 0,0 0-1,1 0 1,-1 0-1,1 0 1,-1 0-1,1 0 1,-1-1 0,1 1-1,0 0 1,-1 0-1,1 0 1,0 0-1,0-1 1,0 1 0,0 0-1,1 0 1,2 0 10,1 0 0,-1-1 0,0 1 1,1-1-1,-1 0 0,1 0 0,6-1 1,10 0 67,221-15-466,-241 16 314,0-1 0,0 1 0,0 0 0,0 0 0,-1 0-1,1 0 1,0 0 0,0 0 0,0 1 0,0-1 0,0 0 0,0 0-1,0 1 1,-1-1 0,1 0 0,0 1 0,0-1 0,0 1-1,-1-1 1,1 1 0,0-1 0,-1 1 0,1 0 0,0-1 0,-1 1-1,1 0 1,-1-1 0,1 1 0,-1 0 0,1 0 0,-1 0-1,0 0 1,1-1 0,-1 1 0,0 0 0,0 0 0,1 0 0,-1 0-1,0 0 1,0 0 0,0 0 0,0-1 0,0 1 0,0 0-1,-1 0 1,1 0 0,0 0 0,0 0 0,-1 0 0,1-1 0,0 1-1,-1 0 1,1 0 0,-1 0 0,1-1 0,-1 1 0,-1 1-1,-15 21-4736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6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89 10562,'0'0'9961,"-4"-18"-9118,2 2-819,-7-37 913,9 53-928,0 0 1,-1 0-1,1 0 0,0 1 1,0-1-1,0 0 0,0 0 1,0 0-1,0 0 0,0 0 1,-1 0-1,1 0 0,0 0 1,0 0-1,0 0 0,0 0 1,0 0-1,0 0 0,0 0 1,-1 0-1,1 0 1,0 0-1,0-1 0,0 1 1,0 0-1,0 0 0,0 0 1,0 0-1,0 0 0,-1 0 1,1 0-1,0 0 0,0 0 1,0 0-1,0 0 0,0 0 1,0-1-1,0 1 0,0 0 1,0 0-1,-2 39-65,1 22 110,3-1 0,3 1 0,2-1 0,27 104 0,-34-164-65,0 0 0,0 0 1,0 1-1,0-1 0,0 0 1,0 0-1,0 0 1,0 0-1,0 0 0,0 0 1,0 0-1,0 1 0,0-1 1,0 0-1,0 0 0,0 0 1,0 0-1,1 0 1,-1 0-1,0 0 0,0 0 1,0 0-1,0 0 0,0 0 1,0 1-1,0-1 1,0 0-1,1 0 0,-1 0 1,0 0-1,0 0 0,0 0 1,0 0-1,0 0 0,0 0 1,0 0-1,1 0 1,-1 0-1,0 0 0,0 0 1,0 0-1,0 0 0,0 0 1,0 0-1,0 0 1,1 0-1,-1-1 0,0 1 1,0 0-1,0 0 0,0 0 1,0 0-1,0 0 1,0 0-1,0 0 0,0 0 1,0 0-1,1 0 0,-1 0 1,0-1-1,0 1 0,0 0 1,7-12-801,3-14-1647,-4-6-2228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50 3977,'0'0'12036,"-14"0"-10757,1 1-1527,-22 0 2810,73-1-957,1395-17-1579,-1099 1-39,92-2-9,-425 18 10,-20 1-31,-85 18-1648,72-16-3242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99 223 7394,'0'0'6550,"8"-20"-5116,69-164 2239,-68 166-1536,-25 45-1792,-18 18-353,-49 85 0,73-114 4,2 1 1,0 1 0,1-1 0,1 1 0,1 0-1,0 1 1,1-1 0,1 1 0,0 21 0,3-39 4,0 0 1,0 0 0,0 0-1,0 1 1,0-1 0,1 0 0,-1 0-1,0 0 1,1 0 0,-1 0-1,1 0 1,-1 0 0,1-1 0,-1 1-1,1 0 1,0 0 0,-1 0-1,1 0 1,0-1 0,0 1-1,0 0 1,0-1 0,-1 1 0,3 0-1,31 6 95,-24-7-58,0 0 1,0-1-1,0-1 0,-1 0 0,13-3 1,-11 0-23,1-1 1,-1 1 0,-1-2-1,1 1 1,-1-2 0,0 1-1,-1-1 1,0-1 0,0 0-1,11-14 1,-16 18-17,-1 0 0,1-1-1,-1 1 1,0-1 0,-1 0 0,1 0 0,-1 0 0,0 0 0,2-12-1,-4 14 2,1 0-1,-1 0 0,-1 0 0,1 0 0,0 0 0,-1 0 0,0 0 0,0 0 1,0 0-1,0 1 0,-1-1 0,0 0 0,1 1 0,-1-1 0,0 1 0,-1 0 1,-2-4-1,1 1-4,-1-1 0,0 1 1,-1 0-1,1 1 0,-1 0 0,0-1 1,0 2-1,-1-1 0,1 1 1,-1 0-1,0 0 0,0 1 0,-1 0 1,1 0-1,-1 1 0,1 0 1,-1 0-1,0 1 0,1-1 0,-1 2 1,0-1-1,-9 2 0,16-1-69,0 0-1,0 1 0,-1-1 0,1 1 1,0 0-1,0-1 0,0 1 1,0 0-1,0-1 0,0 1 0,0 0 1,0 0-1,0 0 0,0 0 1,1 0-1,-1 0 0,0 0 0,0 0 1,1 0-1,-1 0 0,1 0 1,-1 1-1,1-1 0,0 0 0,-1 0 1,1 1-1,0-1 0,0 0 0,0 0 1,0 1-1,0-1 0,0 0 1,0 1-1,0-1 0,1 0 0,-1 0 1,0 0-1,1 1 0,-1-1 1,1 0-1,-1 0 0,2 2 0,9 12-5024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14307,'0'0'5757,"0"4"-5382,2 11 1815,10-23 755,-8 4-3195,-4 4 354,0 2-432,0-1 241,0 1-1,0-1 0,0 1 1,0 0-1,0-1 1,0 1-1,1-1 0,-1 1 1,1-1-1,-1 1 0,1-1 1,1 3-1,0-3-306,-1-1 0,1 0 0,0 1 0,0-1 0,0 0 0,-1 0 0,1-1-1,0 1 1,0 0 0,0 0 0,-1-1 0,1 1 0,0-1 0,0 0 0,2-1 0,12-16-8620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93 10818,'0'0'8551,"-3"2"-8376,-5 7-111,0 0 0,0 1-1,1 0 1,0 1 0,1 0 0,0 0 0,0 0-1,-3 13 1,-6 9 176,-14 23 157,-39 83 228,63-125-600,0 0-1,1 0 1,0 0 0,1 1 0,0-1 0,2 1 0,-1-1-1,2 16 1,1-29-19,-1 1 0,1-1-1,0 0 1,-1 0-1,1 0 1,0 1-1,0-1 1,0 0 0,0 0-1,0 0 1,0-1-1,0 1 1,0 0 0,1 0-1,-1-1 1,0 1-1,0 0 1,1-1 0,-1 1-1,0-1 1,1 0-1,-1 1 1,1-1 0,-1 0-1,0 0 1,1 0-1,-1 0 1,1 0 0,1 0-1,46-4 77,-44 3-69,1-1 1,-1 0 0,0 0-1,0-1 1,0 1 0,0-1-1,-1 0 1,1 0 0,-1-1-1,1 1 1,-1-1 0,0 0-1,6-8 1,-8 8-2,1 1 1,-1 0-1,0-1 0,0 1 0,-1-1 1,1 0-1,-1 0 0,0 1 1,0-1-1,0 0 0,0 0 0,0 0 1,-1 0-1,0 0 0,0 0 1,0 0-1,0 0 0,-1 0 1,0 0-1,-1-4 0,1 4-10,-1 1 0,-1-1-1,1 1 1,0 0 0,-1 0 0,1 0-1,-1 0 1,0 0 0,0 1 0,0-1-1,-1 1 1,1 0 0,0 0 0,-1 0-1,0 0 1,-5-1 0,-65-21 13,69 23-15,-76-13 1,63 12 7,0 0 0,0-2 1,0 0-1,0-1 0,-20-8 0,35 11 30,0 0 0,0-1 1,0 1-1,0 0 0,1-1 1,-1 0-1,1 1 0,-1-1 0,1 0 1,0 0-1,0-1 0,0 1 1,1 0-1,-1-1 0,1 1 0,-1-1 1,1 1-1,1-1 0,-1 1 1,0-1-1,1 0 0,0 1 1,-1-1-1,1 0 0,1 0 0,0-5 1,0-2-24,1 1 0,0 0 0,0 0 0,1 0 0,1 0 0,0 0 0,0 0 0,7-10 0,-1 4-12,0 1 1,1 1-1,1 0 0,0 0 0,20-17 0,-26 26-9,1 0-1,-1 1 1,1 0-1,0 0 1,0 0-1,0 1 1,1 0 0,-1 0-1,1 0 1,0 1-1,-1 1 1,1-1 0,0 1-1,0 1 1,8-1-1,-11 2-6,-1 0 0,1 0-1,-1 1 1,0 0-1,1-1 1,-1 1 0,0 1-1,0-1 1,-1 0 0,1 1-1,0 0 1,-1 0 0,0 0-1,1 0 1,-1 1-1,-1-1 1,5 7 0,-2-4-18,0 0 0,0 0 0,1-1 1,0 1-1,0-1 0,7 4 0,-4-4-794,0-1-1,1 0 0,0-1 0,0 0 1,18 3-1,4-4-7468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7242,'0'0'7514,"-18"2"-6211,-53 6-228,83-6 2823,92 2-3192,130-18-1688,-290 14-4970,30 0 1398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0 196 10938</inkml:trace>
  <inkml:trace contextRef="#ctx0" brushRef="#br0" timeOffset="1">0 196 10938,'88'-177'2833,"-88"168"-1265,-2-1 3849,2 31-5369,0 17-48,0 11 0,0 6 96,7 4 48,4-4-71,-1-6-65,6-9-8,-4-12-313,-1-16-4808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2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30 214 9938,'0'0'9994,"-4"2"-9284,3-2-651,1 0 1,-1 1-1,0-1 1,1 0-1,-1 0 1,0 0 0,0 1-1,1-1 1,-1 0-1,0 0 1,0 0-1,1 0 1,-1 0-1,0 0 1,0-1 0,1 1-1,-1 0 1,0 0-1,1 0 1,-1-1-1,0 1 1,1 0-1,-1-1 1,0 1-1,1 0 1,-1-1 0,1 1-1,-1-1 1,0 1-1,1-1 1,-1 1-1,0-2 1,1-1 18,-1 0 0,0 1 0,1-1 0,0 0 0,0 0 0,0 0 0,0 1 0,0-1 1,1 0-1,-1 0 0,2-2 0,0-4-51,1 1 0,1 0 0,-1 1 0,1-1 0,1 1 0,-1-1 0,2 1 0,-1 0 0,0 1 0,1 0 0,10-9 0,-3 4-25,0 0 0,0 1 1,1 0-1,30-15 1,-41 24-10,0-1 1,0 1-1,1-1 1,-1 1-1,0 0 1,1 0-1,-1 1 1,0-1-1,1 1 1,-1-1-1,1 1 1,-1 0-1,1 0 1,-1 1-1,1-1 1,-1 1-1,1 0 1,5 2-1,-6-2 0,-1 1 1,1 0-1,-1 0 0,1 0 1,-1 1-1,0-1 1,0 1-1,0-1 0,0 1 1,0 0-1,0-1 0,-1 1 1,1 0-1,-1 0 0,0 0 1,1 5-1,2 11-5,-1 1 1,0 1-1,-2-1 0,0 0 0,-2 22 1,0-32 20,1 0-8,-1 0 0,-1 0-1,0-1 1,0 1 0,0-1-1,-1 1 1,-1-1 0,0 0-1,0 0 1,-1 0 0,0-1-1,0 1 1,-1-1 0,0-1 0,0 1-1,-9 7 1,-10 7 1,-1-2-1,0-1 1,-44 24 0,62-38-1,5-3-6,2-2 5,-1 0-1,1 1 1,0-1-1,0 1 1,0 0-1,0-1 1,-1 1-1,1 0 1,0 0-1,0 0 1,0 0 0,1 0-1,-1 0 1,0 0-1,0 0 1,0 0-1,1 0 1,-1 0-1,0 2 1,1-2-7,16-1-193,392-2 436,-403 2-1374,-26-5-13715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3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10002,'0'0'10602,"62"7"-10378,-15-12-80,0-2-136,-3 5 0,-6 2-8,-9 0-848,-14 0-1560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3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11947,'0'0'6505,"150"-7"-6417,-59-12-88,-11 3-1192,-5-2-7170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3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8450,'0'0'12260,"0"28"-10076,-6 14-2297,-1-1 0,-2 1 0,-27 72 0,19-63 92,-63 209-10,75-251 979,10-7 728,3-2-2249,415-18-843,-422 18 684,-12-4-3022,-34-11-2001,24 3 2869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12939,'0'0'7547,"-26"9"-7271,-80 32-114,102-39-155,0 1-1,-1-1 1,1 1-1,0 0 1,0 0 0,1 0-1,-1 1 1,1-1-1,-1 1 1,1 0-1,0 0 1,1 0-1,-1 0 1,1 1-1,-1-1 1,1 1-1,-2 9 1,1-4 10,2 0 0,-1 0 0,1 1 0,1-1 0,1 19 1,-1-28-16,0 1 0,0-1 0,1 0 0,-1 0 0,0 0 0,1 1 0,-1-1 0,1 0 0,0 0 0,-1 0 0,1 0 0,0 0 0,-1 0 0,1 0 0,0 0 0,0 0 0,0 0 0,0 0 0,0-1 0,0 1 0,0 0 0,2 0 0,36 9 47,42-11 1,-77 0-51,4 0-41,0 0 1,-1 0 0,1-1 0,0 0 0,0-1 0,-1 0-1,0 0 1,1 0 0,10-8 0,-15 9-3,0-1 0,1 1 0,-1-1 0,-1 1 0,1-1 0,0 0 0,-1 0 0,1-1 0,-1 1 0,0 0 0,0-1 0,0 1-1,0-1 1,-1 0 0,0 1 0,1-1 0,-1 0 0,-1 0 0,1 0 0,0-7 0,-1 8 27,0-1-1,0 0 0,0 0 1,0 1-1,-1-1 1,1 0-1,-1 0 0,0 1 1,0-1-1,-1 1 1,1-1-1,-1 1 0,1 0 1,-1-1-1,0 1 1,-1 0-1,1 0 1,0 0-1,-1 0 0,0 1 1,1-1-1,-1 1 1,0 0-1,0 0 0,0 0 1,-1 0-1,1 0 1,-1 0-1,1 1 0,-1 0 1,1 0-1,-1 0 1,1 0-1,-1 0 0,-7 0 1,3 2-1934,17 3 317,16 4-2329,10 0-6536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8434,'0'0'11652,"0"-8"-10926,0-18-566,0 23-181,0 24-60,0 349 1198,0-369-1128,0-1 0,0 0 0,0 1 0,0-1 0,0 0-1,0 1 1,0-1 0,0 1 0,0-1 0,0 0 0,0 1 0,0-1-1,0 0 1,1 1 0,-1-1 0,0 0 0,0 1 0,0-1-1,1 0 1,-1 1 0,0-1 0,1 0 0,-1 0 0,0 0 0,0 1-1,1-1 1,-1 0 0,0 0 0,1 0 0,-1 1 0,0-1-1,1 0 1,-1 0 0,1 0 0,-1 0 0,1 0 0,17-4-704,15-14-2897,-4-7-4130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77 11402,'0'0'9664,"-7"6"-9423,-8 13-244,2-1 1,0 2-1,1-1 0,0 2 0,-14 39 1,-20 34-6,36-75 5,8-14 5,-1 1-1,0-1 0,0 0 1,0 1-1,0-1 0,-1-1 1,0 1-1,-8 8 1,9-44 1846,4-11-1831,2 0 1,2 0 0,2 0-1,1 1 1,2 0-1,25-61 1,-34 100-29,-1 0 1,1 1 0,-1-1-1,1 1 1,0-1 0,0 1-1,0 0 1,-1-1-1,1 1 1,1 0 0,-1-1-1,0 1 1,0 0 0,0 0-1,2-1 1,-2 2 1,0 0-1,-1-1 1,1 1-1,-1 0 1,1 0-1,0 0 1,-1 0-1,1 1 1,-1-1-1,1 0 1,0 0-1,-1 0 1,1 0-1,-1 0 1,1 1-1,-1-1 1,1 0-1,-1 1 1,1-1-1,-1 0 1,1 1-1,-1-1 1,1 0-1,-1 1 1,1-1-1,-1 1 1,1 0-1,3 6-63,0 0 1,0 0-1,0 0 0,4 14 1,-4-10 102,36 87-995,38 148-1,-77-243-1514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12779,'0'0'7825,"228"11"-7785,-143-15-40,-10-10-2752</inkml:trace>
  <inkml:trace contextRef="#ctx0" brushRef="#br0" timeOffset="1">764 64 12947,'0'0'7241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97 9778,'0'0'10009,"-4"-3"-9172,-7-2-221,10 9-226,20 23-63,37 33 91,-31-38-237,-18-17-159,0 1 1,-1 0 0,1 0 0,-1 0 0,-1 1 0,1 0-1,8 14 1,-12-20 53,-1 0-1,1-1 0,-1 0 0,1 1 1,-1-1-1,1 0 0,-1 1 1,1-1-1,0 0 0,-1 0 1,1-1-1,-1 1 0,1 0 1,-1 0-1,1-1 0,-1 1 1,1-1-1,1 0 0,25-13 216,0-1 0,-1-2-1,46-37 1,-46 34-251,-2 1-2,0-1 1,-2-1-1,0-1 1,32-42-1,-36 65-7653,-9-1 708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 9578,'0'0'8475,"-2"0"-8315,1 0 0,-1 0 0,0 0 0,1 0 0,-1 1 0,1-1 0,-1 1 0,0-1 0,1 1 0,-1-1 0,1 1 0,-1 0-1,1 0 1,-3 2 0,-6 17-34,-154 319 1185,159-327-1289,0-3-13,1 1 0,0-1 1,0 1-1,1 0 0,1 0 0,0 0 0,-2 14 1044,17-25-475,179-26-642,-119 19-116,90-21 0,-201 29-2904,36 0 3010,0 0 0,-1 0 0,1-1 0,0 1 0,0-1 0,-1 1 0,1-1 0,0 0 0,0 0 0,0 0 0,0 0 0,0 0 0,0 0 0,0-1 0,0 1-1,0-1 1,1 1 0,-1-1 0,-2-3 0,-4-17 205,2-1 1,-8-45-1,8 25 2903,9 92-3055,14 81-1,0-13 198,-15-77-122,-1-23-69,0 0-1,1 0 0,1 0 1,6 20-1,-9-36-32,0-1-1,0 1 1,1-1 0,-1 1-1,0-1 1,1 1-1,-1-1 1,1 1 0,-1-1-1,0 1 1,1-1-1,-1 0 1,1 1 0,-1-1-1,1 0 1,-1 1 0,1-1-1,0 0 1,-1 0-1,1 0 1,-1 1 0,1-1-1,-1 0 1,1 0-1,0 0 1,-1 0 0,1 0-1,-1 0 1,1 0 0,0 0-1,-1 0 1,1-1-1,-1 1 1,1 0 0,-1 0-1,1 0 1,-1-1-1,1 1 1,0 0 0,-1-1-1,0 1 1,1 0 0,-1-1-1,1 1 1,-1 0-1,1-1 1,-1 1 0,0-1-1,1 0 1,21-22-3039,-4-7-3263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25 10762,'0'0'10397,"-7"11"-10198,-16 40-20,2 0-1,3 2 1,-21 90 0,5-15-54,24-92-106,9-34 69,1-6 289,2-7-177,1 0 0,-1 1 0,2-1 0,0 1 0,0 0 0,1 0 0,0 0 0,9-13 0,13-27-119,-5-8-71,-3 0 0,-2-1 1,15-99-1,-32 158-14,0 0 0,0 0 1,0-1-1,0 1 0,-1 0 0,1 0 1,0 0-1,0 0 0,0 0 0,0-1 1,0 1-1,0 0 0,0 0 0,0 0 1,0 0-1,0-1 0,0 1 0,0 0 1,0 0-1,0 0 0,0-1 0,0 1 0,0 0 1,0 0-1,0 0 0,0 0 0,0-1 1,0 1-1,0 0 0,1 0 0,-1 0 1,0 0-1,0 0 0,0-1 0,0 1 1,0 0-1,0 0 0,0 0 0,1 0 1,-1 0-1,0 0 0,0 0 0,0-1 1,0 1-1,1 0 0,-1 0 0,0 0 1,0 0-1,0 0 0,0 0 0,1 0 1,-1 0-1,0 0 0,0 0 0,0 0 0,0 0 1,1 0-1,-1 0 0,0 0 0,0 0 1,0 0-1,1 0 0,-1 1 0,6 14-160,2 28 31,25 143 96,16 129-1595,-49-310 1316,1-1-1242,-6-13-2301,-9-10-2211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4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11883,'0'0'6753,"176"-23"-6385,-90 4-264,33-13-104,-21 6-1768,-23 0-13059</inkml:trace>
  <inkml:trace contextRef="#ctx0" brushRef="#br0" timeOffset="1">852 112 10282,'0'0'2401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83 9858,'0'0'9704,"-1"-4"-8490,-1-20 2102,3 31-3125,13 37-343,2 0 1,33 66 0,-13-32 136,-14-27 26,43 72 0,-64-122-5,-1 0-1,0-1 1,0 1 0,1 0 0,-1-1-1,0 1 1,1-1 0,-1 1 0,1 0-1,-1-1 1,0 1 0,1-1 0,-1 1-1,1-1 1,0 0 0,-1 1 0,1-1 0,-1 1-1,1-1 1,0 0 0,-1 1 0,1-1-1,0 0 1,-1 0 0,1 0 0,0 0-1,-1 1 1,1-1 0,0 0 0,0 0-1,-1 0 1,1 0 0,0 0 0,-1-1 0,1 1-1,0 0 1,-1 0 0,1 0 0,0-1-1,-1 1 1,1 0 0,0-1 0,-1 1-1,1 0 1,-1-1 0,1 1 0,-1-1 0,1 1-1,-1-1 1,1 1 0,-1-1 0,1 1-1,-1-1 1,1-1 0,19-40 449,-17 37-439,19-66 174,-2-1-1,-3 0 1,13-140 0,-22 180-147,1 23-369,-8 10 262,0-1 1,0 1 0,-1-1 0,1 1 0,0-1-1,0 1 1,0 0 0,-1-1 0,1 1-1,0 0 1,-1 0 0,1 0 0,0-1 0,-1 1-1,1 0 1,-1 0 0,1 0 0,-1 1-1,11 22-1571,-2 0 0,8 31-1,-6 1-4185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13315,'0'0'7683,"2"21"-7739,14 175 56,-11-119 21,8-119 1346,-6 3-1311,22-74-1,-24 99-75,0 0 0,1 1 0,0 0 0,1 0 0,1 1 0,0-1 0,0 1 0,17-17 0,-23 27-10,0 0 1,0 0-1,-1 0 0,1 1 1,1-1-1,-1 1 0,0-1 1,0 1-1,0 0 0,1 0 1,-1 0-1,1 0 1,-1 0-1,1 1 0,-1-1 1,1 1-1,-1 0 0,1-1 1,0 1-1,-1 0 0,5 1 1,-5 0-7,0 0-1,0 0 1,-1 0 0,1 0 0,0 0 0,-1 1-1,1-1 1,-1 0 0,0 1 0,1-1 0,-1 1-1,0 0 1,0-1 0,0 1 0,0 0-1,0 0 1,0 0 0,-1-1 0,1 1 0,-1 0-1,1 0 1,-1 0 0,1 0 0,-1 0-1,0 0 1,0 4 0,0 0-55,0 0-1,0 0 1,-1 0 0,0 0-1,0 0 1,0 0 0,0-1-1,-1 1 1,0 0 0,0-1-1,-1 0 1,0 1 0,1-1-1,-2 0 1,-4 7 0,-4 0-95,1 0 0,-2-1 0,0-1 0,-15 10 1,-27 23 407,57-42-187,-1 0 0,0 0 1,1 0-1,-1 0 0,1 0 1,-1 0-1,1-1 0,-1 1 1,1-1-1,-1 1 0,1-1 1,3 1-1,-5-1-26,183 60 745,-111-34-896,-41-20-3684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11226,'0'0'5063,"8"6"-5021,-5-4-39,0 0-1,-1 0 1,1 0-1,-1 0 0,1 0 1,-1 0-1,0 1 0,0-1 1,1 1-1,-2-1 0,1 1 1,0 0-1,-1 0 0,1 0 1,-1 0-1,0 0 0,0 0 1,0 0-1,0 1 1,-1-1-1,1 0 0,-1 0 1,0 1-1,0-1 0,0 0 1,0 0-1,-1 1 0,1-1 1,-1 0-1,0 0 0,0 0 1,0 1-1,-2 2 1,-6 10 25,-1 0 1,-1-1-1,0 0 1,-1-1-1,-1 0 1,-21 19-1,17-17-9,0 0 0,1 2 0,-21 30-1,36-47-16,0-1-1,1 1 0,-1 0 1,1 0-1,-1 0 1,1-1-1,-1 1 0,1 0 1,-1 0-1,1 0 0,0 0 1,-1 0-1,1 0 1,0 0-1,0 0 0,0 0 1,0 0-1,0 0 1,0 0-1,0 0 0,0 0 1,0 0-1,0 0 0,1 0 1,-1 0-1,0 0 1,1 0-1,-1 0 0,1 0 1,-1 0-1,1-1 1,-1 1-1,1 0 0,-1 0 1,1 0-1,0-1 0,0 1 1,-1 0-1,1-1 1,0 1-1,0-1 0,0 1 1,0-1-1,-1 1 1,1-1-1,1 1 0,6 1 54,0 0-1,0 0 1,0 0 0,15 0-1,-10-1 59,280 16-1151,-277-17-3002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10922,'0'0'7557,"-23"16"-7155,-69 52-147,89-67-246,1 1 1,0-1-1,0 0 0,0 1 0,1 0 1,-1-1-1,0 1 0,1 0 0,-1 0 1,1 0-1,-1 0 0,1 0 0,0 0 1,0 0-1,0 1 0,0-1 0,0 0 1,1 1-1,-1-1 0,1 1 0,-1-1 1,1 0-1,0 1 0,0-1 0,0 1 1,0-1-1,1 4 0,0 6 56,0-11-60,-1-1-1,0 1 1,0-1-1,0 1 0,1-1 1,-1 1-1,0 0 1,1-1-1,-1 1 1,0-1-1,1 0 1,-1 1-1,1-1 1,-1 1-1,1-1 1,-1 0-1,1 1 1,-1-1-1,1 0 1,-1 1-1,1-1 0,0 0 1,-1 0-1,1 0 1,-1 1-1,1-1 1,0 0-1,-1 0 1,1 0-1,0 0 1,0 0-1,26 0 88,-19 0-60,2-1-19,1-1-1,0 0 1,-1 0 0,0-1 0,1 0 0,-1-1-1,0 0 1,-1-1 0,1 0 0,-1 0 0,10-8-1,-9 6 48,0 0-1,-1-1 1,0 0-1,0-1 1,0 0-1,-1 0 1,-1-1-1,1 0 1,8-17-1,-16 28 650,-14 58 84,14-56-797,-1 1 1,1-1-1,0 1 1,-1-1-1,2 0 1,-1 1-1,0-1 1,1 1-1,0-1 1,-1 1-1,1-1 1,1 0-1,-1 1 1,0-1-1,1 0 1,-1 0-1,1 0 1,0 0-1,0-1 1,5 6-1,0-4 32,-1 0 0,1 0-1,0 0 1,1-1 0,-1-1-1,0 1 1,1-1-1,-1 0 1,1-1 0,8 1-1,3 0 59,0-2-1,-1 0 0,21-3 1,-36 3-106,-1 0 0,1-1 0,0 0 0,0 1 0,-1-1 0,1 0 0,0 0 1,-1-1-1,1 1 0,-1 0 0,0-1 0,1 0 0,-1 1 0,0-1 0,0 0 0,0 0 0,0 0 1,0-1-1,-1 1 0,4-5 0,-1-2-740,-1 1 0,1-1 0,-2-1 0,4-15 0,-6 24 656,6-20-4272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6121,'0'0'15148,"80"-9"-15052,-39 2 0,3 5-88,-8 2-8,-5 0-521,-12 0-1207,-19 21-552,-8 2-1769,-21 0-2585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9162,'0'0'4841,"13"0"-3553,10 0-480,8 0-423,29 0-313,-6-7-72,-2-5-945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7666,'0'0'9668,"-2"18"-5001,-2-18-3994,-4 11-732,-7 16-238,-71 192 243,57-138 59,33-80 15,1 1 0,0-1 0,0 0 0,0-1 0,0 1 0,0-1 0,0 0 0,0 0 0,6-1 0,-3 1 0,256-12-1080,-273 12-4563,-7 0 1914,-2-2-858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 7602,'0'0'9694,"0"0"-9682,0 0 0,0-1 0,0 1 0,0 0 0,-1 0-1,1 0 1,0 0 0,0-1 0,0 1 0,0 0 0,0 0 0,-1 0 0,1 0 0,0 0 0,0 0 0,0 0 0,0-1 0,-1 1 0,1 0 0,0 0 0,0 0 0,0 0 0,0 0 0,-1 0 0,1 0 0,0 0 0,0 0 0,0 0 0,-1 0 0,1 0-1,0 0 1,0 0 0,0 0 0,-1 0 0,1 0 0,0 0 0,0 0 0,0 0 0,0 1 0,-1-1 0,1 0 0,0 0 0,0 0 0,0 0 0,0 0 0,-1 0 0,1 1 0,0-1 0,0 0 0,0 0 0,0 0 0,0 0 0,0 1 0,0-1 0,0 0-1,-1 0 1,1 0 0,0 0 0,0 1 0,0-1 0,0 0 0,0 0 0,0 0 0,0 1 0,-1 12-2,-1-1 0,2 1 0,0 0 0,0 0 0,1 0 0,1-1 0,5 23 0,2 21 172,-3 150 300,-6-205-563,0-1 7,0 0 0,0 1-1,0-1 1,0 0 0,0 0 0,0 1 0,0-1 0,0 0-1,0 1 1,0-1 0,0 0 0,0 1 0,0-1-1,0 0 1,0 1 0,0-1 0,0 0 0,1 0-1,-1 1 1,0-1 0,0 0 0,0 0 0,0 1-1,1-1 1,-1 0 0,0 0 0,0 1 0,0-1-1,1 0 1,-1 0 0,0 0 0,1 0 0,-1 1-1,0-1 1,0 0 0,1 0 0,-1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70 8530,'0'0'9557,"4"-14"-8685,10-42-129,-10 74-245,-2 20-595,-4-7 103,0 0 0,-3 0 1,0 0-1,-11 32 0,-44 119 119,57-177-104,21-58 254,28-27-461,62-149 0,-108 228 191,0 0 0,1-1 1,-1 1-1,0 0 0,1 0 0,-1 0 1,1-1-1,-1 1 0,1 0 0,0 0 1,-1 0-1,1 0 0,0 0 0,0 0 1,0 0-1,0 1 0,0-1 0,-1 0 1,2 0-1,-1 1 0,0-1 0,2-1 0,-2 3-7,0-1-1,-1 1 0,1-1 0,0 1 0,0-1 1,0 1-1,0-1 0,-1 1 0,1 0 0,0-1 1,0 1-1,-1 0 0,1 0 0,-1 0 0,1 0 0,-1-1 1,1 1-1,-1 0 0,1 0 0,-1 0 0,1 1 1,19 71-172,-18-61 214,11 43-48,7 86-1,-17-57-4099,-3-74-441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12043,'0'0'4248,"147"42"-4007,-74-42-241,-14 0-1809,-10 0-7417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9418,'0'0'8738,"46"84"-7994,-12-42-208,0 0-216,-1 2-184,-2-7-56,-2-2-24,-8-9-56,-3-10-768,-11-16-1008,-1 0-2665,-6-9-3601</inkml:trace>
  <inkml:trace contextRef="#ctx0" brushRef="#br0" timeOffset="1">226 0 9458,'0'0'8618,"-88"130"-8418,59-71 120,-2 1-24,6-2-120,4 1-176,11-20-576,10-16-3809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8674,'0'0'10115,"5"-9"-9605,-3 4-498,0 1 0,1 0 1,-1 0-1,1 0 1,0 0-1,0 0 0,0 1 1,0-1-1,1 1 0,0 0 1,-1 0-1,1 0 0,0 0 1,0 1-1,1 0 0,-1 0 1,0 0-1,1 0 0,-1 1 1,1-1-1,0 1 1,9-1-1,-11 1-33,1 1 0,0 0 0,0-1 0,0 1 0,0 0 0,0 1 0,0-1 0,7 3 0,-10-3 16,0 1-1,1 0 1,-1 0-1,0 0 1,0 0 0,0 0-1,0 0 1,-1 0-1,1 0 1,0 0 0,0 0-1,-1 1 1,1-1-1,0 0 1,-1 0 0,1 1-1,-1-1 1,0 0-1,1 1 1,-1-1 0,0 1-1,0-1 1,0 0-1,0 1 1,0-1 0,-1 3-1,1 6 4,0 1 1,-2 0-1,1 0 0,-1 0 0,-1-1 1,0 1-1,0-1 0,-6 11 0,-3 4 27,-2-2 0,-17 24 0,7-14 18,15-23-43,0 1 1,1 0 0,1 0 0,0 0 0,0 1-1,1 0 1,1 0 0,0 1 0,-3 13-1,8-25-1,0-1 0,0 1 0,0 0 0,0-1 0,1 1 0,-1-1 0,0 1 0,0 0 0,1-1 0,-1 1 0,0-1 0,1 1 0,-1-1 0,1 1 0,-1-1 0,0 1 0,1-1 0,-1 0 0,1 1 0,0-1 0,-1 1 0,1-1 0,-1 0 0,1 0 0,-1 1 0,1-1 0,0 0 0,-1 0 0,1 0 0,-1 0 0,1 0 0,0 1 0,-1-1 0,1 0 0,1-1-1,30 1 140,-22 0-45,27-2 245,54-8 0,-85 10-323,2-10-3463,-5 1-3064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11426,'0'0'9797,"39"-92"-8710,-24 49-1083,-12 29-5,1 1 0,1 0 0,0 0 0,1 0 0,0 1 0,1 0 0,1 0 0,12-16 0,-19 28-11,0-1 0,-1 0 0,1 1 0,0-1 0,0 1 0,-1-1 1,1 1-1,0 0 0,0-1 0,0 1 0,0 0 0,-1-1 0,1 1 0,0 0 1,0 0-1,0 0 0,0 0 0,0 0 0,0 0 0,0 0 0,0 0 0,0 0 1,-1 0-1,1 0 0,0 1 0,0-1 0,0 0 0,0 1 0,0-1 0,-1 1 0,1-1 1,0 1-1,0-1 0,-1 1 0,1-1 0,0 1 0,-1 0 0,1-1 0,-1 1 1,1 0-1,-1 0 0,1-1 0,-1 1 0,1 0 0,-1 0 0,0 0 0,1 0 1,-1-1-1,0 1 0,0 0 0,1 0 0,-1 1 0,12 49-60,-9-22 74,-2 0-1,0 1 0,-2-1 1,-2 0-1,0-1 0,-9 33 1,12-60-5,0-1 1,0 1-1,1-1 1,-1 1 0,0-1-1,0 1 1,0-1-1,0 1 1,1-1 0,-1 1-1,0-1 1,1 1-1,-1-1 1,0 1 0,1-1-1,-1 0 1,0 1-1,1-1 1,-1 1 0,1-1-1,-1 0 1,1 0-1,-1 1 1,1-1 0,-1 0-1,1 0 1,-1 0-1,1 1 1,-1-1 0,1 0-1,-1 0 1,1 0-1,-1 0 1,1 0 0,-1 0-1,1 0 1,-1 0-1,2 0 1,30 0 42,-22-1-26,72-7-242,-49 0-3463,-26 6-3025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11899,'0'0'9658,"161"-21"-9586,-107 18-16,-5 3-48,-2 0-8,-11 0 0,-21 0-1345,-7 3-2928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6:3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267 356 12563,'0'0'8738,"-23"-12"-8353,-73-36-165,93 47-215,1 0 0,-1 0 1,1 0-1,-1 0 0,1 1 0,-1-1 0,1 1 0,-1 0 1,0 0-1,1 0 0,-1 0 0,0 0 0,1 0 1,-1 1-1,1-1 0,-1 1 0,1 0 0,-1 0 0,1 0 1,-1 0-1,1 0 0,-4 3 0,2 0-5,0-1 0,0 2 0,0-1 0,0 0 0,1 1 0,-1 0 0,-1 5 0,-1-1 4,-1 1 0,1 0 1,1 0 0,0 0 0,0 1 0,1-1-1,0 1 1,1 0 0,0 1 0,1-1-1,0 0 1,1 1 0,0-1 0,2 21-1,-1-31-1,1 0 0,0-1 0,-1 1 0,1 0 0,0-1 0,0 1-1,0-1 1,-1 1 0,1-1 0,0 1 0,0-1 0,0 0 0,0 1-1,0-1 1,0 0 0,0 0 0,0 0 0,0 0 0,0 0-1,0 0 1,-1 0 0,1 0 0,0 0 0,0 0 0,1-1 0,27-3 70,-19 0-93,-1 0 0,1-1 0,-1 0-1,0-1 1,-1 0 0,1 0-1,-1-1 1,0 0 0,-1-1 0,0 1-1,10-14 1,-3 1-144,0 0 0,-1-1-1,19-43 1,-23 36 145,-1 1 0,-2-1-1,-1 0 1,-1 0 0,-1-1-1,-1 1 1,-4-40 0,2 37 143,0 30-109,0 0 0,0 0 0,0 0 0,0 0 0,0 0 0,0 0 0,0 0 0,-1 1 0,1-1 0,0 0 0,-1 0 0,1 0 0,0 0 0,-1 0 0,1 1 0,-1-1 0,0 0 0,1 0 0,-2 0 0,2 1-14,-1 0 1,1 0 0,-1 0 0,0 0-1,1 0 1,-1 0 0,1 0 0,-1 1-1,0-1 1,1 0 0,-1 0 0,1 1-1,-1-1 1,1 0 0,-1 1 0,1-1-1,-1 1 1,1-1 0,0 1-1,-1-1 1,1 1 0,0-1 0,-1 1-1,1-1 1,0 1 0,-1-1 0,1 1-1,0-1 1,0 1 0,0-1 0,-1 1-1,1 0 1,0-1 0,0 1 0,0 1-1,-5 14-2,1 1 0,1 0-1,0 1 1,1-1 0,1 23 0,5 94 10,0-104 16,0 1 1,2-1-1,1 0 1,1 0-1,1-1 0,2 0 1,1 0-1,2-2 1,33 53-1,-31-60 11,-15-21-71,0 1-1,-1 0 1,1 0-1,-1-1 1,0 1-1,1 0 1,-1-1-1,1 1 1,-1-1-1,1 1 1,-1 0-1,0-1 1,1 1-1,-1-1 1,0 1-1,0-1 0,1 1 1,-1-1-1,0 1 1,0-1-1,0 0 1,1 1-1,-1-1 1,0 1-1,0-1 1,0 1-1,0-1 1,0 0-1,0 0 1,1-16-1908,0-2-2413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11482,'0'0'6122,"194"0"-5906,-85-19-216,-16-2-872,-13-2-7882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64 12019,'0'0'6096,"-8"23"-6042,-55 157 390,15-69 109,34-83-489,2 0-1,0 0 1,2 1-1,1 1 0,-8 43 1,17-71-63,-1-1 1,1 0-1,0 0 0,0 0 1,0 0-1,-1 0 1,1 0-1,0 1 1,1-1-1,-1 0 0,0 0 1,0 0-1,0 0 1,1 0-1,-1 1 0,1-1 1,-1 0-1,1 0 1,-1 0-1,1 0 0,-1 0 1,1-1-1,0 1 1,1 2-1,27-2 139,-24-1-119,4-1 22,0-1-1,0 0 1,0 0 0,0-1 0,-1 0-1,1-1 1,-1 0 0,0 0 0,0 0-1,13-11 1,-17 12 16,1 0 1,-1-1-1,0 0 1,0 0-1,0 0 0,-1 0 1,1-1-1,-1 1 1,0-1-1,-1 0 1,1 0-1,-1 0 0,0 0 1,0 0-1,0-1 1,-1 1-1,0-1 0,1-9 1,-2 13-43,-1-1 1,1 1 0,-1-1-1,0 1 1,0 0-1,0-1 1,-1 1 0,1 0-1,0 0 1,-1 0-1,0 0 1,1 0-1,-1 0 1,0 0 0,0 1-1,0-1 1,0 1-1,0-1 1,0 1 0,-1 0-1,1 0 1,0 0-1,-1 0 1,1 0 0,0 0-1,-6 0 1,-10-4 88,1 1 1,-29-2-1,40 5-101,-34-2 34,29 3 0,0 0-1,0 0 0,1-2 1,-1 1-1,0-1 0,1-1 1,-1 0-1,1 0 0,0-1 1,-12-7-1,19 8 6,0 0-1,1 0 1,0 0-1,-1-1 1,1 1-1,1-1 1,-1 1-1,0-1 1,1 0 0,0 0-1,0 0 1,0 1-1,0-1 1,0 0-1,1 0 1,0 0-1,0-6 1,6-70 172,-2 61-191,1-1 0,0 1-1,2 0 1,0 0-1,1 1 1,1 0 0,1 0-1,0 1 1,1 1 0,20-24-1,-30 39-32,0 0-1,0 0 1,0 0-1,0 0 1,0 0 0,0 0-1,0 0 1,1 0-1,-1 1 1,0-1-1,0 0 1,1 1 0,-1-1-1,0 1 1,1-1-1,-1 1 1,1 0 0,-1 0-1,0 0 1,1-1-1,-1 1 1,1 1-1,-1-1 1,1 0 0,-1 0-1,3 1 1,28 22-303,-8-3 314,-12-15-401,-1 0 0,1-1 0,0 0 0,0 0 1,1-2-1,-1 1 0,1-2 0,-1 1 0,1-2 0,19 0 0,-10 0-1505,36 0-6257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13851,'0'0'5158,"5"23"-4832,-2-12-269,3 15 157,1 1 0,2-1 0,0-1 0,22 42 0,22 25 173,74 95 1,-126-186-366,0 0 1,-1 0 0,1 0 0,0 0 0,-1 0 0,1 0 0,0-1-1,0 1 1,0 0 0,0-1 0,0 1 0,0-1 0,0 1 0,0-1 0,0 1-1,0-1 1,0 1 0,0-1 0,0 0 0,0 0 0,1 0 0,-1 0 0,0 0-1,0 0 1,0 0 0,0 0 0,0 0 0,0 0 0,1 0 0,-1-1-1,0 1 1,0-1 0,0 1 0,0 0 0,0-1 0,0 0 0,0 1 0,0-1-1,0 0 1,0 0 0,5-4 250,-1-1 0,1 0 0,-1 0 0,7-11 0,-6 8-296,6-9 147,0-1 1,-2 0 0,0-1 0,-1 0 0,-1 0-1,-1-1 1,8-43 0,-1-45-915,-10-1-4401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2:5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8850,'0'0'7534,"45"-2"-7130,666-58 2075,570-5-143,-1193 67-2318,-62-1-128,1-1 1,28-3 0,-241 32-717,-213 29-2811,231-39-270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3:0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7346,'0'0'7797,"1"2"-7313,17 6-250,14-4 346,1-1 0,53-3 1,-24-1-6,1555-54 4196,-1387 50-4856,-215 5 31,-26 14-510,-13-1-830,-47 19 0,16-12-2988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87 108 7882,'0'0'8487,"-17"4"-7448,-52 13-262,181-18 1360,720-23-1277,-110 9-360,-389-26-440,-332 40-133,0 0 0,-1 0 0,1 0 0,0 0-1,-1 0 1,1 0 0,-1 0 0,0 0 0,1-1 0,-1 1 0,0 0 0,0 0 0,0 0 0,1 0-1,-1-1 1,0 1 0,-1-1 0,2-4-1472,1-14-4501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0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61 6545,'0'0'10219,"-3"-6"-8764,1 2-1121,0 0 131,0-1 0,0 0 0,0 1 0,0-1 1,1 0-1,-1 0 0,1 0 0,0-7 1035,2 17-1490,0 0 0,0 0-1,-1 0 1,0 0-1,0 0 1,0 0-1,0 0 1,-2 7-1,0 8 1,-7 185 303,-2 88 735,8-324-3493,2 0 1,3-42-1,3 31-3281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10 132 5009,'0'0'15643,"-2"4"-15202,1 0-394,-1 1 0,1 0 1,0 0-1,0 0 1,0 0-1,1 0 1,-1 1-1,1-1 0,1 0 1,-1 0-1,1 0 1,0 0-1,0 0 1,2 5-1,30 78 1038,-19-55-764,-7-16-169,44 101 564,-44-104-677,1 0 0,0-1 0,1 0 0,0-1 0,1 0 1,13 12-1,-23-24-2,0 1-1,0-1 1,0 0 0,0 0-1,1 0 1,-1 0 0,0 1 0,0-1-1,0 0 1,1 0 0,-1 0-1,0 0 1,0 0 0,0 0-1,1 1 1,-1-1 0,0 0 0,0 0-1,1 0 1,-1 0 0,0 0-1,0 0 1,1 0 0,-1 0-1,0 0 1,0 0 0,1 0 0,-1 0-1,0 0 1,0-1 0,1 1-1,-1 0 1,0 0 0,0 0-1,1 0 1,-1 0 0,0 0 0,0-1-1,0 1 1,1 0 0,-1 0-1,0 0 1,0 0 0,0-1-1,0 1 1,1 0 0,-1 0 0,0-1-1,0 1 1,0 0 0,0 0-1,0 0 1,0-1 0,0 1 0,0 0-1,0 0 1,0-1 0,0 1-1,0-1 1,3-21 252,-3 16-137,6-378 326,-7 237-409,4 137-149,4 18-124,10 26-355,-15-28 406,2 1-276,1 0 0,-1 0 0,1 0 0,1-1 0,-1 0 0,1 0 0,0 0 0,0-1 0,1 0 0,-1 0 0,11 5 0,9 5-4437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37 9274,'0'0'10154,"0"-7"-9071,0-21-384,0 29-675,-1-1 0,1 0-1,0 0 1,0 1 0,0-1 0,0 0 0,0 0-1,0 0 1,-1 1 0,1-1 0,0 0 0,0 0 0,0 0-1,0 1 1,-1-1 0,1 0 0,0 0 0,0 0-1,0 0 1,-1 0 0,1 0 0,0 0 0,0 1 0,-1-1-1,1 0 1,0 0 0,0 0 0,-1 0 0,1 0-1,0 0 1,0 0 0,-1 0 0,1 0 0,0 0 0,0 0-1,-1-1 1,1 1 0,0 0 0,0 0 0,-1 0-1,1 0 1,0 0 0,0 0 0,0 0 0,-1-1 0,1 1-1,0 0 1,0 0 0,0 0 0,0-1 0,-1 1-1,1 0 1,0 0 0,0 0 0,0-1 0,0 1 0,0 0-1,0 0 1,0-1 0,0 1 0,0 0 0,-1 0-1,1-1 1,0 1 0,-8 14-37,0 1 1,1 1-1,0-1 0,1 1 0,1 0 1,-6 28-1,5-11 11,2-1-1,0 51 1,4-80 4,0 0-1,0 0 1,1 0 0,-1-1-1,1 1 1,-1 0-1,1 0 1,0 0 0,0-1-1,1 1 1,-1-1-1,0 1 1,1-1 0,-1 1-1,1-1 1,0 0-1,0 1 1,0-1 0,0 0-1,0-1 1,1 1-1,2 2 1,-1-2 17,1 0 0,-1 1 0,1-2 0,0 1 0,0 0 0,0-1 0,0 0 0,0 0 0,0-1 0,0 0-1,0 1 1,7-2 0,-7 1-1,-1 0 0,1 0 0,0-1 0,-1 0 0,1 0 0,0 0 0,-1 0 0,1-1 0,-1 0 0,0 1 0,1-2 0,-1 1 0,0 0 0,0-1 0,-1 0 0,1 0 0,0 0 0,-1 0 0,0-1 0,0 1 0,0-1 0,0 0 0,0 0 0,-1 0 0,0 0 0,0 0 0,0-1 0,0 1 0,1-8 0,-2 4-5,0 0 1,-1 0-1,-1 0 0,1 0 0,-1 0 1,0 0-1,-1 0 0,0 0 0,0 1 1,-1-1-1,0 1 0,0-1 1,-5-6-1,-2-1-16,0 1 0,-1 1 0,-1 0 0,-25-23 0,30 31 10,4 1-9,0 1-1,-1 0 0,1 0 1,-1 0-1,0 0 1,0 1-1,0 0 0,0 0 1,-7-3-1,9 5-146,30-1-1878,6-2-1829,3-5-4827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1 0 15539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7:0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3530 0 6873,'0'0'9789,"-21"8"-8430,-191 162-835,106-87-457,-34 27-6,-181 109 1,122-104 152,18-13-24,-189 144 0,-153 111 45,248-177-5,112-55-137,-19 13 4,-211 140 21,186-127 34,39-20 217,167-131-353,1 0 1,0 1-1,0-1 1,-1 0-1,1 1 1,0-1-1,-1 0 0,1 0 1,0 1-1,-1-1 1,1 0-1,0 0 1,-1 0-1,1 1 0,-1-1 1,1 0-1,0 0 1,-1 0-1,1 0 1,-1 0-1,1 0 0,0 0 1,-1 0-1,1 0 1,-1 0-1,1 0 0,0 0 1,-1 0-1,1 0 1,-1 0-1,1 0 1,0-1-1,-1 1 0,-1-16 221,1 2-705,0-9 69,0 1 1,2-1 0,1 0-1,1 0 1,0 1-1,2-1 1,11-31-1,-7 28 342,0-5 156,1 2 0,2-1 0,1 1 1,2 1-1,25-38 0,-40 66-77,0 0 0,0 0 0,0 0 1,0 1-1,0-1 0,0 0 0,0 0 0,1 0 1,-1 0-1,0 0 0,0 0 0,0 0 0,0 0 1,0 0-1,0 0 0,0 0 0,0 0 0,1 0 1,-1 0-1,0 1 0,0-1 0,0 0 0,0 0 1,0 0-1,0 0 0,0 0 0,1 0 0,-1 0 0,0 0 1,0-1-1,0 1 0,0 0 0,0 0 0,0 0 1,1 0-1,-1 0 0,0 0 0,0 0 0,0 0 1,0 0-1,0 0 0,0 0 0,0 0 0,-5 23 120,-15 32-216,-7 13 236,-12 25 192,-46 175 0,69-244 735,32-24-850,400-14 294,-363 13-520,-33-1-14,0 1 0,0 1 0,0 1 0,0 1 0,38 8 0,-57-9 24,-1-1 0,1 0 0,0 0 0,0 1 0,-1-1 0,1 1 0,0-1 0,0 0 0,-1 1 0,1-1 0,-1 1 0,1 0 0,0-1 0,-1 1 0,1-1 0,-1 1 0,1 0 0,-1 0 0,0-1 0,1 2 0,-1-1 19,0-1 0,0 0 0,0 1 0,0-1 0,0 1-1,0-1 1,-1 0 0,1 1 0,0-1 0,0 0 0,0 0-1,-1 1 1,1-1 0,0 0 0,0 1 0,-1-1-1,1 0 1,0 0 0,0 0 0,-1 1 0,1-1 0,0 0-1,-1 0 1,1 0 0,0 0 0,-1 0 0,1 1-1,0-1 1,-1 0 0,1 0 0,-1 0 0,1 0 0,0 0-1,-1 0 1,1 0 0,0 0 0,-1 0 0,1 0-1,0-1 1,-1 1 0,1 0 0,0 0 0,-1 0 0,1 0-1,-1-1 1,-8-1 3,0-1 1,0 0-1,0 0 0,0-1 1,0 0-1,1 0 0,0-1 0,0-1 1,0 1-1,-12-12 0,3 1 21,1-1 0,0-1 0,-17-24 0,3-7 51,-32-65 0,43 74-73,-2 2 0,-1 0 0,-40-51 0,35 60-46,27 29-42,-22-3-9095,10-1 3601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15539,'40'-2'808,"-11"0"482,0 1 0,36 3-1,-57-1-1269,0 1 0,-1 0 0,1 1 0,-1 0 0,1 0 0,-1 0 0,0 1 0,0 0 0,0 0 0,-1 1 0,0 0-1,0 0 1,0 0 0,0 1 0,-1 0 0,0 0 0,0 0 0,0 1 0,-1 0 0,6 11 0,-5-6-5,0 0 0,0 0 1,-1 0-1,-1 1 1,0 0-1,0-1 0,-1 1 1,-1 0-1,0 0 0,-1 0 1,-3 25-1,-8-22 104,10-16-104,1 1-1,0-1 0,0 0 0,0 0 1,-1 1-1,1-1 0,0 0 0,0 0 0,-1 0 1,1 0-1,0 1 0,0-1 0,-1 0 1,1 0-1,0 0 0,-1 0 0,1 0 0,0 0 1,0 0-1,-1 0 0,1 0 0,0 0 1,-1 0-1,1 0 0,0 0 0,-1 0 0,1 0 1,0 0-1,-1 0 0,1 0 0,0 0 1,0 0-1,-1-1 0,1 1 0,0 0 0,0 0 1,-1 0-1,1 0 0,0-1 0,0 1 1,-1 0-1,1 0 0,0-1 0,0 1 0,0 0 1,0 0-1,-1-1 0,1 1 0,0 0 1,0-1-1,0 1 0,0 0 0,0 0 0,0-1 1,0 1-1,0 0 0,0-1 0,0 1 1,0 0-1,0-1 0,-2-18 209,1-1 0,0 1 0,2-1 1,0 1-1,1-1 0,1 1 0,1 0 0,7-20 0,-2 10-2,2 0 1,1 1-1,1 0 0,26-38 0,-39 65-225,0 0-1,1 0 1,-1 0 0,1 0-1,0 0 1,-1 1 0,1-1 0,0 0-1,-1 0 1,1 1 0,0-1-1,0 0 1,0 1 0,0-1-1,-1 1 1,1-1 0,0 1 0,0 0-1,0-1 1,0 1 0,0 0-1,0 0 1,0-1 0,0 1-1,0 0 1,0 0 0,0 0 0,0 0-1,0 1 1,0-1 0,0 0-1,0 0 1,2 1 0,28 23-921,-10-6-1653,-9-13-1433</inkml:trace>
  <inkml:trace contextRef="#ctx0" brushRef="#br0" timeOffset="1">629 0 14299,'0'0'7535,"-2"28"-7438,1-18-81,-3 44 143,3 0 1,5 58 0,7 63 308,6 56-218,-16-227-1698,0-6 278,0-17-670,1-29-2160,-2 6 1045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7922,'0'0'7643,"25"-6"-6987,196-48-284,-203 50-229,0 1 0,1 0 0,18 1 0,-39 43 792,-25 38 301,20-60-1156,0-1 0,1 1 0,1 0-1,0 1 1,2-1 0,-2 27 0,5-43-74,0-1 0,0 1 0,-1-1 1,2 1-1,-1 0 0,0-1 0,0 1 0,1-1 0,0 1 0,-1-1 1,1 1-1,0-1 0,0 0 0,0 1 0,1-1 0,-1 0 0,1 0 1,1 3-1,0-4 10,0 0 0,0 1 0,0-1 0,0 0 0,0-1 0,0 1 0,0-1 0,0 1 0,0-1 0,1 0 0,-1 0 0,0 0 0,0-1 0,0 1 0,5-2 0,-4 1-10,0 0 0,0-1 0,0 1 1,0-1-1,-1 0 0,1 0 0,-1-1 0,1 1 0,-1-1 0,0 1 0,0-1 0,0 0 0,0 0 0,0 0 0,-1-1 0,1 1 0,-1-1 0,0 1 0,0-1 0,0 0 0,-1 0 0,0 0 0,1 0 0,-1 0 0,1-8 0,-1 6 1,0 0-1,0 0 0,0 0 1,-1 0-1,0 0 0,0 0 1,0 0-1,-1 0 0,0 0 1,0 0-1,0 0 0,-1 0 1,0 1-1,0-1 0,-1 0 0,0 1 1,-4-8-1,-4 0 60,0 2 1,-1 0-1,0 0 0,0 1 1,-1 0-1,-1 1 0,0 1 1,0 0-1,0 1 0,-19-7 1,71 6-3025,2 2-1574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12483,'0'0'7207,"0"22"-6470,5 179 414,-4-69-858,18-148 265,12-36-236,27-61-1,-4 7-215,-44 96 34,-3 17-205,0 26-167,-6-27 257,19 133-48,11 52 42,-24-174-95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3393,'0'0'17093,"-7"16"-16531,-23 48-145,30-64-373,0 0 0,0 0 0,0-1 0,0 1-1,0 0 1,0 0 0,0 0 0,-1 0 0,1 0 0,0 0 0,0 0 0,0 0 0,0 0 0,0 0 0,0 0 0,-1 0 0,1 0 0,0 0 0,0 0 0,0 0 0,0 0 0,0 0 0,-1 0 0,1 0 0,0 0 0,0 0 0,0 0 0,0 0 0,0 0 0,-1 0 0,1 0 0,0 0 0,0 0 0,0 0 0,0 1 0,0-1 0,0 0 0,0 0 0,0 0 0,-1 0 0,1 0 0,0 0 0,0 0 0,0 1 0,0-1 0,0 0 0,0 0 0,0 0 0,0 0 0,0 0 0,0 0 0,0 1-1,0-1 1,0 0 0,0 0 0,0 0 0,0 0 0,0 0 0,0 1 0,0-1 0,0 0 0,0 0 0,0 0 0,0 0 0,0-15 599,0 13-657,0 0 0,0 1 0,1-1 0,-1 1-1,0-1 1,1 1 0,-1-1 0,0 1 0,1-1 0,0 1 0,-1-1 0,1 1 0,0-1 0,0 1 0,0 0 0,0 0 0,0-1 0,0 1 0,2-2 0,-1 6-374,1 1 0,-1-1 0,0 0 0,-1 1 0,1 0 0,-1-1 1,1 1-1,-1 0 0,0 0 0,0 0 0,0 7 0,0-6-717,5 25-6194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4:5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16972,'0'0'7953,"-6"12"-7449,9-12 97,2 0-113,0 0-32,-2-7-184,2 4-184,-2 3-88,7 0-776,-2 0-1609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10058,'0'0'8585,"0"0"-8577,0-1 0,-1 1 0,1 0 0,0 0 0,0 0 0,0 0 0,-1 0 0,1 0 0,0 0 0,0 0 0,-1-1 0,1 1 0,0 0 0,0 0 0,0 0 0,-1 0 0,1 0 1,0 0-1,0 0 0,-1 0 0,1 0 0,0 1 0,0-1 0,0 0 0,-1 0 0,1 0 0,0 0 0,0 0 0,0 0 0,-1 0 0,1 0 0,0 1 0,0-1 0,0 0 0,-1 0 0,1 0 0,0 0 0,0 1 1,0-1-1,0 0 0,0 0 0,0 0 0,-1 1 0,1-1 0,0 0 0,0 0 0,0 1 0,0-1 0,0 0 0,0 0 0,0 0 0,0 1 0,0-1 0,0 0 0,0 0 0,0 1 0,0-1 0,-1 10-4,0 0-1,1-1 1,0 1-1,0 0 1,1 0-1,0-1 1,5 18-1,0 7 53,2 53 254,-4 95-1,-4-180 94,0-23 863,-2-112-819,6-156-376,-4 282-44,1 0 0,0 0 0,0 0 0,1 0 0,0 0-1,5-12 1,-6 17-27,1 0 1,-1 0-1,0 0 0,0 0 1,1 1-1,-1-1 0,1 0 1,0 1-1,-1-1 0,1 1 1,0 0-1,0-1 0,0 1 1,0 0-1,0 0 0,0 0 1,0 0-1,1 1 0,-1-1 1,0 1-1,0-1 0,1 1 1,-1 0-1,4 0 0,4-1-21,1 2-1,-1-1 0,0 1 1,0 1-1,16 3 0,-24-4 19,1 0 0,-1 0 0,0 0 0,0 0 0,1 0 0,-1 1 0,0-1 0,0 1 0,0-1 0,-1 1 0,1 0 0,0 0 0,0 0 0,-1 0 0,1 0 0,-1 0 0,0 0 0,0 0 0,0 1 0,0-1 0,0 0 0,0 1 0,0-1 0,-1 1 0,1-1 0,-1 1 0,0-1 0,0 1 0,0 2 0,0-1 0,0 1 0,-1 0 0,0 0 0,0 0 0,0 0 0,0-1 0,-1 1 0,0-1 0,0 1 0,0-1 0,0 0 0,-1 1 0,0-1 0,0-1 0,-6 8 0,-4 2-4,-1-1 0,-1-1-1,-16 10 1,21-15 1,1 0 1,0 0-1,0 0 1,1 1-1,0 1 1,0-1 0,1 1-1,0 1 1,0-1-1,-10 18 1,16-24 3,1-1-1,-1 1 1,1-1-1,-1 1 1,1-1 0,-1 1-1,1 0 1,0-1 0,0 1-1,0 0 1,0-1-1,0 1 1,1 0 0,-1-1-1,0 1 1,1-1-1,-1 1 1,1 0 0,-1-1-1,1 1 1,0-1 0,0 0-1,0 1 1,-1-1-1,1 1 1,1-1 0,-1 0-1,0 0 1,0 0 0,0 0-1,1 0 1,-1 0-1,0 0 1,1 0 0,-1 0-1,1-1 1,-1 1-1,1 0 1,2 0 0,8 3-17,1-1 1,0 1-1,0-2 0,14 1 1,-12-1 13,98 11 7,-53-8 1,74 17 0,-113-8 11,-20-14-30,-1 0 0,0 1-1,0-1 1,1 0-1,-1 1 1,0-1 0,0 0-1,0 1 1,1-1 0,-1 0-1,0 1 1,0-1-1,0 0 1,0 1 0,0-1-1,0 1 1,0-1-1,0 0 1,0 1 0,0-1-1,0 1 1,0-1 0,0 0-1,0 1 1,0-1-1,0 1 1,0-1 0,0 0-1,0 1 1,-1-1-1,1 0 1,0 1 0,0-1-1,-1 0 1,1 1 0,0-1-1,0 0 1,-1 0-1,1 1 1,0-1 0,-1 0-1,1 0 1,0 1 0,-1-1-1,1 0 1,0 0-1,-1 0 1,1 0 0,0 0-1,-1 1 1,1-1-1,-1 0 1,0-19-8476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11506,'0'0'9245,"-3"16"-9145,-2 20 119,2 0 0,2 0-1,5 63 1,6 11 71,6 44-236,-13-145-1117,-2-14-1616,-1-14-1386,-7-4-1652</inkml:trace>
  <inkml:trace contextRef="#ctx0" brushRef="#br0" timeOffset="1">0 259 9642,'0'0'7210,"161"-46"-7210,-112 36-737,-13 1-2111,-7 2-3137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77 9298,'0'0'10738,"-3"-16"-10063,-12-44-342,10 83-451,2 20 62,3 315 920,0-358-859,0 0 0,0 1 1,1-1-1,-1 0 0,0 1 0,0-1 0,0 0 1,0 1-1,0-1 0,1 0 0,-1 0 0,0 1 1,0-1-1,1 0 0,-1 0 0,0 1 1,0-1-1,1 0 0,-1 0 0,0 0 0,0 1 1,1-1-1,-1 0 0,0 0 0,1 0 0,-1 0 1,0 0-1,1 0 0,-1 0 0,0 0 0,1 0 1,-1 0-1,0 0 0,1 0 0,-1 0 0,0 0 1,1 0-1,-1 0 0,1 0 0,-1 0 1,0 0-1,0 0 0,1 0 0,-1-1 0,0 1 1,1 0-1,-1 0 0,0 0 0,0-1 0,1 1 1,-1 0-1,0 0 0,0-1 0,1 1 0,-1 0 1,0 0-1,0-1 0,0 1 0,1-1 1,17-14 149,98-138 158,-116 152-316,1 1-1,-1 0 0,0 0 0,0-1 0,0 1 0,0 0 0,0-1 0,1 1 0,-1 0 0,0 0 0,0-1 0,0 1 1,1 0-1,-1 0 0,0-1 0,1 1 0,-1 0 0,0 0 0,0 0 0,1 0 0,-1-1 0,0 1 0,1 0 0,-1 0 1,0 0-1,1 0 0,-1 0 0,0 0 0,1 0 0,-1 0 0,0 0 0,1 0 0,-1 0 0,0 0 0,1 0 1,-1 0-1,0 0 0,1 0 0,-1 1 0,0-1 0,1 0 0,-1 0 0,0 0 0,0 0 0,1 1 0,-1-1 0,0 0 1,0 0-1,1 1 0,-1-1 0,0 0 0,0 0 0,0 1 0,1-1 0,-1 0 0,0 1 0,6 21-173,-6-18 185,46 165-25,-21-98-3054,-21-56-2657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0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59 3633,'0'0'9793,"-1"0"-9461,1 0 0,-1 0 0,1 0 0,-1-1 0,1 1 0,-1 0 0,1 0 0,-1 0 0,1 0 0,0-1 0,-1 1 0,-1-2 1660,2 2-1660,-1-1 0,1 1 0,0-1 0,-1 1 0,1-1 0,0 0 0,-1-3 181,1 1-275,-1 0 1,1 0-1,0 0 1,0-1-1,0 1 1,0 0-1,1 0 1,-1 0-1,1 0 1,0 0-1,-1 0 0,2 0 1,0-3-1,4 25-410,36 367-140,-23-155 248,-20-231 55,1 0 0,0 1-1,0-1 1,0 0 0,0 0-1,0 0 1,0 0 0,0 0-1,0 1 1,0-1 0,0 0-1,0 0 1,-1 0 0,1 1-1,0-1 1,0 0 0,0 0-1,0 0 1,0 0 0,0 1-1,0-1 1,1 0 0,-1 0-1,0 0 1,0 0 0,0 1-1,0-1 1,0 0 0,0 0-1,0 0 1,0 0 0,0 1-1,0-1 1,1 0 0,-1 0-1,0 0 1,0 0 0,0 0-1,0 0 1,0 1 0,1-1-1,-1 0 1,0 0 0,0 0-1,0 0 1,0 0 0,1 0-1,-1 0 1,0 0 0,0 0-1,0 0 1,0 0 0,1 0-1,-1 0 1,0 0 0,0 0-1,0 0 1,1 0 0,-1 0-1,0 0 1,0 0 0,8-12-1862,-4 4 186,3-5-4295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0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77 6033,'0'0'6431,"-10"1"-5565,3 0-851,-6 1 606,0 0 1,1-2-1,-1 1 1,0-1 0,0-1-1,-25-5 1,8 4 253,19 2-208,16 0 757,528-37 488,-78 2-1832,-438 34-82,4 0-76,-31 6 6,-23 9-373,3-2-4136,19-9-4565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7:0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58 7986,'0'0'5186,"-28"0"-164,20 0 48,12 2-5015,0-1 0,0 0 1,1 0-1,-1 0 1,0-1-1,1 0 0,-1 1 1,0-1-1,1-1 1,3 0-1,1 1-10,75 1 16,-8 1-33,1-4 0,0-3 1,76-14-1,-113 12-31,1 3 1,51 0 0,33-2-22,70-4 14,-40 4 24,81 3 24,-115 5-1167,-132-2-1002,-10-2-2869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0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5617,'0'0'9952,"0"0"-9902,-1 0 1,1 0-1,0 0 1,-1 0-1,1 0 1,0 0 0,0 0-1,-1 1 1,1-1-1,0 0 1,0 0-1,-1 0 1,1 1 0,0-1-1,0 0 1,0 0-1,-1 1 1,1-1-1,0 0 1,0 0-1,0 1 1,0-1 0,0 0-1,0 1 1,-1-1-1,1 0 1,0 0-1,0 1 1,0-1 0,0 0-1,0 1 1,0-1-1,0 0 1,0 1-1,0-1 1,1 0-1,-1 0 1,0 1 0,0-1-1,0 0 1,0 1-1,0-1 1,0 0-1,1 0 1,-1 1 0,0-1-1,0 0 1,0 0-1,1 1 1,-1-1-1,0 0 1,0 0-1,0 0 1,1 1 0,-1-1-1,0 0 1,1 0-1,272-6 3450,-72-1-3440,-201 7-234,-14 0-746,-64 18-5333,54-13 3117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0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6873,'0'0'10343,"-5"0"-9359,-3 0-871,7 0 23,1 0-1,-1 0 0,1 0 0,-1 0 0,1 0 0,-1 0 0,0 0 0,1 0 1,-1 0-1,1 0 0,-1 0 0,1 0 0,-1 0 0,1 0 0,-1 0 0,1 1 0,-1-1 1,1 0-1,-1 0 0,1 1 0,-1-1 0,1 0 0,-1 0 0,1 1 0,-1 0 1,0 27 918,5 24-1038,22 92 0,-2-16 280,-5 74-14,-7 264 0,-12-414-274,0-52 113,-2-41-2238,-4 15-1976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 6345,'0'0'8179,"-4"-2"-7082,0-1-587,-15-7 2497,19 10-2967,-1 0 1,1 0-1,-1 0 0,1 0 1,-1 0-1,1 0 1,-1 0-1,1 0 0,-1 0 1,1 0-1,-1 1 1,1-1-1,-1 0 0,1 0 1,0 1-1,-1-1 0,1 0 1,-1 0-1,1 1 1,0-1-1,-1 0 0,1 1 1,0-1-1,-1 1 1,1-1-1,0 0 0,-1 1 1,1-1-1,0 1 0,0-1 1,0 1-1,0-1 1,-1 1-1,1-1 0,0 1 1,0-1-1,0 0 1,0 1-1,0-1 0,0 1 1,0-1-1,0 1 1,0-1-1,0 1 0,1-1 1,-1 1-1,0 0 1,13 515 1335,-10-484-1359,-3-31 546,6-21-483,18-47-4418,-13 30-1066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 4521,'0'0'12231,"-5"0"-11727,-12-1 506,43-1 998,23-2-1157,24-11-397,-46 9-401,0 1 1,1 1 0,30-1 0,-78 25-1678,-39 13-4012,30-20 1656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8770,'-11'123'1634,"9"-99"-454,60-23 6004,-25 1-6582,0-2 1,60-8-1,-38 4-690,-58 22-3410,-10-6 807,-7 0-1325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8058,'0'0'11210,"25"0"-10091,186 0 15,-127-3-1042,-84 3-344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1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9634,'0'0'10089,"-1"6"-9580,-4 357 952,6-224-1363,1-129-625,3-10-1001,3-16-1778,-5-4-1650</inkml:trace>
  <inkml:trace contextRef="#ctx0" brushRef="#br0" timeOffset="1">0 347 8186,'0'0'12434,"93"-47"-12434,-31 29-680,-10 4-1584,-8 2-2977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34 9402,'0'0'10849,"-4"-9"-10385,-12-13-386,16 22-79,0 0 0,0-1 1,0 1-1,-1 0 0,1 0 1,0 0-1,0 0 1,0 0-1,0 0 0,-1 0 1,1-1-1,0 1 0,0 0 1,0 0-1,0 0 0,-1 0 1,1 0-1,0 0 1,0 0-1,0 0 0,-1 0 1,1 0-1,0 0 0,0 0 1,0 0-1,-1 0 0,1 0 1,0 0-1,0 0 1,0 0-1,-1 0 0,1 0 1,0 0-1,0 1 0,0-1 1,0 0-1,-1 0 0,1 0 1,0 0-1,0 0 1,0 0-1,0 1 0,0-1 1,0 0-1,-1 0 0,1 0 1,0 0-1,0 1 0,0-1 1,0 0-1,0 0 0,-5 54-117,5-32 129,-8 281 703,8-303-551,0-3-57,1-1 0,-1 1 0,1 0 0,0-1 0,0 1 0,1 0 0,-1 0 0,1 0 0,-1 0 1,1 0-1,0 0 0,3-3 0,0-2-20,6-9-26,6-12-29,2 2 0,39-46 1,-58 73-42,0-1 1,1 1 0,-1-1 0,0 1-1,1 0 1,-1-1 0,1 1 0,-1-1-1,0 1 1,1 0 0,-1 0 0,1-1-1,-1 1 1,1 0 0,-1 0 0,1-1-1,-1 1 1,1 0 0,-1 0 0,1 0-1,-1 0 1,1 0 0,0 0 0,-1 0-1,1 0 1,-1 0 0,1 0 0,-1 0-1,1 0 1,-1 0 0,1 1 0,-1-1-1,1 0 1,-1 0 0,1 0 0,-1 1-1,1-1 1,-1 0 0,1 1 0,-1-1-1,0 0 1,1 1 0,-1-1 0,0 1-1,1-1 1,-1 0 0,0 1 0,1-1-1,-1 1 1,0-1 0,0 1 0,1-1-1,-1 1 1,0-1 0,0 1 0,0 0-1,0 0 1,8 40-90,-7-32 97,3 23-24,-3-22-38,0 0 0,1 0 0,-1-1 0,2 1 0,0 0 0,0-1-1,6 13 1,-1-13-1891,0-7-3074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50 160 4673,'0'0'5329,"-17"0"1429,-16 0-5678,674-33 2596,-347 13-3451,-276 17 1131,-16-10 528,-2 8-2000,0 4 410,14 39-934,34 133 566,-43-168 517,2-10 228,3-10 148,-4-1-744,0 0 0,-1 0 0,0 0 1,-2 0-1,3-33 0,6-34 79,2 124-1033,0 47 826,12 48 62,-22-133 525,2-9-326,3-11-119,0-15-67,-1 1-1,-2-2 1,-1 1-1,-2-1 1,-1-46-1,-2 80-65,1 11-500,0 13 388,1 4 130,0-1-1,2 0 0,1 0 1,8 29-1,-12-55 37,-1 0 1,0 1 0,0-1-1,1 0 1,-1 0-1,0 0 1,1 1-1,-1-1 1,0 0-1,1 0 1,-1 0-1,0 0 1,1 0-1,-1 0 1,0 1-1,1-1 1,-1 0 0,0 0-1,1 0 1,-1 0-1,1 0 1,-1-1-1,0 1 1,1 0-1,-1 0 1,0 0-1,1 0 1,-1 0-1,0 0 1,1 0-1,-1-1 1,0 1 0,1 0-1,-1 0 1,0-1-1,0 1 1,1 0-1,-1 0 1,0-1-1,0 1 1,1 0-1,-1-1 1,0 1-1,0 0 1,0 0 0,0-1-1,1 1 1,-1-1-1,0 1 1,0 0-1,0-1 1,0 1-1,12-19 117,1-7-100,-2 0 0,-1-1 0,-1 0 0,-1 0 0,5-35 0,3 108-782,-8-14 703,-6-15 7,2-1 0,0 1 0,1-1-1,0 0 1,2-1 0,0 1 0,0-1-1,13 18 1,-20-32 30,1-1 0,-1 0-1,0 1 1,0-1 0,1 0 0,-1 1 0,0-1-1,1 0 1,-1 0 0,0 1 0,1-1-1,-1 0 1,0 0 0,1 0 0,-1 1-1,0-1 1,1 0 0,-1 0 0,1 0-1,-1 0 1,0 0 0,1 0 0,-1 0 0,1 0-1,-1 0 1,0 0 0,1 0 0,-1 0-1,1 0 1,-1 0 0,0 0 0,1 0-1,-1 0 1,1-1 0,-1 1 0,1 0 0,10-16-52,0-20 136,-7-21 49,-4 56-122,87-14-241,1016-98 292,-1096 113-1129,-19 0 346,-37 0-1437,18 0-1782,-3 0-4436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41 6409,'0'0'7175,"-5"-4"-3881,-15-9-1100,19-10-328,0 25-705,0 43-1035,21 524 172,-14-553 1536,-2-20-2063,-3-7-4283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7:3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89 357 8482,'0'0'3961,"-59"0"3966,29 0-6585,41 0 105,55-2-566,352-45-350,-68 6-498,-231 29-42,801-67 185,-889 75-173,-21 3 3,1 0 0,0 0 1,-1 1-1,21 2 0,-3-1-206,-22-2 200,0 1 0,0 0 0,0 1 0,0 0 0,0 0 0,10 3 0,-4-1 108,-1 0 1,1 0-1,0-1 0,24 0 0,-31-1-85,-21-20-1068,5 10 801,-1 2 1,0-1 0,0 2-1,-1 0 1,-24-9 0,20 9 181,0-2 1,0 1-1,-17-13 1,30 18 62,0-1 0,0 0 1,0-1-1,1 1 0,-1-1 1,1 1-1,0-1 1,0 0-1,0 0 0,1-1 1,-1 1-1,1-1 0,0 1 1,0-1-1,-2-9 0,87 77 173,-61-49-144,0-1-1,1 0 1,0-2 0,1 0 0,32 8 0,-59-21 716,2 1-748,1 1 0,-1-1 0,0 1 1,1-1-1,-1 1 0,1-1 0,-1 1 0,0-1 1,1 1-1,-1 0 0,0-1 0,0 1 1,1 0-1,-1 0 0,0 0 0,0-1 1,0 1-1,1 0 0,-1 0 0,0 0 0,0 0 1,0 0-1,1 0 0,-1 1 0,0-1 1,0 0-1,1 0 0,-1 1 0,0-1 1,0 0-1,1 1 0,-1-1 0,0 0 0,0 2 1,-13 11-23,1 1 0,0 0 0,1 1 0,1 1 0,0 0 0,2 0 0,-13 28 0,19-40 36,1 1 0,0-1 1,0 1-1,1 0 0,-1-1 1,1 1-1,0 0 1,0 0-1,0 0 0,1 9 1,-19-38 2781,-49-138-2428,60 140-341,2-1 1,0-1-1,2 1 0,0-1 0,0-32 0,4 56-38,-2 17-7087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1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71 7602,'0'0'7575,"-9"0"-6866,-31 0-47,19 0 3206,119-5-3380,108-18 0,-82 6-379,-51 8-93,-16 1-10,67 0 1,-123 8-19,-13 1-68,-37 14-699,-5 1-4167,32-13-405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 6729,'0'0'6011,"-54"-1"613,53 1-6527,0-1 0,1 1-1,-1 0 1,0-1 0,0 1-1,1 0 1,-1-1 0,0 1-1,0 0 1,1 0 0,-1 0-1,0 0 1,0 0 0,0 0-1,0 0 1,1 0 0,-1 0-1,0 0 1,0 0 0,0 0-1,1 1 1,-1-1 0,-1 1-1,0 19 1797,3-3-2528,3 86 755,20 103 0,2 40-36,-13-124-56,1-139 375,-5-4-1537,2 1 0,16-25 0,-8 16-2115,7-15-5347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59 6145,'0'0'7530,"-2"-5"-6983,1 2-559,-1 1 143,1-1 0,0 1 0,1 0 0,-1 0 1,0-1-1,1 1 0,-1-1 0,1 1 0,0 0 0,0-1 1,0 1-1,0-1 0,0 1 0,0-1 0,1 1 0,-1 0 0,1-1 1,-1 1-1,2-3 0,-5 23 5597,5 23-5881,0-14 256,2 79 95,6 0-1,32 153 1,-37-233-156,-1-1 1,1 39 0,-5-63 5,0 36 60,-19-42-2146,-12-3-4499,3 2-6020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47 9762,'0'0'7067,"-4"0"-6835,-14 0 792,26-1 1543,31-3-1941,25-4-370,61-9-156,126 0 0,-250 17-135,-26 16-1809,8-4-2412,2-7-2181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 10018,'0'0'9701,"-6"-1"-9202,6 0-489,-1 1 1,0-1 0,0 1 0,0 0 0,0 0 0,0-1-1,0 1 1,0 0 0,0 0 0,0 0 0,0 0-1,0 0 1,0 0 0,0 0 0,0 1 0,0-1-1,0 0 1,0 1 0,0-1 0,-1 1 0,1 1-5,0 0 0,1 0 0,-1 0 0,0 1 0,1-1 0,-1 0 0,1 1 0,0-1 0,0 0 1,0 0-1,1 5 0,17 574 1737,-18-580-1138,3-35-3024,4 19-1576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7698,'0'0'8942,"6"0"-8709,796-29 1899,12 0-69,-717 29-2063,310-11-6,-336 2 87,-24 3-59,53-1 0,-91 7-31,0-1 0,-1 0 0,1-1 0,0 0 0,10-4-1,-10 3-58,0 0 0,0 1 0,0 0 0,0 1-1,12-1 1,-21 1-283,0 0-1,0-1 1,0 1 0,-1 0-1,1 0 1,0 0 0,-1 0-1,1 0 1,-1 0 0,1-1 0,-1 1-1,1 0 1,-1 0 0,0 1-1,-1-3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25 7762,'0'0'9578,"-8"0"-8507,-21 0-195,16-4 1234,13 7-1200,0 424-952,0-427 328,-2-38 87,3-63-1,0 35-351,0 47-16,0 1 0,0 0 0,2 0 0,9-34 0,-9 42-15,1 1 0,0-1 0,0 1 0,1 0-1,0 0 1,0 0 0,1 0 0,1 1 0,-1 0-1,10-8 1,-14 14-8,-1 1-1,1 0 1,0-1 0,-1 1-1,1 0 1,0 0-1,0 0 1,0 0 0,0 1-1,0-1 1,0 0-1,0 1 1,0-1-1,0 1 1,0 0 0,0 0-1,0 0 1,0 0-1,0 0 1,0 0 0,0 0-1,4 1 1,-3 1 9,1-1-1,0 1 1,0 0 0,-1 0 0,1 1 0,-1-1 0,0 1 0,1-1 0,-1 1 0,5 6 0,-3-3-57,0 0 1,-1 0-1,0 1 1,0 0 0,0 0-1,-1 0 1,0 0 0,0 0-1,0 0 1,-1 1-1,2 13 1,-4-20 54,-1 0-1,1 0 1,0 0-1,-1 0 1,1 0 0,-1 0-1,1 0 1,-1-1-1,1 1 1,-1 0 0,0 0-1,1-1 1,-1 1-1,0 0 1,0-1 0,1 1-1,-1-1 1,0 1-1,0-1 1,0 1 0,0-1-1,0 0 1,0 1-1,-1-1 1,-29 9-56,22-6 28,-146 34-39,154-37 75,1 0 1,-1 0 0,1 0 0,-1 0 0,1 0-1,-1 1 1,1-1 0,0 0 0,-1 0 0,1 1-1,-1-1 1,1 0 0,0 0 0,-1 1 0,1-1 0,0 1-1,-1-1 1,1 0 0,0 1 0,0-1 0,-1 1-1,1-1 1,0 1 0,0-1 0,0 0 0,-1 1-1,1-1 1,0 1 0,0-1 0,0 1 0,0-1-1,0 1 1,0-1 0,0 1 0,0-1 0,0 1 0,0-1-1,0 1 1,1-1 0,-1 1 0,0-1 0,0 1-1,0-1 1,1 1 0,-1-1 0,0 0 0,1 1-1,-1-1 1,0 1 0,0-1 0,1 0 0,-1 1-1,1-1 1,-1 0 0,0 0 0,1 1 0,0-1-1,24 21-25,-24-20 34,108 70 145,-56-38-99,90 73 0,-143-105-110,1-1 0,-1 0 0,0 0 0,1 0 0,-1 0 0,0 0 0,1 0 0,-1 1 0,1-1 0,-1 0 0,0 0 0,1 0 0,-1 0 0,1 0 0,-1 0 0,0 0 0,1-1 0,-1 1 0,0 0 0,1 0 0,-1 0 0,1 0 0,-1 0 0,0-1 0,1 1 0,-1 0 0,0 0 0,0 0 0,1-1 0,-1 1 0,0 0 0,1 0 0,-1-1 0,0 1 0,0 0 0,0-1 0,1 1 0,-1 0 0,0-1 0,0 1 0,0-1 0,0 1 0,0 0 0,1-1 0,-1 1 0,0 0 0,0-1 0,0 1 0,0-1 0,0 1 0,-1-1 0,2-1-603,4-12-5978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28 9498,'0'0'10885,"-5"-6"-10272,-18-15-462,16 21-69,8 13-42,18 351 976,-20-362-999,1 0-1,0 0 1,1 0 0,-1 0 0,0 0-1,1 0 1,-1 0 0,1 0 0,-1 0-1,1-1 1,0 1 0,0 0 0,0 0 0,0 0-1,0-1 1,0 1 0,0-1 0,2 3-1,0-3 21,0 0-1,0 0 0,-1-1 0,1 1 0,0-1 1,0 1-1,0-1 0,0 0 0,0 0 0,5-1 0,5 1-21,43 0-30,22 1 31,86-11-1,-159 10-1177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2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8770,'0'0'13859,"-8"0"-14763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3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9178,'0'0'5880,"0"25"217,0-114-4364,16 214-1629,53 414-99,-69-539-5,0 0 1,0 0-1,0 1 1,0-1-1,0 0 0,0 0 1,0 0-1,0 0 1,0 0-1,0 0 0,0 0 1,0 0-1,0 0 1,0 1-1,0-1 0,0 0 1,0 0-1,0 0 1,0 0-1,0 0 0,0 0 1,0 0-1,0 0 1,0 0-1,0 0 0,1 0 1,-1 0-1,0 0 1,0 1-1,0-1 0,0 0 1,0 0-1,0 0 1,0 0-1,0 0 0,0 0 1,1 0-1,-1 0 1,0 0-1,0 0 0,0 0 1,0 0-1,0 0 1,0 0-1,0 0 1,0 0-1,0 0 0,1 0 1,-1 0-1,0-1 1,0 1-1,0 0 0,0 0 1,0 0-1,0 0 1,0 0-1,0 0 0,0 0 1,0 0-1,0 0 1,1 0-1,-1 0 0,0 0 1,0 0-1,0-1 1,0 1-1,0 0 0,7-11-312,5-15-3697,-4 5-6604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5393,'0'0'8974,"4"3"-7900,14 9-109,-14-9 511,-46 3-658,32-1-814,-1 1 0,1-1 0,0 1 0,1 1 0,-16 14 0,21-18-8,1 0 1,-1 1-1,1-1 0,0 1 1,0 0-1,0 0 1,0 0-1,1 0 0,0 1 1,0-1-1,0 1 1,0-1-1,1 1 0,0 0 1,0 0-1,-1 6 1,3-10 4,-1 1 1,1-1 0,-1 1 0,1-1-1,0 0 1,-1 0 0,1 1-1,0-1 1,0 0 0,0 0 0,0 0-1,0 0 1,0 0 0,1 0 0,-1 0-1,0 0 1,0 0 0,1-1-1,-1 1 1,0 0 0,1-1 0,-1 1-1,1-1 1,-1 0 0,1 1 0,-1-1-1,2 0 1,54 8 332,-41-6-216,-13-2-112,0 1 0,0-1 0,0 1 0,0-1 0,0 1 0,0 0-1,0 0 1,0 0 0,-1 0 0,1 1 0,0-1 0,-1 1 0,1 0 0,-1-1 0,0 1 0,1 0 0,-1 1 0,0-1 0,3 4 0,-3-1-5,0 0 0,-1 1 0,1-1 0,-1 1 0,0-1 0,0 1 0,-1-1 0,0 1 0,0 8 0,-1-10 14,0 0 0,0-1-1,0 1 1,0 0 0,-1 0-1,1 0 1,-1-1 0,0 1 0,0-1-1,0 1 1,-1-1 0,1 0 0,-1 0-1,0 0 1,0 0 0,0-1-1,0 1 1,-6 3 0,-11 7 58,-42 22 1,42-25-61,15-7-14,5-22-870,8-5-1276,6-3-3220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39 9578,'0'0'9314,"-4"0"-8046,-11 4 646,24 11-229,12 13-1960,221 366 307,-224-374-57,-3-18 784,-13-4-586,1 0 1,-1 0 0,1-1 0,-1 1-1,0-1 1,0 1 0,0-1 0,0 0-1,3-6 1,3-5-110,40-60 102,-4-2 0,59-142-1,-71 130-99,-27 132-6320,-5-12 1569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4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85 3897,'0'0'6295,"8"-4"-5857,23-13 38,-24 12 5790,-21 15-1740,-28 3-5061,32-10 873,-4 1-346,1 0 1,0 1-1,0 0 1,0 1-1,1 1 1,0 0-1,1 1 1,-1 0-1,1 0 1,1 1-1,-1 1 1,2 0-1,-1 0 1,1 1-1,1 0 1,0 0-1,1 1 1,0 0-1,1 1 1,-6 14-1,8-10 2,0 1 0,2-1 0,0 0 0,0 1 1,2-1-1,2 28 0,0 4-11,-2-46 16,1 0 0,-1 1 1,1-1-1,0 0 1,0 0-1,0 0 1,0 0-1,1 0 0,-1 0 1,1 0-1,0 0 1,0-1-1,0 1 1,2 2-1,40 36 2,-16-15 5,-12-9-10,0-1-1,1 0 1,0-2-1,38 25 1,-43-32 63,1-1 1,0 0 0,1-1 0,-1-1 0,1 0 0,0 0 0,0-2 0,0 0-1,16 1 1,2-1 72,1 0 0,-1-3 0,0 0 0,1-2 0,-1-2 0,0-1 0,-1-1-1,40-15 1,-61 19-56,0 0 0,-1-1 1,0 0-1,0-1 0,0 0 0,0 0 0,-1-1 0,0 0 0,0-1 0,0 0 0,-1 0 0,0 0 0,-1-1 0,1 0 0,-1 0 1,-1-1-1,0 0 0,0 0 0,-1 0 0,0 0 0,4-13 0,-3-1 45,0 0 1,-1 0-1,-2-1 0,0 1 1,-2-1-1,-3-39 1,1 54-97,0 0 0,0 0 1,-1 0-1,0 0 0,-1 0 1,0 1-1,0-1 0,-1 1 1,0 0-1,-7-8 0,-4-4 38,-1 1 0,-28-27-1,26 31-47,-1 1 0,-26-15 0,2 1 23,32 21-40,0 1-1,0 0 1,0 1 0,-1 1 0,0 0-1,-23-4 1,-85-8-1,105 14 11,6 0-259,-1 1 0,0 1-1,0 0 1,0 0-1,0 1 1,0 0 0,1 1-1,-1 0 1,-16 6-1,4-1-5155,10-4-1225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4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5825,'0'2'16551,"1"25"-16837,3 13 372,17 75 0,-12-73 41,8 71-1,-14-64-13,-3-48-109,2 1 381,-2-38-5142,0 9-5221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4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5537,'0'3'10855,"-6"13"-10419,-16 8-120,10-12-129,1 1 1,0-1-1,-14 24 0,24-34-272,-4-11-6817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4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6313,'36'5'8690,"-33"-5"-7370,5 0-599,-1 0-169,6 9 112,0 0-176,3 1-64,-3-4-152,-3 4-128,0-6-88,1 1-48,-6 0 56,0-3-64,-5 0-880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44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 6009,'-7'-4'14135,"5"7"-13480,-2 38-667,0 1 0,3 0 0,6 67-1,28 125 357,-19-157-287,-2-11-11,-2 1 1,1 82-1,-13-102-35,0-32-10,1 0 0,1 0 1,0 0-1,1 0 0,4 17 1,1-22 9,-5-9-8,0 1 0,-1-1 0,1 0 0,0 1 0,0-1 1,0 1-1,-1-1 0,1 1 0,-1-1 0,1 1 1,-1 0-1,0-1 0,0 1 0,0 1 0,0-2 8,3-29-4457,-3 7-6517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5393,'0'0'6566,"-13"-1"-1904,-36-3-2866,9 1 128,30 1-1358,29 0-46,289-23-296,-113 6-222,516-14 30,-709 33-24,-15 0-667,-8 0-1980,-5 0-2689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5945,'0'0'6056,"0"-4"-5432,8-91 7997,-8 95-8604,0 0 0,0 0 0,0 0 0,0 0 0,0 0 0,0 0 0,0 0 0,0 0 0,0 0-1,0 0 1,0 0 0,0 0 0,0 0 0,0 1 0,1-1 0,-1 0 0,0 0 0,0 0 0,0 0 0,0 0 0,0 0 0,0 0 0,0 0 0,0 0 0,0 0 0,0 0 0,1 0 0,-1 0 0,0 0 0,0 0 0,0 0 0,0 0 0,0 0 0,0 0-1,0 0 1,0 0 0,0 0 0,0-1 0,1 1 0,-1 0 0,0 0 0,0 0 0,0 0 0,0 0 0,0 0 0,0 0 0,0 0 0,0 0 0,0 0 0,0 0 0,5 13-67,11 140 779,-6 277 1,-11-289 351,1-164-3588,0 4-3023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33 9842,'0'0'6620,"14"-7"-6016,39-19-281,-61 38 142,-16 10-98,-78 51 825,-85 66-65,187-139-1121,-1 0 1,1 0-1,0 0 0,-1 1 0,1-1 0,-1 0 0,1 1 0,0-1 0,-1 0 0,1 1 0,0-1 0,-1 0 0,1 1 0,0-1 0,0 0 0,-1 1 0,1-1 0,0 1 1,0-1-1,0 1 0,-1-1 0,1 1 0,0-1 0,0 0 0,0 1 0,0-1 0,0 1 0,0-1 0,0 1 0,0 0 0,14 3 101,28-8 11,-39 3-103,100-17 154,-52 8-148,1 1-1,75-1 0,-126 11-23,-1-1 1,1 1-1,-1 0 1,0-1-1,1 1 1,-1 0-1,0 0 1,0-1-1,1 1 1,-1 0-1,0 0 1,0-1-1,0 1 1,0 0-1,0 0 1,0 0-1,0-1 1,0 1-1,-1 0 1,1 0-1,0-1 1,0 1-1,-1 0 1,1 0-1,0-1 1,-1 1-1,1 0 1,-1-1-1,1 1 1,-1-1-1,0 2 1,-16 12 13,-1-1 0,0-1 0,-1 0 1,0-2-1,-1 0 0,-33 12 0,28-12-18,-33 16-9,57-25 9,12 1-9,265-4 21,-275 2-22,-3 2 9,0-1-1,1 1 1,-1 0 0,0 0 0,0-1-1,0 0 1,0 1 0,0-1 0,0 0 0,-1 0-1,-2 1 1,0 1-3,-143 78 13,55-33-12,93-48 9,0 0-1,0 0 1,0 0-1,0 0 0,-1 0 1,1 0-1,0 0 0,0 0 1,0 0-1,-1 0 0,1 0 1,0 0-1,0 0 1,0 1-1,0-1 0,-1 0 1,1 0-1,0 0 0,0 0 1,0 0-1,0 0 0,0 0 1,-1 0-1,1 1 1,0-1-1,0 0 0,0 0 1,0 0-1,0 0 0,0 0 1,0 1-1,0-1 0,0 0 1,0 0-1,-1 0 1,1 1-1,0-1 0,0 0 1,0 0-1,0 0 0,0 0 1,0 1-1,0-1 0,0 0 1,0 0-1,0 0 1,1 0-1,-1 1 0,0-1 1,0 0-1,0 0 0,0 0 1,0 0-1,0 1 0,0-1 1,0 0-1,0 0 1,1 0-1,-1 0 0,0 0 1,0 1-1,0-1 0,0 0 1,0 0-1,1 0 0,-1 0 1,0 0-1,22 4-45,43-3 36,-53-1 4,146-11 13,1 1-26,-158 10-31,-2 1 45,1 1 1,-1-1-1,0 1 1,0-1-1,0 1 0,0-1 1,0 0-1,0 1 1,0-1-1,0 0 0,0 0 1,-1 0-1,1 0 0,0 0 1,-1 0-1,-2 1 1,3-1-1,-35 22 14,-43 20 1,46-27-4,1 2 0,-34 26 0,66-44-6,-1 0 1,1 0 0,0 0-1,0 0 1,-1 0 0,1 1-1,0-1 1,0 0 0,-1 0 0,1 0-1,0 0 1,0 1 0,0-1-1,-1 0 1,1 0 0,0 1-1,0-1 1,0 0 0,0 1-1,-1-1 1,1 0 0,0 0-1,0 1 1,0-1 0,0 0-1,0 1 1,0-1 0,0 0-1,0 1 1,0-1 0,0 0-1,0 0 1,0 1 0,0-1-1,0 1 1,12 3-24,22-3-20,-30-1 42,125 0-370,-127 0 380,-1-1-1,1 0 0,0 1 0,0-1 1,-1 0-1,1 0 0,0 0 0,-1 0 1,1 0-1,-1 0 0,0 0 0,1-1 1,-1 1-1,0 0 0,1-1 0,-1 1 1,0-1-1,0 1 0,0-1 0,-1 0 1,1 1-1,0-1 0,0-2 1,1 1 316,-2 17-208,0-3-169,0 715 857,2-706-753,1 0 1,1-1-1,1 1 0,7 18 1,-6-20 12,0-3-47,-2-15 256,-7-26-5585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54 6849,'0'0'6394,"-5"2"-5825,-13 2-163,0 0-1,0-1 0,-1-1 0,1-1 0,-20-1 1,16 0 13,0 0 0,0 2 0,0 1 1,-27 6-1,0 8 142,48-17-370,25 0 536,409-28-63,-191 7-592,-103 12-64,408-31 115,-610 38 568,-3 1-3400,39 1-2140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7434,'0'0'8509,"1"-4"-7720,0-4 1929,1 12-1179,0 35-855,0 59-879,-3-35 447,0-6 66,2-1 1,2 0 0,13 65 0,-15-90-59,-1-20-292,-2-17-69,-10-51-4636,2 27-1463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63 7538,'0'0'8200,"2"-10"-7458,4-42 440,-39 153 2022,-32 58-2654,11-31-211,62-142 1212,95-184-961,-93 174-579,-3 4-10,1 1-1,15-26 0,-22 44-6,0 0 1,-1 0-1,1 0 0,0 0 1,-1 0-1,1 1 1,0-1-1,0 0 0,0 0 1,0 1-1,0-1 1,-1 1-1,1-1 0,0 1 1,1-1-1,-1 1 1,0-1-1,0 1 0,0 0 1,0 0-1,0 0 1,0-1-1,0 1 0,0 0 1,1 0-1,-1 0 1,0 1-1,0-1 1,0 0-1,0 0 0,0 1 1,0-1-1,0 0 1,0 1-1,0-1 0,0 1 1,0 0-1,0-1 1,0 1-1,0 0 0,0-1 1,0 1-1,-1 0 1,1 0-1,0 0 0,0 1 1,6 5-14,-2 0 1,1 1 0,-1-1-1,6 12 1,4 10-147,-1 0 0,-1 1 0,-1 1 0,-2 0 0,-1 0 0,-2 1 1,-1 0-1,3 54 0,-16-85-3568,-7-7-688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4305,'0'0'8891,"-5"0"-8452,-19 0 2607,107 4 693,-26-4-4633,-57 12-7310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7818,'0'0'5837,"23"2"-2136,28 3-2862,-45-5-1088,14 1 935,-12-3-6010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5:5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9074,'0'0'8191,"-77"69"-6717,75-67-1473,0 0 0,1-1 0,-1 1 0,0 0 0,1 0 1,0 1-1,-1-1 0,1 0 0,0 0 0,0 1 0,0-1 1,-1 3-1,3-4 7,-1-1 1,0 1-1,0 0 1,1 0-1,-1-1 1,0 1-1,1 0 1,-1-1-1,0 1 1,1-1-1,-1 1 1,1-1-1,0 1 1,-1 0-1,1-1 1,-1 0-1,1 1 1,0-1-1,-1 1 1,1-1-1,0 0 1,-1 1-1,1-1 1,0 0-1,-1 0 1,1 0-1,0 1 1,0-1-1,-1 0 1,1 0-1,0 0 1,0 0-1,0 0 1,-1 0-1,1-1 1,0 1-1,-1 0 1,2-1-1,7 1 67,0 0-1,0 1 0,0 0 1,0 0-1,0 0 0,0 1 1,-1 1-1,12 4 0,-16-5-75,-1 0 0,0 0 0,1 1 0,-1-1 0,0 1 0,0 0 0,0-1 0,-1 2 0,1-1 0,-1 0 0,1 0-1,-1 1 1,0-1 0,-1 1 0,1 0 0,0-1 0,-1 1 0,0 0 0,0 0 0,0 0 0,0 5 0,0-5 7,0-1 0,-1 1 0,1 0-1,-1-1 1,0 1 0,0 0 0,0 0 0,-1-1 0,1 1 0,-1 0 0,0 0-1,0-1 1,0 1 0,0-1 0,-1 1 0,1-1 0,-1 0 0,-3 5 0,0-4 15,1 0 0,-1 0 0,0-1 1,0 0-1,0 0 0,0 0 0,0 0 1,-1-1-1,1 0 0,-1 0 0,-7 1 1,-7 1 171,1-1 1,0-1 0,-1 0 0,-29-3 0,21 1 344,27 0-498,1-12-6981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81 5113,'0'0'11989,"0"-8"-11058,0-21 374,0 19 103,0 27-1035,18 311 6,-8-212-346,-23-261 1752,3 83-1785,-3-109 0,13 167-4,0 0-1,0 0 1,1 0 0,0 0 0,-1 1 0,1-1 0,1 0 0,-1 1 0,0-1 0,1 0 0,0 1 0,0 0 0,0-1 0,0 1 0,0 0-1,1 0 1,3-3 0,0 1-8,0 1 0,0-1 1,0 2-1,0-1 0,0 1 0,1 0 0,-1 0 0,14-3 0,1 1-25,-1 2-1,1 0 0,0 1 0,0 1 1,33 3-1,-51-2 27,1 1 0,-1-1 0,0 1 0,0-1 0,0 1 0,0 0 0,0 1 0,0-1 0,0 0 0,0 1 0,0-1 0,0 1 0,-1 0 0,1 0 0,-1 0 0,0 0 0,1 1 0,-1-1 0,0 1 0,0-1 0,0 1 0,2 5 0,-3-6 3,0 1-1,-1-1 1,1 1 0,-1-1-1,1 0 1,-1 1 0,0-1-1,0 1 1,0-1 0,0 1-1,-1-1 1,1 1 0,-1-1-1,1 1 1,-1-1 0,0 0-1,0 1 1,0-1 0,0 0-1,0 0 1,-1 0 0,1 1-1,-1-2 1,1 1 0,-1 0-1,0 0 1,1 0 0,-1-1-1,-4 3 1,-36 24-2,-1-1 1,-1-3-1,-64 27 1,91-44-30,16-6-285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10042,'0'0'8007,"0"1"-7964,-1 1 0,1 0 0,0-1 0,0 1 0,-1-1 0,1 1-1,0-1 1,0 1 0,0 0 0,1-1 0,-1 1 0,0-1 0,1 1 0,-1-1 0,1 1 0,-1-1-1,2 3 1,22 30 547,2 0 0,1-2-1,55 50 1,-43-43-427,57 52-5,-95-91 192,-1 0-371,-2-26-3432,-1 15-429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17 9178,'0'0'7794,"5"-16"-3196,-25 45-4670,17-26 72,1 1 0,-1-1-1,1 0 1,0 0-1,-1 1 1,2 0 0,-1-1-1,0 1 1,1 0 0,0 0-1,-1-1 1,2 1-1,-1 0 1,0 5 0,1-8 0,0-1-1,1 1 1,-1 0 0,0-1 0,1 1 0,-1 0 0,1-1 0,-1 1 0,1 0 0,-1-1 0,1 1 0,0-1 0,-1 1 0,1-1 0,-1 1 0,1-1 0,0 0 0,0 1 0,-1-1 0,1 0 0,0 0 0,-1 1-1,1-1 1,0 0 0,0 0 0,0 0 0,-1 0 0,1 0 0,0 0 0,1 0 0,30 0 39,-25 0-20,88 1 45,-94-1-66,0 1 0,0-1 0,0 1 0,0 0 0,0-1 0,0 1 0,0 0 1,0 0-1,0 0 0,0 0 0,0 0 0,-1 0 0,1 0 0,0 0 0,-1 0 0,1 0 1,-1 0-1,1 0 0,-1 0 0,1 1 0,-1-1 0,0 0 0,0 0 0,1 1 1,-1-1-1,0 0 0,0 0 0,-1 3 0,-1 37 2,1-36 7,-1-1 1,1 1-1,-1-1 1,-1 0-1,1 1 1,0-1-1,-1 0 1,0 0-1,0 0 1,0-1-1,-1 1 1,-6 5-1,3-3 35,0-1 0,0 0 0,-1 0 0,0 0 0,0-1 0,-9 3 0,14-6-236,0 0 0,0 0 0,-1-1 0,1 1 0,0-1 0,0 0 0,-1 0 1,1 0-1,-4-1 0,-11-1-2727,-7 2-4894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50 194 6225,'0'0'5628,"-5"0"-4986,-14 0-80,14 0-44,-16-38 4776,37 37-4803,-1 0-1,1-2 1,20-6-1,32-5-518,490-46 148,10 31 46,123-9-58,-674 37-2509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3025,'0'0'11054,"0"-5"-6375,-2-10-1586,5 68-3135,2-1 0,14 61-1,0 0 140,3 48 148,0 166 0,-20-301 356,-1-64-4256,-1 15-3599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79 6993,'0'0'5292,"-1"-10"125,180 4-4806,324-52 0,-480 54-318,-31 4 314,-26 1-1066,19-1-342,-1 1-1,1 1 1,-16 4-1,-3 1-3498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78 6809,'0'0'4807,"-8"-30"-673,8 25-3450,0-21-84,0 25-518,0 1 0,0-1 0,0 0-1,0 1 1,0-1 0,1 0 0,-1 1 0,0-1 0,0 1-1,0-1 1,0 0 0,1 1 0,-1-1 0,0 1-1,1-1 1,-1 0 0,0 1 0,1-1 0,-1 1-1,1-1 1,-1 1 0,0 0 0,1-1 0,-1 1 0,1-1-1,0 1 1,-1 0 0,2-1 619,6 15-105,13 103-87,7 124 0,-21-163-347,17 277 17,-24-355-183,0 0 0,1 1 0,-1-1 0,0 0 0,0 0 0,0 1 1,0-1-1,1 0 0,-1 0 0,0 0 0,0 1 0,1-1 0,-1 0 0,0 0 1,0 0-1,1 0 0,-1 1 0,0-1 0,0 0 0,1 0 0,-1 0 0,0 0 1,0 0-1,1 0 0,-1 0 0,0 0 0,1 0 0,-1 0 0,0 0 0,1 0 1,-1 0-1,0 0 0,0 0 0,1 0 0,-1 0 0,0 0 0,0-1 0,1 1 1,-1 0-1,0 0 0,0 0 0,1 0 0,-1-1 0,0 1 0,0 0 0,1 0 1,-1 0-1,0-1 0,0 1 0,0 0 0,0 0 0,0-1 0,1 1 0,-1 0 1,0 0-1,0-1 0,0 1 0,0 0 0,0-1 0,0 1 0,0 0 0,0 0 1,0-1-1,39-69-4151,-18 27-2197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2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9314,'0'0'9298,"161"-35"-9106,-68 7-192,-15 2-1832,-14 3-7010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6601,'0'0'3389,"8"-40"468,-6 32-2957,6-43 4880,6 109-4370,9 204-751,-11 262 1,-12-523-455,0-3-771,0 1 231,-1-1 0,1 1 0,-1-1 0,0 1-1,0 0 1,1 0 0,-1-1 0,0 1 0,0 0 0,0 0-1,0 0 1,0 0 0,0 0 0,-1 0 0,1 0 0,-2-1 0,-1-1-1794,-19-13-11852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40 11378,'0'0'4604,"-1"1"-4528,-4 2-17,4-2 486,13-1 385,88-1 531,138-20 0,-199 14-1468,3 1-118,48-3-1,-147 13-2421,18 1-3373,10 0-4549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11426,'0'0'9660,"-1"0"-9649,1 1 1,-1-1-1,1 0 1,-1 1-1,1-1 1,-1 0-1,1 1 1,-1-1-1,1 1 1,0-1-1,-1 1 1,1-1-1,-1 1 1,1-1-1,0 1 1,0-1-1,-1 1 1,1-1-1,0 1 1,0-1-1,0 1 1,-1 0 0,1-1-1,0 1 1,0-1-1,0 1 1,0 0-1,0-1 1,0 1-1,0 0 1,0-1-1,1 1 1,-1-1-1,0 2 1,11 281 1257,-1 4-623,-10-287-376,-1-18-2115,-7 1-1372,-9 1-3496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7 164 6585,'0'0'6766,"-6"3"-1980,6-3-4733,0 0 0,0 0 0,0 0 0,0 0-1,0 0 1,1 0 0,-1 0 0,0 0 0,0 0 0,0 0 0,0 0 0,0 0 0,0 0 0,0 0-1,1 0 1,-1 0 0,0 0 0,0 0 0,0 0 0,0 0 0,0 1 0,0-1 0,0 0 0,0 0-1,1 0 1,-1 0 0,0 0 0,0 0 0,0 0 0,0 0 0,0 0 0,0 0 0,0 1-1,0-1 1,0 0 0,0 0 0,0 0 0,0 0 0,0 0 0,0 0 0,0 0 0,0 1 0,0-1-1,0 0 1,0 0 0,0 0 0,0 0 0,0 0 0,0 0 0,0 0 0,0 1 0,0-1-1,664-44 1013,-364 16-1057,231 3-109,-235 15-61,-269 8 160,-1 0-1,0-2 1,45-11 0,-75 13-143,0 1 1,1-1-1,-1 0 1,1-1-1,-1 1 1,1 0-1,0-1 1,-5-5-1,-5-7-3835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62 9554,'0'0'10924,"-10"-9"-9939,-32-25-333,32 26-194,10 19-317,18 195-423,0 8 413,-20-185-7,-3-37 242,-7-48-30,11 50-433,-4-21 61,2 1 1,1-1 0,1 0 0,1 0 0,5-37 0,-3 52 12,0 1-1,0-1 1,1 1 0,0 0 0,1 0 0,0 0 0,1 0 0,1 1 0,-1 0 0,1 0 0,1 0-1,0 1 1,0 0 0,16-15 0,-16 20-20,-1 0-1,1 0 1,0 1 0,1 0-1,-1 0 1,1 1-1,-1 0 1,1 0-1,-1 0 1,1 1 0,0 1-1,0-1 1,0 1-1,0 0 1,-1 1 0,1 0-1,8 2 1,-14-2 25,-1 0 0,1 0 1,-1 0-1,0 0 0,1 0 0,-1 0 1,0 0-1,0 0 0,0 0 1,0 1-1,0-1 0,0 1 1,0-1-1,0 1 0,-1-1 0,1 1 1,-1-1-1,1 1 0,-1-1 1,1 1-1,-1 0 0,0-1 0,0 1 1,0 0-1,0 2 0,1-1 13,-1 0 0,0 1 0,-1-1 0,1 1 0,0-1 0,-1 0 0,0 1-1,0-1 1,0 0 0,0 0 0,0 1 0,-3 3 0,-3 0 3,0 1 1,-1-1-1,0-1 0,0 1 1,0-2-1,-1 1 0,0-1 1,0 0-1,-12 4 0,-90 30-10,92-35 11,-18 8-5,37-11 3,-1 0-1,1 0 1,0 0-1,0 0 1,0-1 0,0 1-1,0 0 1,0 0-1,0 0 1,1 0 0,-1-1-1,0 1 1,0 0-1,1 0 1,-1 0 0,0-1-1,1 1 1,-1 0-1,1 0 1,-1-1 0,1 1-1,-1 0 1,1-1-1,0 1 1,-1-1 0,1 1-1,0-1 1,-1 1-1,1-1 1,0 1 0,-1-1-1,2 1 1,176 117-70,-41-30 57,-22 1-8,-137-105-4355,4-5-1725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7 720,'0'0'20004,"-2"-5"-19527,-1 3-412,1 13 15,-1 36 107,2 76 203,1-109-339,0 182 633,56-194-800,133-16 242,-181 14-126,-7 0-20,-40 0-4377,24 0-139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6:0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40 14307,'0'0'10794,"3"-2"-10794,-3-3-176,0-4-1336,-21-3-3353,-2 0-11963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2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754 117 7986,'0'-1'943,"-2"-29"414,-11 10 7682,13 16-8894,0 1 0,0-1-1,0 0 1,0 1 0,1-1-1,0 1 1,0-1-1,1-4 1,7-4 88,3-3 129,-11 13 294,-6 6 559,-209 208-1290,-251 237 126,457-442-50,4-5 1,1 1 0,-1 0 1,1 0-1,0 0 0,0 0 1,0 0-1,0 1 0,1-1 1,-4 7 1831,7-50-1810,1 27-330,0 1 0,1-1 0,1 1-1,0-1 1,11-20 0,-10 22 300,0 0 0,0 0 0,-2 0 0,1 0 0,-1 0 0,-1-1 0,2-21 0,-4 33 187,-1 9 44,-7 15-259,-1 0-1,-1 0 1,-1-2-1,-24 37 0,8-12 24,37-43 67,-1-1-1,1-1 0,0 0 0,0-1 0,14 1 1,-3 1-22,7 0-9,46 10 15,-69-12-48,0 1 1,0-1-1,-1 1 1,1 0-1,0 1 1,-1-1-1,1 1 1,-1 0-1,0 0 0,0 0 1,6 7-1,-8-11 1037,-5-11-731,-9-18-259,-20-21 2,-46-68 67,75 113 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5169,'0'0'9637,"4"0"-8614,13-2 1580,-22-13 1382,-3-3-3796,28 62 19,2-1-1,2-1 0,32 42 1,-39-58-126,-16-25-65,0 0 0,-1 0 0,1 0 0,0 0-1,-1 0 1,1 0 0,0 0 0,0 0 0,0 0-1,0 0 1,0-1 0,0 1 0,0 0 0,0-1 0,0 1-1,1-1 1,-1 0 0,0 1 0,0-1 0,0 0-1,1 1 1,-1-1 0,0 0 0,0 0 0,0 0-1,1 0 1,-1 0 0,0 0 0,0-1 0,1 1-1,-1 0 1,0-1 0,0 1 0,0 0 0,0-1 0,2-1-1,4-2-2,-2 0 0,1-1 0,0 1 0,-1-1-1,6-7 1,0 0 68,159-164 132,-170 176-202,-12 0-1281,-10 2-646,-6-2-2084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6737,'0'0'5967,"4"-1"-5329,0 0-245,0 0 0,-1-1 1,1 1-1,-1-1 1,1 1-1,-1-1 0,0 0 1,1-1-1,-1 1 1,0 0-1,0-1 1,-1 0-1,1 0 0,0 1 1,-1-2-1,0 1 1,0 0-1,0 0 0,2-4 1,1 6 404,-1 11-644,2 14-263,-6-23 149,18 125 169,-5 1 0,-5 162 0,-8-288-153,0-2-71,1 1 1,0-1 0,-1 0-1,1 0 1,0 0 0,-1 0-1,0 0 1,1 0 0,-1 0-1,1 0 1,-1 0 0,0 0 0,0 0-1,0 0 1,1 0 0,-1 0-1,0 0 1,0 0 0,-1 0-1,1 0 1,0 0 0,-1-2-1,-2-26-1273,-10-1-1827,-7 1-2765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6 179 10938,'0'0'11347,"-2"7"-11137,1 7-191,0 0 0,1 0-1,0-1 1,1 1 0,1 0-1,0 0 1,5 17 0,-1-8 26,-2 0 0,1 35 1,-7-34 367,-2-48 264,0 0-775,0-4 87,0 1 0,2-1 0,2 1-1,3-42 1,-2 57-2,0-1 0,2 1 0,-1 0 0,2 0 0,-1 0-1,2 0 1,-1 1 0,2 0 0,0 0 0,0 0 0,0 1 0,12-13-1,-13 18-3,0 0 0,1 0 1,0 0-1,0 1 0,1 0 0,-1 0 0,1 1 0,0 0 0,0 0 0,0 0 0,0 1 0,0 0 0,0 1 0,1 0 0,12-1 0,-17 2 11,0 0-1,0 0 0,1 0 1,-1 0-1,0 1 1,0-1-1,1 1 0,-1 0 1,0 0-1,0 0 1,0 1-1,0-1 1,0 1-1,0-1 0,-1 1 1,1 0-1,0 0 1,-1 0-1,1 1 0,-1-1 1,0 1-1,0-1 1,0 1-1,0 0 1,0-1-1,-1 1 0,1 0 1,-1 0-1,0 0 1,0 0-1,0 1 1,0-1-1,-1 0 0,1 0 1,-1 1-1,1 3 1,0 1-3,0 0 1,0 1 0,-1-1 0,0 0 0,-1 0 0,1 1-1,-2-1 1,1 0 0,-1 0 0,0 0 0,-1 0 0,0 0-1,0-1 1,-1 1 0,-8 13 0,5-15-20,9-19 93,2 6-75,1 1 1,0-1-1,1 1 0,-1 1 0,1-1 0,1 1 0,-1 0 1,1 0-1,-1 1 0,1-1 0,1 2 0,-1-1 1,0 1-1,1 0 0,0 1 0,0-1 0,-1 2 0,1-1 1,1 1-1,-1 0 0,9 1 0,-15 0 2,1 0 0,-1 0 1,0 0-1,0 1 0,0-1 0,0 1 0,0 0 0,1-1 1,-1 1-1,0 0 0,-1 0 0,1 0 0,0 1 0,0-1 0,0 0 1,-1 1-1,1-1 0,-1 1 0,1-1 0,1 3 0,0 0 0,-1 1 0,0-1 0,0 0 0,0 1 0,0-1 0,-1 1 0,1-1 0,-1 1 0,0 6 0,0-4 5,0-1 0,-1 0 0,0 1 1,0-1-1,-1 0 0,1 0 0,-1 1 0,-1-1 0,1 0 0,-1 0 0,0 0 0,-1 0 0,1 0 0,-1-1 0,-5 8 0,-3-2 35,-2 0 0,1 0 0,-2-1-1,1-1 1,-1 0 0,0-1 0,-1 0 0,0-2-1,-29 10 1,14-7-8,1-2 0,-2-1 0,1-1 0,-44 1 0,69-6-52,1 1-79,-1-1 1,1 0 0,0 0-1,0 0 1,0-1-1,0 1 1,0-1 0,0 0-1,0 0 1,0 0 0,-5-4-1,-10-11-2492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4993,'0'0'10393,"7"-7"-9948,2-3-244,1 0-1,0 1 1,1 0-1,0 0 1,1 1-1,0 1 1,0 0-1,0 1 1,1 0 0,0 1-1,0 0 1,0 1-1,1 1 1,-1 0-1,1 0 1,22 0-1,-35 3-235,-1 0 0,0 0 0,1 0 1,-1 0-1,1 0 0,-1 0 0,0 0 0,1 0 0,-1 0 0,1 0 0,-1 1 1,0-1-1,1 0 0,-1 0 0,0 0 0,1 1 0,-1-1 0,0 0 0,1 0 0,-1 1 1,0-1-1,0 0 0,1 0 0,-1 1 0,0-1 0,0 0 0,1 1 0,-1-1 1,0 0-1,0 1 0,0 0 0,0 13-4607,-2-5-142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4441,'0'0'10536,"14"2"-9312,-5-1-1077,1 1 36,-1 0 0,1-1 0,0 0 0,-1-1 0,1 0 0,0-1 0,-1 0-1,1 0 1,18-5 0,-14 0-3,25-10 335,-26 8-559,-21 8-453,-15-1-1315,9-3-2378,3-3-4426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7618,'0'0'9078,"9"-6"-8393,26-15-158,-35 20-476,1 1 0,-1-1 0,1 1 0,0-1 1,0 1-1,-1 0 0,1-1 0,0 1 0,0 0 0,-1 0 1,1-1-1,0 1 0,0 0 0,-1 0 0,1 0 0,0 0 1,0 0-1,0 0 0,-1 0 0,1 0 0,0 1 0,0-1 1,-1 0-1,1 0 0,0 1 0,0-1 0,-1 0 0,1 1 1,0-1-1,-1 1 0,1-1 0,0 1 0,-1-1 0,1 1 1,-1-1-1,1 1 0,-1 0 0,1-1 0,0 2 0,9 27-10,-9-22 211,11 26-130,-2 1 0,-2 0 1,-1 0-1,-2 1 0,2 48 0,-7-83-119,0 1-1,0 0 0,0 0 0,0 0 1,0-1-1,0 1 0,0 0 0,0 0 1,1 0-1,-1-1 0,0 1 0,0 0 1,1 0-1,-1-1 0,1 1 0,-1 0 1,1-1-1,-1 1 0,1 0 0,-1-1 1,1 1-1,-1-1 0,1 1 0,0-1 0,-1 1 1,1-1-1,0 1 0,1-1 0,26-1 151,40-28 167,-50 20-276,13-6-41,-22 10-5,-1 0 0,1 1 0,0 0 0,0 0 1,1 1-1,-1 1 0,14-3 0,-23 5 41,-21 0-3894,3 0-1772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8:1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47 912,'0'0'14034,"-8"19"-7697,-45-19-5880,35 0-140,35 0 902,958-46-1067,-963 45-272,7-1 400,-19 3-310,0-1 0,0 0 0,0 0 0,0 0 0,0 0 0,0 0 1,1 0-1,-1 0 0,0 0 0,0 0 0,0 0 0,0 0 0,0 0 0,1 0 0,-1 0 0,0 0 0,0 0 0,0 0 0,0 0 0,0 0 0,0 0 0,1 0 0,-1 0 0,0 0 0,0 0 0,0 0 0,0 0 0,0 0 1,0 0-1,1-1 0,-1 1 0,0 0 0,0 0 0,0 0 0,0 0 0,0 0 0,0 0 0,0 0 0,0 0 0,0-1 0,1 1 0,-1 0 0,0 0 0,0 0 0,0 0 0,0 0 0,0 0 0,0-1 0,0 1 0,0 0 1,0 0-1,0 0 0,0 0 0,0 0 0,0-1 0,0 1 0,0 0 0,0 0 0,0 0 0,0 0 0,-1 0 0,1 0 0,0-1 0,0 1 0,0 0 0,0 0 0,0 0 0,-14-12-3589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8:1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6449,'0'0'9653,"0"-4"-8723,0-2-509,0 0 0,1 0 0,-1 0 0,1 0 0,1 0 0,-1 1-1,1-1 1,0 0 0,0 1 0,1-1 0,4-7 0,-5 15-386,-1 1 0,0-1-1,0 1 1,0 0 0,0-1-1,0 1 1,0 0 0,-1-1-1,1 1 1,-1 0 0,0 0-1,0 3 1,0-5-11,8 269 407,-8-190-338,-1-65 1215,-2-13-520,-4-27-302,-5-45-601,8 33 109,2 0 0,1-1 1,2 1-1,6-38 0,-6 64-6,1-1 1,1 1 0,0 0 0,0-1 0,1 1-1,1 1 1,0-1 0,0 1 0,1 0 0,0 0 0,1 0-1,0 1 1,1 0 0,-1 1 0,2-1 0,17-13-1,-19 18-9,0 0 0,1 1-1,-1 0 1,1 0-1,-1 1 1,1 0-1,0 0 1,0 1-1,0 0 1,0 0 0,8 1-1,-13 0 4,0 0 0,-1 0 0,1 0 0,0 0-1,0 0 1,-1 1 0,1-1 0,0 1 0,-1-1 0,1 1 0,-1 0-1,1 0 1,-1 1 0,1-1 0,-1 0 0,0 1 0,0 0 0,1-1-1,-1 1 1,0 0 0,-1 0 0,1 0 0,0 0 0,0 0 0,-1 1-1,0-1 1,1 0 0,-1 1 0,0-1 0,0 1 0,0-1 0,0 1 0,-1 0-1,1 4 1,-1 0 12,0 0 1,-1 0-1,0 0 0,-1 0 0,1 0 0,-2 0 0,1-1 1,0 1-1,-1-1 0,-1 1 0,1-1 0,-1 0 1,0 0-1,0 0 0,-1-1 0,1 0 0,-1 1 0,-6 4 1,-13 10 9,-1 0 1,-45 27 0,66-45-5,-15 13 5,14-11-3,0 0-1,0 0 0,0-1 1,-1 0-1,1 0 0,-1 0 1,-10 3-1,15-5 118,5-2-3392,-3 1 3056,0-1-1,0 1 0,-1 0 0,1-1 0,0 1 0,0 0 0,-1-1 1,1 1-1,0-1 0,-1 0 0,1 1 0,0-1 0,-1 1 0,1-1 1,0-1-1,1 0-516,8-10-4031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8:1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8250,'0'0'6230,"-24"0"-4314,18 0 2396,18 1-4267,0 1 0,0 0-1,-1 0 1,1 1-1,-1 0 1,1 1 0,-1 1-1,-1 0 1,12 6-1,96 65 485,-75-46-379,-15-12-127,-16-11-13,0 0-1,0 1 1,-1 0 0,-1 1-1,1 0 1,9 11-1,-22-25-2141,-3-5-1688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8:1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5265,'0'0'8565,"2"-3"-7520,56-57 4560,-58 85-5142,2 81 216,0-36 845,-9 104-1,25-174-1601,243 0 158,-260 0-103,-35-1-5321,25 2 2315,-21-1-10285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28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 9130,'0'0'9537,"-4"-31"-5019,0 32-4530,-1 1 0,0-1 0,1 1 0,-1-1 0,1 1 0,0 1 0,-1-1 0,1 1 1,0-1-1,0 1 0,1 0 0,-1 1 0,1-1 0,-1 0 0,-4 8 0,0-2-10,1 1 0,0 0 0,1 0 0,-1 0 0,-5 16 0,11-25 15,1 0 1,-1-1-1,1 1 0,-1 0 0,1 0 0,0 0 0,-1 0 1,1 0-1,0 0 0,0 0 0,-1 0 0,1 0 0,0 0 1,0 0-1,0 0 0,0 0 0,0 0 0,0 0 0,1 0 0,-1 0 1,0 0-1,0-1 0,1 1 0,-1 0 0,1 0 0,-1 0 1,0 0-1,1 0 0,0 0 0,-1-1 0,1 1 0,0 0 1,-1 0-1,1-1 0,0 1 0,-1-1 0,1 1 0,0-1 1,2 2-1,2-1 20,0 0-1,0-1 1,0 1 0,1-1 0,-1 0-1,9-2 1,7 1 50,14 0-30,48 0 32,-79 2-75,0-1-1,-1 0 1,1 1-1,0 0 1,-1 0-1,1 0 1,0 0-1,-1 1 1,1-1-1,-1 1 1,0 0-1,1 0 1,-1 0-1,0 1 1,0-1-1,-1 1 1,4 3-1,-5-4 11,1-1-1,-1 1 1,0 0-1,0 1 1,0-1-1,0 0 1,0 0 0,-1 0-1,1 1 1,0-1-1,-1 0 1,0 0-1,0 1 1,0-1-1,0 0 1,0 1-1,0-1 1,0 0 0,-1 1-1,0 1 1,-1 1 4,1-1 1,-1 0-1,-1-1 1,1 1 0,0 0-1,-1 0 1,0-1-1,0 0 1,-6 6 0,-6 3 20,0-1 0,-1 0 0,-31 14 0,44-23-24,-15 9 13,13-8-11,0 0-1,0 0 0,0 0 1,0-1-1,-1 1 0,1-1 1,-9 2-1,14-4 109,2-10-1401,0 2 1,0-1 0,1 0 0,6-14 0,2-5-6915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2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73 8690,'0'0'8274,"-2"0"-8125,1-1 0,-1 1 0,1 0 1,0-1-1,-1 1 0,1-1 1,0 1-1,-1-1 0,1 0 0,0 1 1,0-1-1,0 0 0,0 0 1,-2-1-1,-3-42 1502,8 26-900,-2 18-732,0 0 1,0 0-1,0 0 1,0 1 0,0-1-1,0 0 1,0 0 0,0 0-1,0 0 1,0 0 0,0 0-1,0 1 1,0-1 0,1 0-1,-1 0 1,0 0 0,0 0-1,0 0 1,0 0 0,0 0-1,0 0 1,0 0 0,0 1-1,0-1 1,1 0-1,-1 0 1,0 0 0,0 0-1,0 0 1,0 0 0,0 0-1,0 0 1,1 0 0,-1 0-1,0 0 1,0 0 0,0 0-1,0 0 1,0 0 0,1 0-1,-1 0 1,0 0 0,0 0-1,0 0 1,0 0 0,0 0-1,0 0 1,1 0-1,-1 0 1,0-1 0,0 1-1,0 0 1,0 0 0,0 0-1,0 0 1,0 0 0,0 0-1,0 0 1,1 0 0,-1-1-1,0 1 1,0 0 0,0 0-1,0 0 1,0 0 0,0 0-1,0-1 1,33 56-2,28 63 0,-48-89 15,-2 0 0,-1 0-1,-1 1 1,7 44 0,-17-84 197,0-1 0,1 0 0,1 0 0,0 0 0,0 1 0,1-1 0,0 0 0,1 1 0,0 0 0,1-1 0,6-11 0,-7 17-263,-1 0 1,1-1 0,1 1-1,-1 0 1,1 1 0,0-1-1,0 1 1,0 0 0,0 0-1,1 0 1,0 0 0,0 1-1,0-1 1,0 2 0,0-1-1,1 0 1,-1 1-1,1 0 1,0 0 0,-1 1-1,1-1 1,0 1 0,0 1-1,8-1 1,-10 1 27,0 0 1,0 0-1,0 0 0,0 1 0,0 0 1,0 0-1,0 0 0,0 0 0,0 0 1,-1 1-1,1 0 0,0 0 1,-1 0-1,1 0 0,-1 0 0,0 1 1,0 0-1,0-1 0,0 1 0,0 0 1,-1 0-1,1 1 0,-1-1 1,0 0-1,0 1 0,0 0 0,0-1 1,-1 1-1,1 0 0,-1 0 0,0 0 1,1 5-1,4 49-720,-14-63-1889,0-13-908,3-7-3151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2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24 10698,'0'0'8553,"-24"20"-7565,18-8-957,1 0 0,0 1 0,1 0 0,0 0 1,1 0-1,1 0 0,0 0 0,0 1 0,1-1 0,1 1 0,2 17 0,-1-29-22,-1 0-1,1-1 0,0 1 0,0 0 0,0-1 0,0 1 0,0-1 0,1 1 1,-1-1-1,0 0 0,1 1 0,-1-1 0,0 0 0,1 0 0,0 0 0,-1 0 1,1 0-1,0 0 0,-1-1 0,1 1 0,0-1 0,0 1 0,0-1 0,-1 1 1,1-1-1,0 0 0,0 0 0,2 0 0,0 0 11,0 0-1,-1 0 1,1 0-1,-1 0 1,1-1-1,-1 0 1,1 1-1,-1-1 1,1 0-1,-1-1 1,0 1-1,1-1 1,-1 1-1,3-3 1,-2 0-31,0 0 1,-1 0 0,0 0-1,0-1 1,0 1-1,0-1 1,-1 0 0,1 0-1,-1 1 1,-1-1-1,1-1 1,-1 1 0,1 0-1,-1 0 1,-1-1-1,1 1 1,-1 0 0,0-1-1,0 1 1,-1 0-1,1 0 1,-1-1 0,-1 1-1,1 0 1,-1 0-1,1 0 1,-1 0 0,-1 0-1,1 0 1,-6-7-1,0 3 11,0 1-1,0 0 0,-1 1 0,0 0 0,-17-10 0,22 14-3,-1 1-1,0 0 0,-1 0 0,1 0 1,0 0-1,0 1 0,-1 0 0,1 0 1,-1 0-1,1 1 0,-1 0 0,1 0 1,-1 0-1,-5 2 0,-7 11-52,18-13 52,0 0 0,-1 1 0,1-1 0,0 0 1,0 0-1,-1 1 0,1-1 0,0 0 0,0 1 1,0-1-1,-1 0 0,1 1 0,0-1 0,0 0 0,0 1 1,0-1-1,0 0 0,0 1 0,0-1 0,0 0 1,0 1-1,0-1 0,0 0 0,0 1 0,0-1 1,0 1-1,0-1 0,0 0 0,0 1 0,0-1 0,0 0 1,1 1-1,-1-1 0,0 0 0,0 1 0,0-1 1,1 0-1,-1 0 0,0 1 0,0-1 0,1 0 0,-1 0 1,0 1-1,0-1 0,1 0 0,-1 0 0,0 0 1,1 0-1,-1 1 0,0-1 0,1 0 0,-1 0 1,0 0-1,1 0 0,-1 0 0,1 0 0,-1 0 0,1 0 1,26 1-1618,9-1-1961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10114,'0'0'11043,"0"63"-11035,-5-35 40,-6-5-48,-4-12-4153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2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1 0 10386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0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10386,'60'-52'5003,"-48"41"-2081,-3 13-2801,1 0 1,-1 1 0,0 0 0,0 0-1,0 1 1,-1 0 0,14 8 0,-17-9-63,1 0-53,-1 0 0,1 1 0,-1-1 0,0 1-1,0 0 1,0 1 0,-1-1 0,0 1 0,0 0 0,0 0-1,0 0 1,-1 1 0,1-1 0,-2 1 0,1 0 0,0 0 0,-1 0-1,0 0 1,-1 0 0,1 0 0,-1 0 0,-1 1 0,1-1-1,-1 0 1,0 8 0,-1-13 16,1-1 0,-1 1-1,0-1 1,1 0 0,-1 1 0,0-1-1,0 0 1,1 0 0,-1 1 0,0-1-1,0 0 1,1 0 0,-1 0 0,0 0 0,0 0-1,1 0 1,-1 0 0,0 0 0,0-1-1,1 1 1,-1 0 0,0 0 0,0-1-1,1 1 1,-1 0 0,0-1 0,1 1-1,-1 0 1,0-1 0,1 1 0,-1-1-1,1 1 1,-1-1 0,0-1 0,-2-6 81,0 1 0,1-1 0,1 0 0,-1 0 0,1 0 0,0-1 0,1-13 0,6-61-35,-5 79-73,0-1 0,0 0 0,1 1 0,-1 0 0,1-1 0,0 1 0,0 0 0,1 0 0,-1 0 0,1 0 0,0 0 0,0 1 0,0-1 0,0 1 0,1 0 0,6-5 0,-3 4-708,0 0 1,1 0 0,0 0 0,14-4 0,-5 3-3517</inkml:trace>
  <inkml:trace contextRef="#ctx0" brushRef="#br0" timeOffset="1">371 1 11306,'0'0'10215,"8"8"-9895,8 12-259,0 0 1,-2 1 0,0 1-1,-1 0 1,-1 1 0,12 34-1,-10-20 8,-2 1 0,-1 0 0,10 71-1,-21-109-35,-1 15-754,1-15 615,0 0-1,-1 1 1,1-1-1,0 0 1,-1 0-1,1 1 0,0-1 1,-1 0-1,1 0 1,-1 0-1,1 1 1,0-1-1,-1 0 1,1 0-1,-1 0 0,1 0 1,-1 0-1,1 0 1,-1 0-1,1 0 1,0 0-1,-1 0 0,1 0 1,-1 0-1,1-1 1,-1 1-1,1 0 1,0 0-1,-1 0 0,1 0 1,-1-1-1,-21-9-5499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9234,'0'0'12323,"168"-72"-12251,-96 44-72,-9 4-841,-14 3-5064</inkml:trace>
  <inkml:trace contextRef="#ctx0" brushRef="#br0" timeOffset="1">534 7 16371,'0'0'7122,"2"68"-13819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66 1424,'0'0'14562,"-7"-3"-13615,4 2-805,1 0 1,-1 1-1,1-2 1,0 1-1,-1 0 1,1 0 0,0-1-1,0 1 1,0-1-1,0 1 1,0-1-1,0 0 1,1 0-1,-1 0 1,1 0-1,-1 0 1,1 0-1,0 0 1,-1-1-1,1 1 1,0 0-1,1-1 1,-1 1-1,0-1 1,1 1-1,-1-1 1,1-3-1,0 6-93,0-1 0,0 1 0,0 0 0,0-1 0,-1 1 0,1 0 0,0-1 0,0 1 0,0 0 0,0 0 0,0-1 0,-1 1 0,1 0 0,0 0 0,0-1 0,0 1 0,-1 0 0,1 0 0,0-1 0,0 1 0,0 0 0,-1 0 0,1 0 0,0 0 0,-1-1 0,1 1 0,0 0 0,0 0 0,-1 0 0,1 0 0,0 0 0,-1 0 0,1 0 0,0 0 0,-1 0 0,1 0 0,0 0 0,-1 0 0,1 0 0,-1 0 0,-14 9 282,-11 18-542,16-14 212,1 0 1,0 2 0,1-1-1,0 1 1,-5 17 0,10-24 10,0 0 0,1 1 0,0-1 0,0 1 0,1-1 0,0 1 0,1 0 0,0-1 0,0 1 0,1 0 0,3 14 0,-3-20-6,0 0-1,1-1 0,-1 1 0,1 0 1,-1 0-1,1-1 0,0 1 1,0-1-1,0 0 0,0 0 0,1 1 1,-1-1-1,1-1 0,-1 1 1,1 0-1,0-1 0,-1 1 1,1-1-1,0 0 0,0 0 0,0 0 1,0 0-1,6 1 0,8 0 80,0 0 0,-1 0 0,21-2 0,-31 0-44,16 0 25,1-1-1,-1 0 0,0-2 0,-1-1 0,1-1 0,-1 0 1,37-15-1,-55 18-33,-3 2-61,-1 0 1,1 1 0,0-1-1,-1 0 1,1 1 0,-1-1-1,1 0 1,0 1 0,-1-1-1,1 0 1,-1 0 0,1 1-1,-1-1 1,1 0 0,-1 0-1,1 0 1,-1 0-1,1 0 1,0 0 0,-1 0-1,1 1 1,-1-2 0,1 1-1,-1 0 1,1 0 0,-1 0-1,1 0 1,-1 0 0,1 0-1,-1 0 1,1-1 0,-1 1-1,1 0 1,-1 0-1,1-1 1,0 1 0,-1 0-1,1 0 1,-1-1 0,1 1-1,0-1 1,-1 1 0,1 0-1,0-1 1,0 1 0,-1-1-1,1 1 1,0 0-1,0-1 1,0 1 0,-1-1-1,1 1 1,0-1 0,0 1-1,0-1 1,0 1 0,0-1-1,0 1 1,0-1 0,0 1-1,0-2 1,-1-31-4110,5 3-2191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11162,'0'0'11384,"-4"0"-10885,4 0-503,0 0 1,-1 0-1,1 0 1,0 0-1,0 0 1,-1 0-1,1 1 0,0-1 1,-1 0-1,1 0 1,0 0-1,0 0 1,-1 0-1,1 0 0,0 1 1,0-1-1,-1 0 1,1 0-1,0 0 1,0 1-1,0-1 0,-1 0 1,1 0-1,0 1 1,0-1-1,0 0 1,0 0-1,0 1 0,0-1 1,-1 0-1,1 0 1,0 1-1,0-1 1,0 0-1,0 1 0,3 17-71,17 34 28,-3-12 43,-7-4 28,-1 0 0,-2 1 0,-1-1 0,-3 1 0,1 40 0,-4-77-11,0 0 0,0 0 0,1 0 0,-1 0 1,0 0-1,0 0 0,1 0 0,-1 0 0,0 0 0,0 0 0,1 0 0,-1 0 0,0 0 0,1 0 0,-1-1 0,0 1 0,0 0 0,1 0 0,-1 0 0,0 0 0,0 0 0,0-1 1,1 1-1,-1 0 0,0 0 0,0 0 0,0 0 0,1-1 0,-1 1 0,0 0 0,0 0 0,0-1 0,0 1 0,0 0 0,0 0 0,0-1 0,1 1 0,-1 0 0,0 0 0,0-1 1,0 1-1,0-1 0,110-285 337,-104 277-775,-8 23 238,-10 25 102,5-26 78,1 1 0,1-1 0,-1 2 0,2-1 0,0 0 0,1 1 0,-3 27 0,6-41 2,1 0 1,-1 0-1,0 0 1,0 0-1,0 0 0,1 0 1,-1 0-1,1 0 1,-1 0-1,0 0 0,1 0 1,0 0-1,-1-1 1,1 1-1,0 0 0,-1 0 1,1 0-1,0-1 1,0 1-1,-1 0 0,1-1 1,0 1-1,0-1 1,0 1-1,0-1 0,0 1 1,0-1-1,0 0 1,0 0-1,0 1 0,0-1 1,0 0-1,2 0 1,43 0 76,-30-1-32,6-1 24,0-1-1,0-1 1,-1-1 0,35-13-1,-27 9-65,45-10-1,-74 19-27,1 0-1,-1 0 0,0 1 0,1-1 0,-1 0 1,1 0-1,-1 0 0,0-1 0,1 1 0,-1 0 1,1 0-1,-1 0 0,0 0 0,1 0 0,-1 0 1,0-1-1,1 1 0,-1 0 0,1 0 0,-1 0 1,0-1-1,0 1 0,1 0 0,-1 0 0,0-1 1,1 1-1,-1 0 0,0-1 0,0 1 0,0 0 1,1-1-1,-1 1 0,0-1 0,0 1 0,0 0 1,0-1-1,-9-12-3332,0 4 1511,-4-9-3850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11090,'0'0'10099,"2"12"-9882,6 32 102,2-1-1,29 74 1,2 11 225,4 69-526,-47-223-4503,-6-2-1471</inkml:trace>
  <inkml:trace contextRef="#ctx0" brushRef="#br0" timeOffset="1">1 282 14027,'0'0'7954,"197"-86"-7810,-122 56-144,28-14-552,-18 9-2169,-17 4-5577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11426,'0'0'9002,"18"24"-17131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47 3873,'0'0'16313,"-8"-9"-15288,-23-25-373,31 34-646,0 0 0,0 0 0,0-1-1,0 1 1,0 0 0,0 0-1,0 0 1,0 0 0,0-1 0,-1 1-1,1 0 1,0 0 0,0 0 0,0 0-1,0 0 1,0-1 0,0 1 0,0 0-1,0 0 1,-1 0 0,1 0-1,0 0 1,0 0 0,0 0 0,0 0-1,0 0 1,-1-1 0,1 1 0,0 0-1,0 0 1,0 0 0,0 0 0,-1 0-1,1 0 1,0 0 0,0 0 0,0 0-1,0 0 1,-1 0 0,1 0-1,0 0 1,0 0 0,0 0 0,0 1-1,-1-1 1,1 0 0,0 0 0,0 0-1,0 0 1,0 0 0,0 0 0,-1 0-1,1 0 1,0 1 0,0-1-1,0 0 1,0 0 0,0 0 0,0 0-1,0 0 1,-1 1 0,1-1 0,0 0-1,0 12-72,0-9 81,1 12-21,1 1 0,1-1-1,0 0 1,1 0 0,1 0 0,0-1 0,1 1 0,9 14 0,67 111 555,-73-127-487,52 75 237,-36-56-248,-2 2 0,27 50 0,-43-58-90,-7-26 7,0 1 0,-1-1 0,1 1-1,0-1 1,0 0 0,0 1 0,0-1 0,0 1 0,-1-1 0,1 1 0,0-1 0,0 0 0,-1 1 0,1-1 0,0 0 0,-1 1 0,1-1 0,0 0 0,-1 1 0,1-1 0,0 0 0,-1 0 0,1 1 0,-1-1 0,1 0 0,-1 0 0,1 0 0,0 0 0,-2 1 0,-1-1-330,0-1 1,0 1-1,-1 0 1,1-1-1,0 0 0,-1 0 1,1 0-1,0 0 1,0 0-1,0-1 0,-4-2 1,-27-18-6488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11763,'0'0'3787,"23"-11"-2737,309-131 330,-331 141-1364,-1 1 0,1-1 0,-1 1 0,1-1 0,-1 1 0,1 0 0,-1-1 0,1 1 0,0 0 0,-1-1 0,1 1 0,0 0 0,-1 0 0,1 0 1,0 0-1,-1-1 0,1 1 0,0 0 0,-1 0 0,1 0 0,0 0 0,-1 1 0,1-1 0,0 0 0,-1 0 0,1 0 0,0 0 0,-1 1 0,1-1 0,0 0 0,-1 1 0,1-1 0,-1 0 0,1 1 0,-1-1 1,1 1-1,0 0 0,-4 30 445,-7 12-233,3-17-110,2-1-1,0 1 1,2 0-1,-1 46 1,4-70-114,0-1 0,0 1-1,1 0 1,-1-1 0,0 1 0,1 0 0,-1-1 0,1 1-1,0-1 1,0 1 0,-1-1 0,1 1 0,0-1-1,0 1 1,1-1 0,-1 0 0,0 1 0,0-1 0,1 0-1,-1 0 1,0 0 0,3 1 0,0 0 12,0-1 0,0 1 0,0-1 0,0 0 0,0 0 1,0 0-1,0-1 0,0 0 0,7 0 0,-5 0 10,1 0 0,-1-1 1,1 0-1,-1 0 0,1-1 0,-1 0 0,0 0 0,1 0 1,-1-1-1,0 0 0,-1 0 0,8-5 0,-9 4-9,0 0-1,0-1 0,-1 1 1,1-1-1,-1 0 0,0 0 1,-1 0-1,1 0 0,-1-1 1,0 1-1,1-7 0,-2 9-8,-1 0-1,1 1 0,-1-1 1,0 1-1,0-1 1,0 0-1,0 0 0,0 1 1,0-1-1,-1 1 1,1-1-1,-1 0 0,0 1 1,0-1-1,0 1 1,0-1-1,0 1 0,-1 0 1,1 0-1,-1-1 0,1 1 1,-1 0-1,0 0 1,0 0-1,-2-1 0,-14-9 11,1 1-1,-2 2 0,-23-11 0,21 11-6,21 9-18,-1 0-1,1-1 0,0 1 1,-1 0-1,1-1 1,-1 1-1,1-1 0,0 1 1,-1 0-1,1-1 0,0 1 1,-1-1-1,1 1 0,0-1 1,0 1-1,-1-1 0,1 0 1,0 1-1,0-1 0,0 1 1,0-1-1,0 1 0,0-1 1,0 0-1,0 1 0,0-1 1,0 1-1,0-1 0,0 1 1,0-1-1,1 1 0,-1-1 1,0 0-1,0 1 0,1-1 1,-1 1-1,1-1 0,12-19-903,15-7-2026,8-2-3022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10730,'0'0'8454,"14"19"-8048,7 6-326,-1-3-35,-2 1 0,-1 1 1,18 31-1,-31-48 29,-1 1 1,-1 0-1,0 0 1,0 0-1,1 9 1,-3-18 355,-1-23-147,-1-9 37,7-62-1,-4 83-300,1 1 1,0 0-1,1-1 0,1 1 1,0 1-1,0-1 0,1 0 1,0 1-1,8-11 0,-12 19-32,0 0 0,1 1 1,-1-1-1,1 0 0,0 1 0,-1-1 0,1 1 0,0-1 0,0 1 0,0 0 0,0 0 0,0 0 0,0 0 0,0 0 0,0 0 0,0 0 1,1 1-1,-1-1 0,3 1 0,16-1-2673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10546,'0'0'9121,"-7"2"-8745,26 1-241,0 0 0,-1-2 0,1 0 0,37-4 0,-2 1 94,88 3-273,-211 19-5589,36-8 1213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44 7034,'0'0'7200,"0"-7"-6132,1 3-766,-1 2-192,1 0 1,-1-1-1,1 1 0,-1 0 1,0 0-1,0 0 0,0 0 1,0-1-1,0 1 1,-1 0-1,1 0 0,-1 0 1,0-3-1,-3 16 2280,3 11-2668,4 19 478,2 0-1,2 0 1,1-1-1,15 42 0,-2-3 67,-14-50-201,-4-14-43,0 0 1,1 0 0,1-1-1,9 20 1,-13-33-1,0-1 0,-1 1-1,1 0 1,-1-1 0,1 1 0,0-1 0,-1 1 0,1-1 0,0 0 0,0 1 0,0-1 0,-1 1-1,1-1 1,0 0 0,0 0 0,0 0 0,0 1 0,-1-1 0,1 0 0,0 0 0,0 0 0,0 0-1,0 0 1,0-1 0,-1 1 0,1 0 0,0 0 0,0 0 0,0-1 0,-1 1 0,1-1-1,0 1 1,0 0 0,-1-1 0,1 1 0,0-1 0,-1 0 0,1 1 0,0-1 0,0 0 0,33-31 643,-27 25-656,-4 4 13,5-4-8,-1-1-1,1 1 0,1 1 1,-1-1-1,1 1 1,0 1-1,12-6 0,-20 9-260,0 1-1,-1-1 0,1 1 0,-1-1 0,0 0 0,1 1 0,-1-1 0,0 0 0,0 1 1,0-1-1,0 0 0,0 1 0,0-1 0,-1 0 0,0-1 0,-3-11-6234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11626,'0'0'7942,"-8"8"-7830,6-6-110,-3 1 0,0 2 0,1-1 0,0 1 0,0-1-1,0 1 1,0 0 0,1 1 0,-1-1 0,1 0 0,1 1 0,-1 0 0,1 0-1,-2 9 1,-3 26 112,3-1 1,1 65-1,3-102-108,0-1 1,0 0-1,0 1 0,0-1 0,0 0 1,1 1-1,-1-1 0,1 0 1,-1 0-1,1 1 0,0-1 1,0 0-1,0 0 0,0 0 0,0 0 1,0 0-1,1 0 0,-1 0 1,1 0-1,-1-1 0,1 1 0,0 0 1,0-1-1,0 0 0,0 1 1,0-1-1,0 0 0,0 0 1,0 0-1,0 0 0,0 0 0,1-1 1,-1 1-1,5 0 0,-3-1 8,-1 0 0,1 0-1,0-1 1,0 1 0,0-1 0,0 0-1,0 0 1,-1 0 0,1 0-1,0-1 1,-1 0 0,1 0-1,-1 0 1,0 0 0,0 0 0,0 0-1,0-1 1,0 0 0,0 0-1,4-5 1,-2 0-38,0 1 0,0-2-1,-1 1 1,0 0 0,0-1 0,-1 1 0,-1-1-1,1 0 1,-1 0 0,-1 0 0,1 0 0,-2-1-1,1 1 1,-1 0 0,-1 0 0,-2-14 0,2 17 8,0 0 0,-1 0 1,0 0-1,0 0 0,0 0 1,-1 0-1,0 1 0,0-1 1,0 1-1,-1-1 0,0 1 1,0 1-1,0-1 0,-1 0 1,1 1-1,-1 0 0,0 0 1,0 1-1,-1-1 1,1 1-1,-1 0 0,0 0 1,1 1-1,-10-3 0,14 5-31,-1-1-1,1 1 0,-1-1 0,1 1 1,0 0-1,-1 0 0,1 0 0,-1 0 1,1 0-1,-1 0 0,1 0 1,-1 0-1,1 1 0,0-1 0,-1 0 1,1 1-1,-1-1 0,1 1 0,-2 1 1,3-2-22,0 1 1,0-1 0,0 1 0,-1 0 0,1-1-1,0 1 1,0-1 0,0 1 0,0 0 0,0-1-1,0 1 1,0 0 0,0-1 0,0 1 0,0-1-1,1 1 1,-1 0 0,0-1 0,0 1 0,1-1-1,-1 1 1,0 0 0,1-1 0,-1 1-1,0-1 1,1 1 0,-1-1 0,1 0 0,-1 1-1,1-1 1,-1 1 0,1-1 0,-1 0 0,1 1-1,-1-1 1,1 0 0,-1 0 0,1 1 0,0-1-1,-1 0 1,1 0 0,1 0 0,19 9-4991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10266,'0'0'10630,"-5"1"-10547,4-1-83,0 0 0,0 0 0,0 1 0,0-1 0,0 0 0,0 1 0,0-1-1,0 1 1,0-1 0,0 1 0,0-1 0,0 1 0,1 0 0,-1-1 0,0 1 0,1 0 0,-1 0 0,0 0-1,1-1 1,-1 1 0,1 0 0,-1 0 0,0 1 0,-7 34-8,8 57-9,2-58 13,-2-7-1,8-36 171,3-12-110,-2-1 0,0 0 0,-1-1 0,-1 1 1,-1-1-1,3-24 0,-9 45-52,0 1 0,0 0 1,0 0-1,0-1 0,0 1 1,0 0-1,0-1 0,0 1 0,0 0 1,0 0-1,0-1 0,0 1 1,1 0-1,-1-1 0,0 1 0,0 0 1,0 0-1,0-1 0,0 1 1,0 0-1,1 0 0,-1-1 0,0 1 1,0 0-1,0 0 0,1 0 1,-1-1-1,0 1 0,0 0 0,1 0 1,-1 0-1,0 0 0,0 0 0,1 0 1,-1-1-1,0 1 0,1 0 1,-1 0-1,0 0 0,0 0 0,1 0 1,-1 0-1,0 0 0,1 0 1,-1 0-1,0 0 0,1 0 0,-1 0 1,0 1-1,0-1 0,1 0 1,-1 0-1,0 0 0,0 0 0,1 0 1,-1 0-1,0 1 0,0-1 1,1 0-1,-1 0 0,0 0 0,0 1 1,0-1-1,1 0 0,-1 0 0,0 1 1,0-1-1,14 18-194,-13-17 202,4 6-45,0 1-1,1-1 0,1 0 0,-1 0 1,1-1-1,0 0 0,0 0 0,1 0 1,0-1-1,0 0 0,0-1 0,0 0 1,1 0-1,-1-1 0,1 0 0,0 0 1,17 2-1,-18-4-554,1-1 1,-1 0-1,1 0 1,-1-1 0,0 0-1,0 0 1,1-1-1,-1 0 1,0-1-1,0 1 1,0-2-1,12-6 1,24-18-6959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236 362 9522,'0'0'9585,"-25"-4"-8525,-4-2-766,-45-2 0,71 8-271,0 0-1,0 0 0,0 1 1,0-1-1,0 1 1,0-1-1,0 1 0,0 0 1,0 1-1,0-1 1,1 0-1,-1 1 0,0-1 1,1 1-1,-1 0 1,1 0-1,0 0 0,0 0 1,0 0-1,0 1 1,0-1-1,0 1 0,0-1 1,1 1-1,-1-1 1,1 1-1,-1 3 0,-3 3 53,-1 3-32,0 0 0,2 0 1,-1 0-1,2 0 1,-1 1-1,2 0 0,0-1 1,0 1-1,1 0 1,1 19-1,0-29-39,0-1 1,0 0-1,1 0 1,-1 0-1,1 1 0,-1-1 1,1 0-1,0 0 0,0 0 1,0 0-1,0 0 1,0 0-1,0 0 0,0-1 1,1 1-1,-1 0 0,1-1 1,-1 1-1,1-1 1,0 1-1,-1-1 0,1 0 1,0 1-1,0-1 0,0 0 1,0 0-1,0-1 1,0 1-1,0 0 0,0-1 1,1 1-1,-1-1 1,0 0-1,0 0 0,0 1 1,1-1-1,-1-1 0,0 1 1,0 0-1,3-1 1,2 0 12,0 0 1,1 0-1,-1 0 1,0-1-1,0 0 1,0-1-1,0 0 0,0 0 1,-1 0-1,1-1 1,7-5-1,-4 0-59,-1-1 1,0 1-1,0-2 0,-1 1 0,-1-1 0,1 0 0,-2-1 0,0 0 0,0 0 0,-1 0 0,0 0 0,-1-1 0,-1 0 0,0 0 0,-1 0 0,0 0 0,-1 0 1,0-1-1,-1 1 0,-1 0 0,0 0 0,-1-1 0,0 1 0,-1 0 0,0 1 0,-1-1 0,-1 0 0,-10-19 0,-6-3 97,-2 1 0,-1 1 0,-52-54 0,59 75 345,17 12-394,0 0 0,-1 1 0,1-1-1,0 0 1,-1 0 0,1 0 0,0 0-1,-1 0 1,1 0 0,0 0 0,-1 1-1,1-1 1,0 0 0,0 0 0,-1 0-1,1 1 1,0-1 0,0 0 0,0 0-1,-1 1 1,1-1 0,0 0 0,0 1-1,0-1 1,0 0 0,-1 1 0,1-1-1,0 0 1,0 0 0,0 1 0,0-1-1,0 1 1,3 37-77,10-2 66,1 0 1,2-1-1,1 0 1,43 62-1,-43-70 3,-1 0-162,41 47 0,2-19-5032,-26-35-3875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9:3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16492,'0'0'4264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8530,'0'0'8186,"0"-12"-3966,3 12-4186,-1 1-1,1 0 0,-1-1 0,0 1 0,1 0 0,-1 0 1,0 1-1,1-1 0,-1 0 0,0 1 0,0-1 0,0 1 0,0-1 1,-1 1-1,1 0 0,0 0 0,-1 0 0,3 4 0,26 46 214,-25-41-205,8 16 44,-1 1 0,-1 1 0,-1 0 0,-2 0 0,-1 1 0,-2 0 0,0 0 0,0 60 0,-5-90-70,0 1 0,1-1 0,-1 1 1,0-1-1,1 0 0,-1 1 0,1-1 0,-1 0 1,1 1-1,-1-1 0,1 0 0,-1 1 0,1-1 1,-1 0-1,1 0 0,0 0 0,-1 1 1,1-1-1,-1 0 0,1 0 0,-1 0 0,1 0 1,0 0-1,-1 0 0,1 0 0,-1 0 0,1 0 1,0-1-1,-1 1 0,1 0 0,-1 0 0,1 0 1,-1-1-1,1 1 0,-1 0 0,1-1 0,0 1 1,0-1 107,7-9 81,0 0-1,0-1 1,-1 0 0,11-21-1,-3 4-121,173-299 77,-187 326-179,-2 5-689,0 1 358,0-1 1,-1 1 0,1-1-1,-1 0 1,0 0-1,0 0 1,0 0 0,-1 0-1,1-1 1,-1 1-1,-5 5 1,-1 2-675,-19 27-4196,-1 2-4154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47:4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8834,'0'0'6788,"10"-19"-5340,1 12-705,-8 5-534,1 1 0,-1-1 0,0 0 0,0 0 0,0 0-1,0-1 1,-1 1 0,1-1 0,-1 0 0,1 1 0,-1-1 0,0 0 0,3-6 459,-5 18-543,2 79 236,0-25-233,-7 72-1,4-124-115,-1 0 0,-1 0 0,1 0 0,-2 0 0,-7 18 0,92-43 167,-36 1-183,-30 8 8,0 1 0,0 0 0,1 1 0,30-2 0,-63 16-968,-47 2-4804,60-12 4943,-29 4-12767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0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5973 6305,'0'0'4867,"0"46"-5025,0-45 284,0-1 0,0 1 0,0 0 0,0 0 0,0 0-1,0 0 1,0 0 0,0 0 0,0-1 0,0 1-1,0 0 1,1 0 0,-1 0 0,0-1 0,1 1 0,-1 0-1,0 0 1,1 0 0,-1-1 0,1 1 0,-1 0 0,1-1-1,0 1 1,-1-1 0,1 1 0,-1 0 0,1-1 0,0 1-1,0-1 1,-1 0 0,1 1 0,0-1 0,0 0 0,1 1-1,1-1-56,1 0 0,-1 0-1,1-1 1,-1 0-1,0 1 1,1-1-1,-1 0 1,5-3-1,1025-425 1484,-450 183-1663,331-144 137,28-12-16,-344 115 20,-227 102 0,265-105 34,10-4 176,327-138 531,-446 204-742,177-146 161,39-17 193,7 62-387,-435 188-21,828-393 120,-941 414 74,-35 18-9,-80 54-97,154-115 0,-201 136-86,1 2 0,1 1 0,1 3 1,81-30-1,28-13 18,530-196-95,-508 201-211,-84 29 80,1 3 1,98-14-1,-170 31 1248,-12 2-945,-12 5-637,-18 3-1491,-13 0-2421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0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68 7314,'0'0'6068,"1"-4"-5230,-1 1-534,-1 2-171,1-1 1,0 1-1,0-1 0,0 1 1,0-1-1,0 1 1,0-1-1,1 0 0,-1 1 1,0-1-1,1 1 1,-1-1-1,1 1 0,2-4 3927,-6 17-4037,-108 164-181,11-18 168,93-144-7,-13 17 726,20-26-776,0-4 66,0-1-1,-1 1 0,1-1 1,0 1-1,0-1 1,0 1-1,0-1 1,0 1-1,0-1 1,0 1-1,0-1 0,0 1 1,0-1-1,0 1 1,0-1-1,0 1 1,0-1-1,0 1 1,0-1-1,1 1 1,-1-1-1,0 1 0,0-1 1,1 0-1,-1 1 1,0-1-1,1 1 1,-1-1-1,0 0 1,1 1-1,-1-1 0,0 0 1,1 1-1,-1-1 1,1 0-1,2 0-4,12 0 3,0-1-1,0 2 1,0 0-1,0 1 1,0 0-1,0 1 1,-1 1-1,27 10 1,-25-7-22,-8-4 4,-1 0 0,0 0 0,0 0 0,0 1-1,-1 0 1,1 0 0,-1 0 0,0 1 0,0 0 0,6 8 0,-2 1 1316,-11-27 1483,0 0-3037,-4-13 346,0 1 0,-2 0 0,-15-36 0,-1-5-90,13 33-21,-67-248-38,77 279-149,-1 11-1743,-10 56-3736,-3-32-2067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0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86 147 7826,'0'0'6521,"-4"0"-5425,-1-1-751,0-1 0,0 1-1,0-1 1,1 0 0,-1 0 0,1-1-1,-1 0 1,1 1 0,0-1-1,0-1 1,0 1 0,0-1-1,1 1 1,-1-1 0,1 0 0,0 0-1,0-1 1,-4-8 0,20 32-142,0-1 1,1-1 0,26 25-1,-14-15-125,160 153 595,-225-196-2285,37 15 1572,1 1 56,2-3-366,0 0 451,-1-1 1,1 1 0,0-1 0,0 1-1,1 0 1,-1 0 0,1 0 0,-1 0-1,1 0 1,0 0 0,0 0 0,5-4-1,39-37 104,-26 26-118,141-121-19,-38 34-46,-99 96-1180,-8 4-3986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9394,'0'0'6879,"22"-5"-6284,-13 2-532,26-6 232,1 1-1,71-6 0,48 20 758,-28-1 688,-109-24-4826,-10 1-2079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1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43 8730,'0'0'6825,"-16"-3"-1798,16-37-4729,1 55 289,2 86 537,55 267-1063,-56-357-146,5 19 309,-4-28-194,-1-17-284,-1-12-1063,0-5-2217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1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4065,'0'0'6233,"0"-12"-7577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1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73 8938,'0'0'8931,"0"-10"-8345,0-52 1849,-12 73-2535,3 2 95,3-7-2,1 0 0,0 1-1,0 0 1,0 0 0,1 0-1,0 0 1,1 1 0,0 0-1,0 0 1,0 0-1,1 0 1,-2 13 0,6-20 4,1 0 1,-1 0-1,0 0 1,1 0-1,-1-1 1,0 1-1,1-1 1,-1 1 0,1-1-1,-1 0 1,1 0-1,-1 0 1,1-1-1,3 0 1,2 1 32,17-1-6,-17 0-41,-1 1 1,1 0 0,0 0-1,-1 1 1,1 0 0,9 2-1,-15-2 13,0-1 0,0 1-1,-1 0 1,1 0 0,0 0-1,-1 0 1,1 1 0,-1-1-1,1 0 1,-1 0-1,0 1 1,1-1 0,-1 1-1,0 0 1,0-1 0,0 1-1,0 0 1,0-1 0,-1 1-1,1 0 1,-1 0 0,1 0-1,-1 0 1,1 0-1,-1 0 1,0 0 0,0-1-1,0 1 1,0 3 0,0 2 19,0 0 0,-1-1 0,0 1 0,0-1 0,0 1 0,-1-1 0,0 0 0,-3 8 0,4-12 11,0 1 1,-1-1-1,1 0 1,0 0-1,-1 0 0,0 0 1,1 0-1,-1 0 1,0-1-1,0 1 0,0-1 1,0 1-1,0-1 0,0 0 1,-1 1-1,1-1 1,0 0-1,-1-1 0,1 1 1,0 0-1,-1-1 1,1 1-1,-1-1 0,1 0 1,-4 0-1,-5-5-1938,2-1-3544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 8738,'0'0'3911,"-4"-1"-2704,1 1-1528,-26-4 4217,20 9-1638,13 10-1973,12 5-295,1-2 0,1 0 1,0-1-1,32 22 1,-12-8 17,79 60 2351,-133-86-2343,1 6-31,0 0 0,1 1 0,1 1 1,0 0-1,-18 24 0,7-4-4,-30 54 0,52-66 17,2-14-44,1-15-190,-1-16-623,2-7-1552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73 119 6913,'0'0'7363,"-4"0"-6492,2 0-714,0 0 0,0 0-1,0-1 1,0 1-1,0 0 1,0-1 0,0 0-1,0 1 1,0-1 0,1 0-1,-1 0 1,0 0 0,0 0-1,1 0 1,-1 0 0,0 0-1,1-1 1,-1 1-1,1-1 1,0 1 0,-1-1-1,1 0 1,0 1 0,0-1-1,0 0 1,0 0 0,1 1-1,-1-1 1,0 0 0,1 0-1,-1 0 1,1 0-1,0 0 1,-1-3 0,-1-5-239,-9-44 1731,6 45-885,3 35-936,14 215-31,1 5 447,-13-244-240,0 0-1,0 0 1,0 0-1,0 0 1,1 0-1,-1 0 1,0 0-1,1 0 0,-1 0 1,1 0-1,0 0 1,0 0-1,1 1 1,-2-2-17,0-1 1,1 0-1,-1 1 1,1-1-1,-1 0 1,1 1-1,-1-1 1,1 0-1,-1 0 1,1 0-1,-1 0 1,1 0-1,-1 1 0,1-1 1,-1 0-1,1 0 1,-1 0-1,1 0 1,-1 0-1,1 0 1,-1-1-1,1 1 1,-1 0-1,1 0 1,-1 0-1,0 0 1,1-1-1,-1 1 1,1 0-1,-1 0 1,1-1-1,6-4-888,-1 0 0,0-1 0,0 0-1,9-12 1,-9 11-727,20-23-7434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 8554,'0'0'9123,"-6"0"-7943,-6-1-664,-16 0 2915,26 17-3102,1 211-88,1-222-304,0 1 1,0-1-1,1 1 0,0-1 0,0 1 0,0-1 0,0 0 0,1 0 0,0 1 1,0-1-1,1 0 0,-1-1 0,1 1 0,0 0 0,0-1 0,0 1 1,1-1-1,0 0 0,0 0 0,7 5 0,8 3-3691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0 8914,'0'0'5884,"-13"1"-152,-6 4-4989,-197 192 359,215-196-1116,1 0-1,-1 0 1,1 0-1,-1 0 1,1 0-1,0 0 1,0 0-1,0 0 1,0 0-1,-1 0 1,1 0-1,0 0 1,1 0-1,-1 0 1,0 0-1,0 0 1,0 0-1,1 0 1,-1 0-1,0 0 1,1 0-1,-1 0 0,1 0 1,-1 0-1,1-1 1,-1 1-1,1 0 1,0 0-1,0 0 1,-1-1-1,1 1 1,0 0-1,0-1 1,0 1-1,1 0 1,33 26 66,-34-27-64,9 7 19,1 0 0,-2 0 0,1 1 0,-1 0 1,-1 0-1,1 1 0,-1 1 0,-1-1 0,8 14 1,-13-20-24,1 0 1,-1 1-1,1-1 1,-1 0-1,1-1 0,0 1 1,0 0-1,0-1 1,4 3-1,-6-4-40,1-1-1,-1 1 0,0-1 0,1 1 0,-1-1 0,0 0 1,1 1-1,-1-1 0,0 0 0,1 0 0,-1 0 1,1 0-1,-1 0 0,0 0 0,1 0 0,-1 0 0,1-1 1,-1 1-1,0-1 0,1 1 0,-1-1 0,0 1 1,0-1-1,1 0 0,-1 1 0,0-1 0,0 0 0,2-2 1,9-15-4119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65 185 6481,'0'0'9094,"-9"-3"-7677,6 2-1212,-28-11 885,29 12-949,1-1 1,0 1-1,0-1 0,-1 0 1,1 0-1,0 0 0,0 0 1,0 0-1,0 0 0,0 0 1,0 0-1,0 0 0,0 0 1,0-1-1,0 1 0,1 0 1,-1-1-1,0 1 1,1 0-1,-1-1 0,1 1 1,-1-4 1330,3 17-1424,3 6-73,2-1 0,0 1 0,1-1 0,13 19 0,9 21 45,-7-6-14,-5-9 3,27 45 1,-45-86 2,0-1 1,0 1-1,1-1 1,-1 1-1,0-1 1,0 0 0,0 1-1,1-1 1,-1 1-1,0-1 1,0 0-1,1 1 1,-1-1-1,1 1 1,-1-1-1,0 0 1,1 0-1,-1 1 1,1-1-1,-1 0 1,0 0-1,1 1 1,-1-1-1,1 0 1,-1 0-1,1 0 1,-1 0-1,1 0 1,-1 0-1,1 0 1,-1 0-1,1 0 1,-1 0 0,1 0-1,-1 0 1,1 0-1,-1 0 1,1 0-1,-1 0 1,0 0-1,1-1 1,-1 1-1,1 0 1,-1 0-1,1-1 1,-1 1-1,0 0 1,1-1-1,0 0 1,14-24 1049,-12 18-834,33-62-101,-3-2 0,-3-1 0,40-151 0,-64 199-29,0 15-250,-2 15-826,8 60-1740,-9-33-1341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 5777,'0'0'11348,"-15"0"-9688,100-2-306,-35 0-967,1 2-1,83 11 0,-130-10-1916,-15-2-1389,2 1-294,-9 0-4454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8890,'0'0'8122,"16"0"-7194,286 2 2126,-301-2-3098,9-6-4494,-5-2-103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12547,'0'0'9290,"20"-9"-9190,66-25-56,-80 32-47,-1 0 0,0 1-1,1-1 1,-1 1 0,1 0 0,-1 1 0,1-1 0,-1 1 0,1 0 0,-1 1 0,1-1 0,-1 1 0,1 0 0,-1 0-1,1 1 1,8 4 0,-9-4 1,-1 1 0,1 0 0,-1 1-1,0-1 1,0 1 0,0 0-1,-1 0 1,1 0 0,-1 0 0,0 1-1,0-1 1,-1 1 0,1 0 0,1 7-1,1 0 3,-2 1-1,0-1 0,0 1 1,-1 0-1,-1 0 1,0 0-1,-1 0 0,0 0 1,-1 0-1,-1-1 0,0 1 1,-4 14-1,-22 51 152,19-58-113,1 0-1,1 0 0,2 0 0,-1 1 1,2 0-1,-3 41 0,8-60-140,-1-1 0,1 1 0,-1-1 0,1 1 0,0-1 0,-1 0 0,1 1 0,0-1 0,0 0 0,0 1 0,0-1 0,0 0 0,0 0 0,0 0 0,0 0 0,1 0 0,-1 0 0,0 0 0,1 0 0,-1-1 0,0 1 0,1 0 0,-1-1 0,1 1 0,-1-1 0,1 0 0,0 1 0,-1-1 0,1 0 0,1 0 0,4 2-1366,14 3-6485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38 6081,'0'0'7835,"-26"1"-1525,28 93-6589,0-28 256,-11 112 1,5-159 252,1-20 809,-3-30 758,4 15-2295,-6-44 371,2 0 0,4-96 0,3 153 110,-1 0 0,0 0 0,1 0 0,-1-1 1,1 1-1,0 0 0,0 0 0,0 0 0,0 1 0,1-1 1,-1 0-1,1 0 0,0 1 0,0-1 0,0 1 1,0-1-1,0 1 0,0 0 0,1 0 0,-1 0 0,1 0 1,-1 0-1,1 1 0,0-1 0,0 1 0,-1 0 0,1-1 1,0 1-1,0 1 0,1-1 0,-1 0 0,0 1 1,0-1-1,0 1 0,6 0 0,0 0 4,-1 1 0,1-1 1,0 1-1,-1 1 0,1-1 0,-1 2 0,1-1 1,-1 1-1,0 0 0,0 1 0,0 0 0,8 5 1,-13-7-2,1 0-6,0 0-1,0 1 1,-1-1-1,1 1 0,-1 0 1,1 0-1,-1 0 0,0 1 1,0-1-1,0 1 1,0 0-1,-1-1 0,0 1 1,0 0-1,0 0 1,0 1-1,0-1 0,-1 0 1,2 9-1,-3-11 17,-1-1 0,1 0 0,-1 0 0,0 0 0,0 1 0,1-1 0,-1 0 0,0 0 0,0 0 0,0 0 0,0 0 0,0-1-1,0 1 1,0 0 0,0 0 0,0-1 0,-1 1 0,1 0 0,0-1 0,0 0 0,-3 1 0,-36 12 29,30-11-9,-231 51 0,241-53-16,0 0 0,-1 0 0,1 0 0,0 0 0,0 0 0,0 0 0,0 0 0,0 0 0,0 0 0,0 0 0,-1 0-1,1 0 1,0 0 0,0 1 0,0-1 0,0 0 0,0 0 0,0 0 0,0 0 0,0 0 0,0 0 0,0 0 0,-1 0 0,1 0 0,0 0 0,0 1 0,0-1 0,0 0 0,0 0-1,0 0 1,0 0 0,0 0 0,0 0 0,0 0 0,0 0 0,0 1 0,0-1 0,0 0 0,0 0 0,0 0 0,0 0 0,0 0 0,0 0 0,0 0 0,0 1 0,0-1 0,0 0 0,0 0-1,0 0 1,0 0 0,0 0 0,0 0 0,1 0 0,-1 0 0,0 1 0,0-1 0,0 0 0,0 0 0,0 0 0,0 0 0,0 0 0,11 9-28,11 4-33,379 181 74,-407-216-2189,-2 2-1223,0-2-5013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 4281,'0'0'10222,"-1"-5"-9076,-6-13-19,4 24 75,3 42 267,1-24-1836,6 293 2586,-6-316-2127,0-1-63,0 0-1,-1 0 0,1 0 0,0 1 0,0-1 0,-1 0 1,1 1-1,0-1 0,-1 0 0,1 1 0,-1-1 0,1 1 1,0-1-1,-1 1 0,1-1 0,-1 1 0,1 0 0,-1-1 1,0 1-1,1 0 0,-1-1 0,1 1 0,-1 0 0,0-1 1,0 1-1,1 0 0,-1 0 0,0-1 0,0 1 0,0 0 1,0 1-1,0-8-1419,0-4-2243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 10922,'0'0'9098,"-10"-5"-9650,-6 8-1168,1 6-3569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1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12939,'0'0'4177</inkml:trace>
  <inkml:trace contextRef="#ctx0" brushRef="#br0" timeOffset="1">300 1 13363,'0'0'6049,"36"2"-7145,-20-2-3201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44 8058,'0'0'9846,"-2"-7"-8726,0 3-854,0 2-159,1 0 1,0 0-1,0 0 1,0 0-1,1 0 1,-1-1-1,0 1 1,1 0-1,-1 0 1,1-1-1,0 1 1,0-5 419,0 35-413,0 366 694,11-392-2647,-4-2-1988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9034,'0'0'8295,"9"0"-7432,239 2 38,-237 1-892,-13 3-232,-14 4-1683,4-5-2072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8210,'0'0'8462,"23"-4"-7749,7-1-522,146-18 1192,-41 22-230,-134 1-1170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10162,'0'0'8486,"-6"-4"-8358,5 6-137,0 0 0,0 1 1,1-1-1,-1 1 0,1-1 0,0 1 0,-1-1 1,1 1-1,0 0 0,1-1 0,-1 1 0,0-1 1,1 1-1,0 2 0,11 39 2,29 77 191,-35-104-165,2 0 1,0-1 0,1 0-1,21 29 1,-29-45 51,-1 1 0,1-1 0,0 1 0,0 0 0,0-1 0,0 1 1,0-1-1,0 0 0,0 1 0,0-1 0,0 0 0,0 0 0,0 0 0,0 1 0,0-1 1,0 0-1,0 0 0,0-1 0,0 1 0,0 0 0,0 0 0,0 0 0,0-1 1,0 1-1,0 0 0,0-1 0,0 1 0,1-2 0,28-17 101,-26 16-104,8-6-39,-1-1 1,-1 0-1,1-1 1,-2 0-1,1-1 1,-2 0 0,0 0-1,0-1 1,11-25-1,-3-1 300,-2-1-1,10-49 0,-24 89-328,0 0 0,0 1-1,0-1 1,0 0 0,0 0 0,0 0 0,0 0 0,0 0 0,0 0-1,0 0 1,0 1 0,0-1 0,0 0 0,0 0 0,0 0 0,0 0 0,0 0-1,0 0 1,0 0 0,0 0 0,1 0 0,-1 1 0,0-1 0,0 0 0,0 0-1,0 0 1,0 0 0,0 0 0,0 0 0,0 0 0,1 0 0,-1 0-1,0 0 1,0 0 0,0 0 0,0 0 0,0 0 0,0 0 0,0 0 0,1 0-1,-1 0 1,0 0 0,0 0 0,0 0 0,0 0 0,0 0 0,0 0 0,0 0-1,1 0 1,-1 0 0,0 0 0,0 0 0,0 0 0,0 0 0,0-1-1,0 1 1,0 0 0,0 0 0,0 0 0,0 0 0,1 0 0,-1 0 0,7 18-176,4 21-331,-2 8-1364,-2-3-2409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7818,'0'0'7424,"-7"0"-6152,-23 2 1358,41-2-1679,309 0-631,-320 0-307,-9 2-397,-41 22-2864,21-8-1585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4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10354,'0'0'7627,"4"23"-6892,4 15-510,23 124 760,-26-28 1098,-8-155-2056,0-1 0,2-1 0,0 1 0,1 0 0,2 0 0,7-42-1,-7 56-37,0 1 0,0 0-1,1-1 1,0 1 0,0 0-1,1 1 1,0-1 0,0 1-1,0-1 1,1 1-1,0 1 1,0-1 0,1 1-1,-1-1 1,1 2 0,0-1-1,1 1 1,-1 0-1,1 0 1,-1 0 0,1 1-1,1 0 1,11-3 0,33-4-129,-51 11 134,-1 0 0,0-1 0,1 1 0,-1 0 0,0-1 0,1 1 0,-1 0 0,0 0 0,0-1 0,0 1 1,0 0-1,0 0 0,0-1 0,0 1 0,0 0 0,0 0 0,0-1 0,0 1 0,0 0 0,0 0 0,-1-1 0,1 1 0,0 0 1,-1 0-1,-2 3 5,1 0 0,-1 0 0,-1-1 0,1 1 1,0-1-1,-1 0 0,0 0 0,0 0 1,0 0-1,-5 2 0,-51 25 2,34-18-3,-9 2-3,27-11 2,0 0 1,0 0-1,1 1 0,-1-1 1,-11 9-1,19-11-2,0 0 0,0-1 1,0 1-1,0 0 0,0-1 1,0 1-1,0 0 0,0-1 0,1 1 1,-1 0-1,0-1 0,0 1 0,1-1 1,-1 1-1,0-1 0,1 1 0,-1 0 1,1-1-1,-1 1 0,0-1 0,1 0 1,-1 1-1,1-1 0,-1 1 0,1-1 1,0 0-1,-1 1 0,1-1 0,-1 0 1,1 0-1,0 1 0,-1-1 0,1 0 1,0 0-1,-1 0 0,2 0 0,25 12-51,-27-12 56,395 123 104,-386-119-86,-10-2-113,-16-1-1372,12-1 400,-18 0-5165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16628,'0'0'5833,"-68"19"-17452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11 7826,'0'0'5897,"-6"0"-5202,5 0-521,-23 0 16,23 0-51,0 0 1,0 0 0,0 0 0,1 0 0,-1 0 0,0 0-1,0 0 1,1 0 0,-1 0 0,0 1 0,0-1-1,1 0 1,-1 1 0,0-1 0,0 0 0,1 1 0,-1-1-1,1 1 1,-1-1 0,0 1 0,1-1 0,-1 1 0,1 0-1,-1-1 1,1 1 0,-1 0 0,1-1 0,0 1 0,-1 0-1,1 0 1,0 0 0,27 0 902,60-3-406,120-19 0,-196 20-1538,-25 1-3152,6 0-926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4889,'0'0'10864,"-3"2"-10149,3-2-680,-1 0 1,1 0 0,0 0 0,0 0 0,0 1 0,-1-1-1,1 0 1,0 0 0,0 0 0,0 0 0,0 1 0,0-1 0,0 0-1,-1 0 1,1 0 0,0 0 0,0 1 0,0-1 0,0 0 0,0 0-1,0 1 1,0-1 0,0 0 0,0 0 0,0 0 0,0 1 0,0-1-1,0 0 1,0 0 0,0 0 0,0 1 0,0-1 0,0 0 0,0 0-1,0 0 1,1 1 0,-1-1 0,0 0 0,0 0 0,0 0-1,0 1 1,0-1 0,0 0 0,1 0 0,-1 0 0,0 0 0,0 0-1,0 1 1,0-1 0,1 0 0,-1 0 0,0 0 0,0 0 0,0 0-1,1 0 1,-1 0 0,0 0 0,0 0 0,1 0 0,-1 0 0,0 0-1,0 0 1,0 0 0,1 0 0,-1 0 0,0 0 0,33 4 1190,59-3-564,-70-1-498,39-6 267,2 0-4196,-57 6-396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 6849,'0'0'5588,"-7"-7"-3953,7 7-1583,0 0 1,0 0 0,0 0-1,0-1 1,0 1 0,0 0-1,0 0 1,0 0 0,0 0-1,0 0 1,0-1 0,0 1-1,-1 0 1,1 0 0,0 0-1,0 0 1,0 0 0,0 0-1,0 0 1,0 0 0,0-1-1,0 1 1,-1 0 0,1 0-1,0 0 1,0 0 0,0 0-1,0 0 1,0 0 0,-1 0-1,1 0 1,0 0 0,0 0-1,0 0 1,0 0 0,0 0-1,-1 0 1,1 0 0,0 0-1,0 0 1,0 0 0,0 0-1,0 0 1,-1 0 0,1 0-1,0 0 1,0 0 0,0 0-1,0 1 1,0-1 0,0 0-1,-1 0 1,1 0 0,0 0-1,0 0 1,0 0 0,0 0-1,0 1 1,0-1 0,0 0-1,0 0 1,-3 509 4283,7-553-5213,2 20-1870,2-2-3075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74 9010,'0'0'8740,"-3"1"-8446,-1 2-269,-1 1 0,1 0 0,0 0 0,0 0-1,1 0 1,-1 1 0,1-1 0,0 1 0,-4 8 0,-24 54 208,18-36-44,-73 185 640,71-175-811,15-40 410,0-5-304,0 0 1,0 1 0,0-1-1,1 0 1,0 0 0,-1 1-1,1-1 1,1 0 0,-1 1-1,0-1 1,1 1 0,0-1-1,0 1 1,4-5 0,-1-2-8,47-95-199,66-191 1,-112 286 14,0 13-98,3 18-4,21 98 104,27 238 0,-57-357 56,1 0 0,-1 0 1,0 1-1,0-1 0,0 0 0,0 0 0,0 0 0,0 1 0,1-1 0,-1 0 1,0 0-1,0 1 0,0-1 0,0 0 0,0 0 0,0 1 0,0-1 0,0 0 1,0 0-1,0 1 0,0-1 0,0 0 0,0 0 0,0 1 0,0-1 0,0 0 0,0 0 1,-1 0-1,1 1 0,0-1 0,0 0 0,0 0 0,0 1 0,0-1 0,-1 0 1,1 0-1,0 0 0,0 0 0,0 1 0,-1-1 0,1 0 0,0 0 0,0 0 1,0 0-1,-1 0 0,1 0 0,0 0 0,0 0 0,-1 1 0,1-1 0,0 0 1,0 0-1,-1 0 0,1 0 0,0 0 0,0 0 0,-1 0 0,1 0 0,0 0 0,-1-1 1,-16-17-1045,-22-41-3497,34 51 3137,-18-29-4607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4049,'0'0'13419,"140"-9"-12931,-112 7-240,-2-1-144,-8 3-104,-5 0 8,-8 0-8,-2 0 0,-3 7-424,-13 0-536,3-2-3833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56 10642,'0'0'10844,"-6"-12"-10345,3 6-462,-13-25 44,8 25-71,5 20-18,3 575 629,0-588-561,0-7-125,4-57-3773,7 30-1178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10114,'0'0'10298,"-4"-1"-9719,-9-6-297,20 0-139,-3 6-151,-1 0 1,1 1-1,0-1 1,1 1-1,-1-1 0,0 1 1,6 1-1,-9 0 3,1-1-1,-1 1 1,0 0-1,0 0 0,0 0 1,0 0-1,0-1 1,-1 1-1,1 1 1,0-1-1,0 0 0,0 0 1,-1 0-1,1 0 1,-1 0-1,1 1 1,-1-1-1,1 0 0,-1 0 1,0 1-1,0-1 1,0 0-1,1 1 0,-1 1 1,2 37 13,-2-39-10,0 15 3,-1-1 0,0 0 0,-1 0 1,0 0-1,-2 0 0,0 0 0,-11 27 0,15-41-22,0-1-1,0 0 0,0 1 0,-1-1 1,1 1-1,0-1 0,0 1 1,0-1-1,0 1 0,0-1 1,0 1-1,0-1 0,0 1 0,0-1 1,0 1-1,0-1 0,1 1 1,-1-1-1,0 0 0,0 1 1,0-1-1,0 1 0,1-1 1,-1 1-1,0-1 0,1 0 0,-1 1 1,0-1-1,1 0 0,-1 1 1,0-1-1,1 0 0,-1 1 1,0-1-1,2 0 0,23 6-211,49-8 311,-45 0-353,-11 2-1500,-4 0-2539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3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13755,'0'0'7073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7962,'0'0'10242,"95"2"-7792,-31-10-2122,-26 3-268,50 0 0,-94 6-756,0 0 0,0 0-1,-1 1 1,1 0 0,0 0 0,-8 4 0,-8 3-3786,-9 2-5889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9058,'-5'111'2887,"5"-110"-2623,-1 1 0,1-1 0,0 0 0,0 1-1,0-1 1,0 0 0,0 1 0,0-1 0,0 1-1,0-1 1,1 0 0,-1 1 0,0-1 0,1 0 0,-1 1-1,1-1 1,0 0 0,-1 0 0,1 0 0,0 0 0,0 1-1,1 0 1,19-2 125,-10-2 384,234-14 1048,-236 16-7751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21 157 9210,'0'0'11236,"-1"0"-11126,0-1 0,0 1 1,1 0-1,-1-1 0,0 1 1,0 0-1,0 0 1,0 0-1,1 0 0,-1 0 1,0-1-1,0 2 0,0-1 1,0 0-1,0 0 0,0 0 1,1 0-1,-1 0 0,0 1 1,0-1-1,0 0 1,1 1-1,-2 0 0,6 52-194,3 0 0,19 74 0,-19-97 975,6 50 0,-15-163-732,0 33-136,7-92 0,-3 129-27,0 0-1,0 0 1,1 0-1,1 0 1,0 0-1,1 1 0,1 0 1,0 0-1,0 0 1,1 1-1,15-19 1,-16 24-61,0 0 0,1 1 0,-1 0 0,1 0 0,0 1 1,1 0-1,-1 0 0,1 0 0,0 1 0,0 0 0,0 1 1,0 0-1,0 0 0,0 1 0,1 0 0,-1 0 0,0 1 1,1 0-1,-1 0 0,12 3 0,-18-3 49,-1 0 0,0 0 0,1 1 0,-1-1 0,0 1 0,1-1 0,-1 1 0,0 0 0,0-1 1,0 1-1,1 0 0,-1 0 0,0 0 0,0 0 0,0-1 0,0 2 0,-1-1 0,1 0 0,0 0 0,0 0 0,-1 0 0,1 0 0,0 1 0,-1-1 0,1 0 0,-1 1 0,0-1 1,1 0-1,-1 1 0,0-1 0,0 0 0,0 1 0,0-1 0,0 0 0,0 1 0,0-1 0,0 1 0,-1-1 0,1 0 0,-1 1 0,1-1 0,-1 1 0,0 4 7,-1-1 0,1 0 1,-1 0-1,0 0 0,0-1 0,-1 1 0,0 0 0,1-1 0,-1 0 0,-4 5 0,-15 8 4,0-1 0,-1-2 0,0 0 0,-1-1 0,-27 10 0,-17 9 3,68-31 0,-1-1 0,1 0 0,-1 0 0,1 1 1,-1-1-1,1 0 0,-1 1 0,1-1 0,-1 0 0,1 1 0,-1-1 0,1 1 1,0-1-1,-1 1 0,1-1 0,0 1 0,-1-1 0,1 1 0,0-1 1,0 1-1,-1 0 0,1-1 0,0 1 0,0-1 0,0 1 0,0-1 0,0 1 1,0 0-1,0-1 0,0 1 0,0-1 0,0 1 0,0 0 0,0-1 1,0 1-1,1-1 0,-1 1 0,0 0 0,0-1 0,1 1 0,-1-1 0,0 1 1,1-1-1,-1 1 0,1-1 0,-1 1 0,24 20-97,-21-19 100,93 63 93,185 92-1,-233-132 26,-44-23-111,-2-1-6,1 0 1,-1 0 0,0 0-1,0 0 1,0 0 0,0 1-1,0-1 1,0 1 0,0-1-1,0 1 1,0 0 0,2 3 0,-4-4-245,-6-15-3888,-3-2-2415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38 2841,'0'0'16987,"-4"-9"-15999,-12-20-539,16 30-447,0-1-1,0 0 1,0 0 0,1 0-1,-1 0 1,0 0 0,0 0-1,0 0 1,0 0 0,0 0-1,0 1 1,0-1 0,0 0-1,0 0 1,0 0 0,0 0-1,0 0 1,0 0 0,0 0-1,0 1 1,0-1-1,0 0 1,0 0 0,0 0-1,0 0 1,0 0 0,0 0-1,0 0 1,0 1 0,-1-1-1,1 0 1,0 0 0,0 0-1,0 0 1,0 0 0,0 0-1,0 0 1,0 0 0,0 0-1,0 0 1,0 0 0,-1 1-1,1-1 1,0 0-1,0 0 1,0 0 0,0 0-1,0 0 1,0 0 0,0 0-1,-1 0 1,1 0 0,0 0-1,0 0 1,0 0 0,0 0-1,0 0 1,0 0 0,0 0-1,-1 0 1,1 0 0,0 0-1,0 0 1,0 0 0,0-1-1,0 1 1,0 0-1,0 0 1,4 30-6,47 329 155,-39-250-104,-6-92-88,4-16-560,-8-3 338,0 0 1,0 0-1,0 0 0,0 0 1,0-1-1,0 1 0,-1 0 0,1-1 1,1-4-1,10-22-4398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4849,'0'0'14314,"-2"2"-14118,-2 8-199,0-1 0,0 1 0,1 0 0,0 0 0,1 0 0,0 0 0,-1 20 0,-4 14 68,-62 250 591,73-325 779,-3 21-1409,0 1 0,0-1 0,1 1 0,4-13 0,120-294-60,-126 315 30,1-1 0,-1 1 0,1 0 0,-1 0 0,0 0-1,1 0 1,0 0 0,-1 0 0,1 0 0,0 0 0,-1 0 0,1 0-1,0 0 1,0 0 0,0 0 0,0 0 0,0 1 0,1-2 0,-1 2-1,-1 0 0,1 1 1,-1-1-1,1 0 0,0 0 0,-1 0 1,1 0-1,-1 1 0,1-1 1,-1 0-1,1 1 0,-1-1 1,1 0-1,-1 1 0,1-1 0,-1 0 1,0 1-1,1-1 0,-1 1 1,0-1-1,1 1 0,-1-1 0,0 1 1,1-1-1,-1 1 0,0 0 1,18 53-185,-14-38 211,14 45-35,-7-22-52,2 0-1,1 0 0,29 54 0,-32-86-3424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0:5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9618,'0'0'9818,"161"-45"-9818,-79 15-1736,-7 0-8362</inkml:trace>
  <inkml:trace contextRef="#ctx0" brushRef="#br0" timeOffset="1">655 1 13955,'0'0'4689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7722,'0'0'4045,"-23"9"2492,23-7-6046,2 25 700,-2-26-1206,0 0 0,0-1 0,0 1 0,0 0 1,0 0-1,1-1 0,-1 1 0,0 0 0,1 0 0,-1-1 0,0 1 0,1 0 0,-1-1 0,1 1 0,-1 0 0,1-1 0,-1 1 0,1-1 0,-1 1 0,1-1 0,0 1 0,-1-1 0,1 1 0,0-1 1,-1 0-1,1 1 0,0-1 0,0 0 0,0 0 0,1 1 627,39-13-1522,-41 12 936,0 0 0,0 1 0,0-1 0,0 0 0,1 0 0,-1 0 0,0 0 0,0 0 0,0 0 0,0 0 0,0 1-1,1-1 1,-1 0 0,0 0 0,0 0 0,0 0 0,0 1 0,0-1 0,0 0 0,0 0 0,0 0 0,0 0 0,0 1 0,0-1 0,0 0 0,0 0 0,0 0 0,0 1 0,0-1 0,0 0-1,0 0 1,0 0 0,0 1 0,0-1 0,0 0 0,0 0 0,0 0 0,0 0 0,0 1 0,0-1 0,0 0 0,-1 0 0,1 0 0,0 0 0,0 0 0,0 1 0,0-1 0,0 0-1,-1 0 1,1 0 0,0 0 0,0 0 0,0 0 0,0 0 0,-1 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 8386,'0'0'9062,"-6"4"-7979,-20 12-102,45-13 839,11-4-1718,58-20 253,-54 12-515,42-7 0,-71 15-333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9514,'44'163'5033,"-38"-163"-3281,14 0-367,6-2-337,3-8-456,4 1-320,-2 0-272,8-10-176,-10 3-1496,-9 2-3777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11883,'0'0'8681,"0"-5"-7911,0-1-765,0-1-1,0 1 1,1 0 0,0 0 0,1 0-1,-1 0 1,1 0 0,0 1 0,4-7 0,-5 10-12,0-1 1,0 1 0,1 0 0,-1 0 0,1 0 0,0 0 0,0 0 0,0 0 0,0 0 0,0 1-1,0-1 1,0 1 0,0 0 0,1-1 0,-1 1 0,0 0 0,1 0 0,-1 0 0,1 1 0,0-1-1,-1 1 1,1-1 0,4 1 0,-5 0 2,-1 1 0,0-1 0,0 1 0,0-1 0,0 1-1,0 0 1,0-1 0,-1 1 0,1 0 0,0 0 0,0 0 0,0-1 0,-1 1 0,1 0-1,0 0 1,-1 0 0,1 0 0,-1 0 0,1 0 0,-1 0 0,1 1 0,-1-1 0,0 0-1,0 0 1,1 0 0,-1 0 0,0 2 0,4 35-7,-2-15 12,-2 1 1,-1-1 0,-1 1 0,0-1 0,-2 0 0,-1 0 0,-1 0 0,-14 36 0,10-23-10,36-36 48,-20 0-74,-1 0 1,1-1-1,-1 1 0,1-1 1,-1 0-1,1 0 1,-1-1-1,0 1 0,0-1 1,0 0-1,0-1 0,0 1 1,0-1-1,0 0 1,-1 0-1,1-1 0,-1 1 1,7-8-1,-9 7-666,1 0 0,0 0-1,-1 0 1,0 0 0,0-1-1,0 1 1,-1-1 0,3-7-1,1-13-7186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3089,'0'0'17822,"-3"-5"-17188,1 2-579,-7-14 152,4 15-183,4 13-129,0 94 28,-19 132 1,15-209 125,4-26 155,0-7 68,2-46 735,0 25-1170,-1-5 151,3 1-1,0-1 0,2 1 1,1 0-1,1 0 1,2 1-1,1 0 0,24-49 1,-33 77 0,-1 0-1,1-1 1,-1 1 0,1 0-1,0 0 1,-1 0 0,1 0 0,0 0-1,0 0 1,0 1 0,-1-1-1,1 0 1,0 0 0,0 0 0,0 1-1,0-1 1,1 1 0,-1-1-1,0 1 1,0-1 0,0 1 0,0 0-1,1-1 1,-1 1 0,0 0-1,2 0 1,-1 0-2,0 1 0,0 0 0,0-1-1,0 1 1,0 0 0,-1 0 0,1 0-1,0 1 1,0-1 0,-1 0 0,1 1 0,-1-1-1,1 1 1,1 1 0,6 10-17,-1-1 0,1 2 0,7 18 0,-12-24 45,115 253-25,-119-260-39,-2-7-1023,0 0 151,-1 0-1,0 0 0,-1 1 1,0-1-1,1 1 0,-7-6 1,-13-13-3322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10506,'0'0'9170,"161"-47"-9170,-99 19-368,-11 3-2024,-12 4-6698</inkml:trace>
  <inkml:trace contextRef="#ctx0" brushRef="#br0" timeOffset="1">531 0 13123,'0'0'7553,"5"9"-9665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36 6489,'0'0'7701,"-16"0"-6614,-56 0 1178,322-24-764,359 12 0,-395 13-1082,-152 2-328,0 2 0,63 13-1,-120-18-88,-4 0-1,0 0-1,0 0 1,0 0-1,0 0 1,-1 0 0,1 0-1,0 1 1,0-1 0,0 0-1,0 0 1,0 1 0,0-1-1,0 1 1,0-1 0,0 1-1,-1-1 1,1 1 0,0-1-1,0 1 1,-1 0 0,2 1-1,-19 6 82,-16-1-746,-1-2 1,1-1 0,0-1 0,-39-3 0,36 1-566,-44-1-3452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6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7842,'0'0'10274,"6"6"-10066,6 9-203,0 0 0,-1 1 1,11 23-1,19 27-3,-39-63 19,1 0 1,-1-1 0,0 1 0,1-1 0,0 0 0,-1 0 0,1 0 0,0 0-1,0 0 1,0-1 0,0 1 0,0-1 0,1 0 0,-1 0 0,0 0 0,1 0-1,-1-1 1,0 1 0,1-1 0,-1 0 0,1 0 0,-1 0 0,1 0-1,-1-1 1,0 0 0,1 1 0,-1-1 0,0 0 0,0 0 0,1-1 0,-1 1-1,4-4 1,1 1 8,0 0 1,-1-1-1,0 1 0,0-2 0,0 1 0,-1-1 0,1 0 0,-2 0 0,1-1 0,-1 0 0,9-14 0,-11 16-15,-1-1 0,0 0-1,0 0 1,-1 0 0,0 0 0,0 0-1,1-9 1,-2 13 194,0 6-42,-1 5-173,1 0-1,1 0 1,0 0 0,0 1 0,1-1 0,0 0-1,0-1 1,5 12 0,-5-17 5,-1 0 0,2 0 0,-1 0 0,0 0 1,1 0-1,-1 0 0,1-1 0,0 1 0,0-1 0,0 0 0,0 0 1,0 0-1,0 0 0,1 0 0,-1-1 0,0 1 0,1-1 1,0 0-1,-1 0 0,1 0 0,0-1 0,-1 1 0,1-1 0,5 0 1,-4 0 14,0 0 0,1 0 0,-1-1 0,1 1 0,-1-1 0,0 0 0,1 0 0,-1-1 0,0 0 1,0 0-1,0 0 0,0-1 0,0 1 0,-1-1 0,1 0 0,-1 0 0,0-1 0,0 0 0,0 1 1,0-1-1,0 0 0,-1-1 0,0 1 0,0-1 0,0 1 0,-1-1 0,1 0 0,-1 0 0,0 0 0,0 0 1,-1-1-1,0 1 0,0 0 0,1-7 0,-3 30 79,0 0 0,5 29 0,-1 18-91,-1 19 6,0-37 49,-2-1-1,-9 76 1,0-92-1,2-18-122,7-11 54,-1-1 1,1 0 0,0 0 0,-1 0 0,1 0-1,0 0 1,0 0 0,-1 0 0,1 0-1,0-1 1,0 1 0,-1 0 0,1 0 0,0 0-1,-1 0 1,1 0 0,0 0 0,0 0-1,0-1 1,-1 1 0,1 0 0,0 0 0,0 0-1,-1-1 1,1 1 0,0 0 0,0 0-1,0 0 1,0-1 0,0 1 0,-1 0 0,1-1-1,0 1 1,0 0 0,0 0 0,0-1-1,0 1 1,0 0 0,0 0 0,0-1 0,0 0-1,-19-72-3335,10 32-395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78 343 11883,'0'0'9163,"0"6"-8980,-6 25-91,-1 0 1,-1 0 0,-17 40-1,-6 23 66,34-114 481,-2 8-657,0 0 0,2 0 0,5-17-1,56-130-394,-63 157 407,0 1 0,0-1 0,0 1 0,0-1-1,0 1 1,0-1 0,0 1 0,0 0 0,0-1 0,1 1 0,-1 0-1,1 0 1,-1 0 0,1 0 0,-1 0 0,1 0 0,-1 1 0,1-1 0,0 0-1,-1 1 1,1-1 0,0 1 0,0 0 0,-1 0 0,1-1 0,0 1 0,0 0-1,0 0 1,-1 1 0,1-1 0,0 0 0,0 1 0,-1-1 0,1 1 0,0-1-1,-1 1 1,1 0 0,0 0 0,-1 0 0,1 0 0,-1 0 0,3 2 0,5 3-7,0 1 0,0 1 0,0 0 0,-1 0 0,8 10 0,-9-10-14,0 1 0,0 1 1,-1-1-1,0 1 0,-1 0 1,0 0-1,0 1 0,-1-1 1,0 1-1,-1 0 0,-1 0 1,0 1-1,0-1 0,0 13 1,-2-22-171,-1 1 0,1 0 0,-1 0 0,1-1 1,-1 1-1,0 0 0,0-1 0,0 1 0,-1-1 1,1 1-1,-1-1 0,1 0 0,-1 0 0,0 0 1,1 1-1,-1-2 0,0 1 0,-1 0 0,1 0 1,0-1-1,0 1 0,-1-1 0,1 1 0,-1-1 1,1 0-1,-1 0 0,1 0 0,-1-1 1,0 1-1,0-1 0,-3 1 0,-27 5-6536</inkml:trace>
  <inkml:trace contextRef="#ctx0" brushRef="#br0" timeOffset="1">29 532 12699,'0'0'5729,"135"-21"-5433,-53 2-224,-12 3-72,-2-3-1560</inkml:trace>
  <inkml:trace contextRef="#ctx0" brushRef="#br0" timeOffset="2">492 362 14243,'0'0'8242,"1"8"-8206,1 10 30,2 0 0,0-1 0,8 19 0,8 38 59,-21-95-144,2 0 1,-1 0-1,2 0 0,1 1 0,1-1 1,0 1-1,2-1 0,0 1 0,1 1 1,1 0-1,1 0 0,16-26 0,-23 42 7,0 0-1,0 1 1,0 0 0,1-1-1,-1 1 1,1 0 0,-1 0-1,1 0 1,0 0 0,0 1-1,0-1 1,0 1-1,0 0 1,0 0 0,0 0-1,0 0 1,0 0 0,1 1-1,-1-1 1,0 1 0,1 0-1,-1 0 1,0 0-1,6 1 1,-6 0 4,0 0 0,-1 0-1,1 0 1,0 1 0,-1-1 0,1 1-1,-1 0 1,0-1 0,1 1-1,-1 0 1,0 0 0,0 0 0,0 1-1,0-1 1,-1 0 0,1 1 0,-1 0-1,1-1 1,-1 1 0,0 0 0,0-1-1,0 1 1,0 0 0,-1 0 0,1 0-1,0 4 1,-1 68-401,0-75 391,9 2-1,0 1-1,0-1 1,0 2-1,-1-1 1,0 1-1,0 1 1,0-1 0,0 1-1,13 12 1,-15-12 14,-1 0 0,0 0 0,0 0 1,-1 1-1,1-1 0,-1 1 0,6 12 1,-9-16 3,0-1 1,-1 1-1,1-1 1,0 1-1,-1-1 1,1 1-1,-1-1 0,1 1 1,-1 0-1,0-1 1,1 1-1,-1-1 1,0 1-1,0 0 1,-1-1-1,1 1 1,0 0-1,0-1 1,-1 1-1,1 0 1,-1-1-1,1 1 0,-1-1 1,0 1-1,0-1 1,0 1-1,1-1 1,-1 0-1,0 1 1,-1-1-1,1 0 1,0 0-1,0 0 1,-1 0-1,1 0 1,0 0-1,-1 0 0,-1 1 1,-12 4 20,0 0-1,-1-1 1,0-1 0,-25 4-1,35-6-272,-1-1 0,1-1 0,-1 1-1,1-1 1,-1 0 0,1-1 0,-1 0 0,1 0 0,-1 0-1,1 0 1,-1-1 0,1 0 0,0-1 0,-7-3-1,-6-12-4921</inkml:trace>
  <inkml:trace contextRef="#ctx0" brushRef="#br0" timeOffset="3">1162 252 10186,'0'0'9994,"106"-9"-9746,-62 2-48,0 0-32,0 2-80,-2 1-40,-3-1-48,-3 3 0,-10 2-232,-24 0-1040,-7 14-5289</inkml:trace>
  <inkml:trace contextRef="#ctx0" brushRef="#br0" timeOffset="4">1289 376 8490,'0'0'8818,"153"-14"-7730,-104 9-88,-5 3-288,-3 2-312,-4 0-96,-6 0-176,-8 0-128,-8 0-656,-4 0-2032</inkml:trace>
  <inkml:trace contextRef="#ctx0" brushRef="#br0" timeOffset="5">1822 17 11883,'0'0'3375,"22"-3"-2319,72-9-400,-89 11-624,0 1 0,0-1 0,0 1 0,0 0-1,0 1 1,0-1 0,0 1 0,0 0 0,0 0 0,-1 1 0,1-1-1,0 1 1,-1 0 0,1 1 0,-1-1 0,1 1 0,-1-1-1,0 1 1,0 1 0,0-1 0,-1 1 0,1-1 0,-1 1-1,0 0 1,0 0 0,0 0 0,-1 1 0,1-1 0,2 7 0,0 3 171,0 1 0,-1 0 0,-1 0 0,0 1 0,-1-1 1,-1 1-1,0 19 0,-2-14 33,0-1 0,0 0-1,-2 1 1,-1-1 0,0 0 0,-2-1 0,-8 21 0,12-33-190,-19 55 168,20-58-211,0 1 0,0 0-1,0-1 1,0 1 0,1 0 0,0-1 0,0 1-1,1 0 1,-1 0 0,3 8 0,-2-12-65,0 1 1,-1-1 0,1 0-1,0-1 1,0 1 0,1 0 0,-1 0-1,0 0 1,0 0 0,0-1-1,1 1 1,-1-1 0,0 1-1,0-1 1,1 1 0,-1-1-1,0 0 1,1 0 0,-1 1 0,1-1-1,-1 0 1,0 0 0,1 0-1,1-1 1,1 1-467,23 1-3809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1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9154,'0'0'8372,"14"2"-7961,276 14 2138,-152-12-2137,27 2-141,499 35 909,-641-38-2595,-23-16-5684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2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 6689,'0'0'3696,"-12"3"-3151,-3-1-340,8-2-47,0 1 0,0 1 0,0-1 0,1 1 0,-1 1 0,-11 7 3261,25-8-1488,24 1-796,39-2-971,98-17 563,47 0 436,-214 16-567,-29 9-2979,15-4-747,-3-3-1989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1:2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 7514,'0'0'7520,"-15"0"-5781,223-18 1489,-135 8-2899,74 1 0,-146 9-461,-19 0-13345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2:2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91 6065,'0'0'3868,"-44"-3"3139,16 1-3028,20 4-3334,27-2-134,103-3-342,-1-5-1,124-25 1,85 2-47,-217 25 63,98-1 196,-210 7-348,-1 2-206,0 0-1,0 0 1,0-1-1,-1 1 1,1 0-1,0 0 1,-1 0-1,1-1 1,-1 1 0,0 0-1,0 0 1,1-1-1,-1 1 1,0-1-1,0 1 1,-1-1-1,1 1 1,0-1-1,0 0 1,-1 1-1,1-1 1,-1 0-1,-1 1 1,-15 13-3987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2:2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4705,'0'0'7138,"-8"15"187,19-13-7148,-1 0 0,1 0 0,0-1 0,0 0 0,0-1-1,-1 0 1,1-1 0,12-2 0,23 1 1,428-15 867,-66 15 761,-410 2-2522,-19 1-1196,0 0 0,-28 6 0,11 0-4807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0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86 5089,'0'0'8883,"-1"1"-8733,1-1-1,-1 1 0,1-1 1,-1 1-1,1-1 1,-1 1-1,1-1 0,-1 1 1,1 0-1,-1-1 0,1 1 1,0 0-1,0-1 0,-1 1 1,1 0-1,0-1 1,0 1-1,0 0 0,-1 1 1,5-1-53,-1 0 0,1 0 0,0-1 0,-1 1-1,1-1 1,-1 0 0,1 0 0,0 0 0,4-1 0,6 1-2,83-6 714,-1-4 0,123-28 1,-111 17-503,40-7 723,-166 31-1684,0 1 0,0 0 0,-28 11 0,-5 1-3494,-1-2-2451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0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10002,'0'0'7362,"0"0"-7329,0 1 0,-1-1 0,1 1 0,0 0 0,0-1 0,0 1 0,0 0 1,0-1-1,0 1 0,0-1 0,0 1 0,0 0 0,1-1 0,-1 1 0,0-1 0,0 1 0,0 0 1,1-1-1,-1 1 0,0-1 0,1 1 0,-1-1 0,1 1 0,-1-1 0,0 1 0,1-1 1,-1 0-1,1 1 0,-1-1 0,1 1 0,-1-1 0,1 0 0,1 1 0,40 0 261,0-1-1,1-3 0,43-7 0,124-34 1490,-31 6-1055,-169 40-2139,-18 3-2985,-2-4-3616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0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16 119 6281,'0'0'6870,"-16"-3"410,45 1-7180,0-2-1,-1-1 1,0-2-1,0 0 1,32-15-1,8 0-41,103-24-26,-257 93-6123,42-28 1800,2 0-5701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0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97 8978,'0'0'6103,"0"1"-6082,-1-1 0,1 0 0,0 0 0,0 0 0,0 1 0,-1-1 1,1 0-1,0 0 0,0 1 0,0-1 0,0 0 0,0 0 0,0 1 1,0-1-1,-1 0 0,1 0 0,0 1 0,0-1 0,0 0 1,0 0-1,0 1 0,0-1 0,0 0 0,0 1 0,0-1 0,1 0 1,-1 0-1,0 1 0,0-1 0,0 0 0,0 0 0,0 1 0,0-1 1,1 0-1,-1 0 0,0 1 0,0-1 0,0 0 0,0 0 0,1 0 1,-1 1-1,0-1 0,0 0 0,1 0 0,-1 0 0,0 0 1,0 0-1,1 1 0,25 0 505,-1-1 0,1-1 1,-1-2-1,1 0 0,-1-1 0,32-11 1,-14 1-443,-2-1 0,74-39 1,-115 54-175,0 0 1,0 0 0,0 0-1,0 1 1,0-1 0,0 0-1,0 0 1,0 0 0,0 1-1,0-1 1,0 0 0,0 0-1,0 0 1,0 0 0,0 1-1,0-1 1,0 0 0,0 0-1,0 0 1,0 0 0,0 1-1,0-1 1,0 0 0,1 0-1,-1 0 1,0 0 0,0 0-1,0 0 1,0 1 0,0-1-1,1 0 1,-1 0 0,0 0-1,0 0 1,0 0 0,0 0-1,1 0 1,-1 0 0,0 0-1,0 0 1,0 0 0,1 0-1,-1 0 1,0 0 0,0 0-1,0 0 1,0 0 0,1 0-1,-1 0 1,0 0 0,0 0-1,0 0 1,0 0 0,1 0-1,-1 0 1,0 0 0,0 0-1,0-1 1,0 1 0,1 0-1,-1 0 1,0 0 0,0 0-1,0 0 1,0 0 0,0-1-1,0 1 1,1 0 0,-4 5-2863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2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34 8266,'0'0'3573,"-5"0"-2536,1 0-892,-11 2 1574,10 10 4019,13-11-5656,0 1 0,0-1-1,0-1 1,0 0 0,1 0 0,-1 0 0,0-1 0,0 0 0,0-1 0,0 0 0,8-3 0,19-2 35,168-14 410,318 9 1,-381 12-487,263 21 369,78-18 615,-480-3-1032,-1 1 18,0 0 63,-30 13-6449,0-7-1667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10298,'0'0'13163,"3"-4"-15019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26 10762,'0'0'9841,"-5"-4"-8942,-14-13-394,14 13-83,7 11-378,-1 0 1,1-1-1,0 1 1,1 0-1,0-1 1,0 1-1,0-1 1,1 0 0,7 10-1,4 9 116,9 17 18,-11-21-113,-1 1 0,9 23 1,-20-45-13,-1 0 1,1 1 0,-1-1 0,1 0-1,-1 0 1,1 0 0,-1 0 0,1 0-1,-1 1 1,1-1 0,0 0 0,-1 0-1,1 0 1,-1 0 0,1-1 0,-1 1-1,1 0 1,-1 0 0,1 0 0,0 0-1,-1-1 1,1 1 0,-1 0 0,1 0-1,-1-1 1,0 1 0,1 0 0,-1-1-1,1 1 1,-1 0 0,1-1 0,-1 1-1,0-1 1,1 1 0,-1-1 0,0 1-1,0-1 1,1 0 0,20-22 466,-20 21-442,18-21-39,0 0 0,2 1 0,1 1 0,0 1 0,2 1 0,0 1 0,45-25 0,-69 43-110,0 0 1,1 0 0,-1 0 0,0 0 0,0 0 0,1-1-1,-1 1 1,0 0 0,1 0 0,-1 0 0,0 0-1,1 0 1,-1 0 0,0 0 0,0 0 0,1 0 0,-1 0-1,0 0 1,1 0 0,-1 0 0,0 1 0,0-1-1,1 0 1,-1 0 0,0 0 0,0 0 0,1 0 0,-1 0-1,0 1 1,0-1 0,1 0 0,-1 0 0,0 1-1,0-1 1,0 0 0,1 0 0,-1 0 0,0 1 0,0-1-1,0 0 1,0 1 0,0-1 0,0 0 0,0 0-1,1 1 1,-1-1 0,0 0 0,0 1 0,0-1 0,0 0-1,0 0 1,0 1 0,0-1 0,-1 0 0,1 1-1,0-1 1,0 0 0,0 0 0,0 1 0,0-1 0,0 0-1,0 1 1,-1-1 0,1 0 0,0 0 0,0 5-1550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 6953,'0'0'11595,"-12"6"-8861,11-7-2680,1 1 1,-1-1 0,0 1-1,0-1 1,0 1-1,0-1 1,1 1-1,-1-1 1,0 1 0,0 0-1,0-1 1,0 1-1,0 0 1,0 0-1,0 0 1,0 0 0,0 0-1,0 0 1,0 0-1,0 0 1,0 0-1,0 0 1,0 0 0,0 1-1,-1-1 1,-23 21 216,-14 39-586,35-53 426,-1 2-117,0 1 0,1-1 0,0 1 0,1 0 0,0 1 0,0-1 0,1 1 0,0-1 0,1 1 0,1-1 1,-1 1-1,2 0 0,1 12 0,-2-21 5,1-1 1,0 1-1,0-1 1,0 1-1,0-1 0,0 0 1,0 1-1,1-1 1,-1 0-1,0 0 0,1 0 1,-1 0-1,1 0 1,-1 0-1,1 0 1,-1 0-1,1-1 0,0 1 1,-1-1-1,1 1 1,0-1-1,-1 0 0,1 1 1,0-1-1,0 0 1,3-1-1,49-2 2,-44 1 6,-1 0-1,0-1 1,1 0-1,-1-1 1,0 0-1,-1-1 1,1 0-1,-1 0 1,0-1 0,14-12-1,-16 13-3,-1 0 0,0 0 0,0-1-1,-1 0 1,1 0 0,-1 0 0,-1 0 0,1 0 0,-1-1 0,0 0-1,0 1 1,-1-1 0,0 0 0,0 0 0,0-12 0,-1 14 4,-1 0 0,0-1 0,0 1 1,-1-1-1,0 1 0,0 0 1,0 0-1,-1-1 0,1 1 1,-1 0-1,0 0 0,-4-6 1,3 8-8,1 0 0,-1 0 1,1 0-1,-1 0 0,0 1 1,0-1-1,0 1 0,-1 0 1,1 0-1,0 0 0,-1 0 1,1 0-1,-1 1 0,0 0 1,0 0-1,1 0 0,-1 0 1,-4 0-1,-51-1-101,56 1 81,0 1 0,1 1-1,-1-1 1,1 0 0,-1 1 0,0-1-1,1 1 1,-1 0 0,1 0 0,-1 0-1,1 0 1,0 0 0,0 1 0,-1-1-1,1 1 1,0-1 0,0 1 0,-3 3-1,5-4-14,0-1 0,0 0-1,-1 1 1,1-1-1,0 0 1,0 1-1,0-1 1,0 0-1,0 1 1,0-1-1,1 0 1,-1 1-1,0-1 1,0 0 0,0 1-1,0-1 1,0 0-1,0 1 1,0-1-1,1 0 1,-1 1-1,0-1 1,0 0-1,0 0 1,1 1-1,-1-1 1,0 0 0,0 0-1,1 0 1,-1 1-1,0-1 1,1 0-1,-1 0 1,0 0-1,1 0 1,-1 0-1,0 1 1,0-1-1,1 0 1,-1 0 0,0 0-1,1 0 1,-1 0-1,0 0 1,1 0-1,0 0 1,20 1-1579,-19-1 1198,38 1-4352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35 14011,'0'0'7700,"-10"5"-5116,9-10-2647,0 18 354,1-1-575,3-18-1502,6-18-1498,1-6-4971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10594,'0'0'7095,"10"-7"-6764,16-12-163,55-35 1349,-73 50-1399,0-1 0,-1 2-1,1-1 1,0 1 0,1 0 0,-1 1 0,1 0-1,-1 0 1,12 0 0,-20 3-113,1-1 0,0 1 1,0 0-1,-1-1 0,1 1 0,0 0 0,-1 0 0,1-1 0,-1 1 0,1 0 1,-1 0-1,1 0 0,-1 0 0,1 0 0,-1 0 0,0 0 0,0 0 0,1 0 1,-1 0-1,0 0 0,0 0 0,0-1 0,0 1 0,-1 2 0,2 33 78,-1-31-56,-1 9 2,-1-1 0,-1 1 0,0-1 0,0 0 1,-2 0-1,1 0 0,-2 0 0,0-1 0,-10 16 1,9-16-22,0 0 1,1 0 0,1 1-1,0-1 1,0 1 0,1 0-1,1 0 1,0 1 0,-1 18-1,4-31-6,0-1-1,0 1 1,1 0-1,-1 0 0,0 0 1,0-1-1,1 1 1,-1 0-1,1 0 1,-1-1-1,1 1 1,-1 0-1,1 0 0,-1-1 1,1 1-1,-1-1 1,1 1-1,0-1 1,-1 1-1,1-1 1,0 1-1,0-1 0,-1 1 1,1-1-1,0 0 1,0 1-1,0-1 1,-1 0-1,1 0 1,0 0-1,0 0 0,0 0 1,1 0-1,36 0 150,-24 0-83,-5 0-50,-1 1 0,1-2 0,0 1 1,0-1-1,-1 0 0,1-1 0,-1 0 0,1-1 0,-1 1 0,0-2 0,0 1 0,11-7 0,-19 10 41,-1 0-248,0 0 0,0 0 1,0 0-1,-1 0 0,1 0 0,0-1 1,0 1-1,0 0 0,0 0 0,0-1 1,0 1-1,0-1 0,0 1 0,0-1 1,0 1-1,0-1 0,0 0 0,0 0 1,0 1-1,1-1 0,-1 0 1,0 0-1,0 0 0,0-1 0,0-13-5767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61 12819,'0'0'8189,"0"-3"-7980,0 4-210,0-1 1,0 0 0,-1 0 0,1 0-1,0 0 1,0 0 0,0 1 0,-1-1-1,1 0 1,0 0 0,0 0 0,0 0-1,-1 0 1,1 0 0,0 0 0,0 0-1,0 0 1,-1 0 0,1 0 0,0 0 0,0 0-1,0 0 1,-1 0 0,1 0 0,0 0-1,0 0 1,-1 0 0,1 0 0,0 0-1,0 0 1,0 0 0,0-1 0,-1 1-1,1 0 1,0 0 0,0 0 0,0 0-1,0 0 1,-1-1 0,1 1 0,0 0 0,0 0-1,0 0 1,0 0 0,0-1 0,0 1-1,0 0 1,-1 0 0,1 0 0,0-1-1,0 1 1,0 0 0,0 0 0,0-1-1,0 1 1,0 0 0,0 0 0,0 0-1,0-1 1,-10 16-7,10-15 7,-16 26-18,-53 95 164,63-108-123,1 0 0,0 0 0,1 0 1,0 0-1,1 1 0,1 0 0,-2 25 1,4-38-22,1 0 0,-1 0 1,1 0-1,-1-1 0,1 1 1,-1 0-1,1 0 1,0-1-1,-1 1 0,1-1 1,0 1-1,0-1 1,-1 1-1,1-1 0,0 1 1,0-1-1,0 1 0,0-1 1,0 0-1,-1 0 1,1 1-1,0-1 0,0 0 1,0 0-1,0 0 0,0 0 1,0 0-1,0 0 1,0 0-1,1-1 0,33-1 143,-30 0-131,1 1-1,-1-1 0,0 0 0,0 0 1,0-1-1,0 1 0,0-1 0,0 0 0,-1-1 1,0 1-1,1-1 0,-1 0 0,0 0 1,-1 0-1,1 0 0,-1-1 0,0 1 1,0-1-1,0 0 0,-1 0 0,1 0 1,-1 0-1,-1-1 0,1 1 0,-1 0 1,0-1-1,1-10 0,-2 15-10,0 0 0,-1-1 1,1 1-1,0 0 0,-1 0 0,1 0 0,-1 0 1,0 0-1,1 0 0,-1 0 0,0 0 0,0 0 1,1 0-1,-1 0 0,0 0 0,0 0 0,0 1 1,0-1-1,0 0 0,0 1 0,0-1 0,0 1 1,-1-1-1,1 1 0,-2-1 0,-36-8 36,30 7-10,-5 0 19,1-1 0,0 0 0,-1-1 1,1-1-1,1 0 0,-16-8 0,25 11-8,0 0 0,0 0-1,0-1 1,0 1-1,1-1 1,-1 1 0,1-1-1,-1 0 1,1 0 0,0 0-1,0 0 1,1 0 0,-1-1-1,0 1 1,1 0-1,0-1 1,0 1 0,0-1-1,0 1 1,1-1 0,-1 0-1,1 1 1,0-1 0,0 0-1,0 1 1,1-1-1,-1 0 1,3-5 0,-2 5-39,0 1 1,1-1-1,0 1 1,-1-1 0,1 1-1,1-1 1,-1 1-1,0 0 1,1 0 0,0 0-1,-1 1 1,1-1-1,0 0 1,0 1-1,1 0 1,-1 0 0,1 0-1,-1 0 1,1 0-1,-1 1 1,1 0-1,0-1 1,0 2 0,6-2-1,10-2-48,0 1 0,0 2 0,27 0-1,-47 1 48,1 0-16,-1 0-1,1 0 0,-1 0 0,1 0 0,-1 0 0,1 0 1,-1 0-1,1 1 0,-1-1 0,0 0 0,1 0 0,-1 0 1,1 1-1,-1-1 0,0 0 0,1 1 0,-1-1 0,1 0 1,-1 1-1,0-1 0,0 0 0,1 1 0,-1-1 0,0 1 1,0-1-1,1 1 0,-1-1 0,0 0 0,0 1 0,0-1 1,0 1-1,0-1 0,0 1 0,0-1 0,0 1 0,0-1 1,0 1-1,0-1 0,0 1 0,0-1 0,0 1 0,0-1 1,0 1-1,0-1 0,-1 1 0,1-1 0,0 0 0,0 1 1,-1 0-1,0 0-163,1 1 1,-1 0 0,0-1-1,0 1 1,1-1 0,-1 1-1,0-1 1,0 1-1,-1-1 1,1 0 0,0 0-1,0 1 1,-2 0 0,-10 2-4294,2-3-4495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10298,'0'0'11135,"-7"3"-10889,1 1-229,-1 1 0,1 0 0,0 0 0,0 0-1,1 1 1,0 0 0,0 0 0,0 0 0,0 0 0,1 1 0,0 0-1,1 0 1,-1 0 0,1 0 0,-3 14 0,-3 8 47,1 0 1,-8 60-1,14-76-57,0 0-1,1 0 1,1 0 0,0 0-1,4 22 1,-3-32 2,-1 0-1,1 0 1,0 0-1,0 0 1,1 0 0,-1-1-1,1 1 1,-1 0-1,1-1 1,0 1 0,0-1-1,0 0 1,0 1-1,0-1 1,1 0 0,-1 0-1,1 0 1,-1-1-1,1 1 1,0-1 0,0 1-1,-1-1 1,1 0-1,0 0 1,0 0 0,0 0-1,0-1 1,6 1-1,1 0 11,0-1 0,0 0 0,1 0 0,-1-1-1,0 0 1,0-1 0,0 0 0,0 0-1,0-1 1,14-7 0,-20 8-18,-1 1-1,1-1 1,-1 0 0,0 0-1,1-1 1,-1 1 0,0 0-1,0-1 1,-1 0 0,1 0 0,-1 0-1,1 0 1,-1 0 0,0 0-1,0-1 1,0 1 0,-1-1-1,1 1 1,-1-1 0,0 0 0,0 1-1,0-1 1,0 0 0,-1 0-1,1 0 1,-1 0 0,0 0-1,0 0 1,-1 1 0,0-7 0,0 9-5,0 0 1,1 0 0,-1-1 0,0 1 0,0 0 0,0 0 0,0 1 0,0-1 0,0 0 0,0 0 0,0 0 0,-1 1 0,1-1 0,0 1 0,0-1 0,-1 1 0,1-1 0,0 1 0,-1 0 0,1-1 0,0 1 0,-1 0 0,1 0 0,0 0 0,-2 0 0,-45 0-79,34 1 50,9-1 24,0-1-1,0 2 0,0-1 0,0 1 0,0-1 0,0 1 0,0 1 0,0-1 0,0 1 1,0 0-1,1 0 0,-1 0 0,1 1 0,0-1 0,-1 1 0,1 0 0,-6 7 0,15-8-337,7-4-257,0 0 1,-1-1-1,1-1 0,-1 1 1,20-11-1,26-15-4323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14595,'0'0'6293,"-7"20"-6103,-97 302 410,111-343-181,1-1-1,21-39 1,6-18-420,-19 24 20,13-30 345,-29 84-360,0 0 1,1 1-1,-1-1 1,0 1-1,0-1 0,1 0 1,-1 1-1,0-1 1,1 1-1,-1-1 1,0 1-1,1-1 1,-1 1-1,1-1 1,-1 1-1,1-1 1,-1 1-1,1 0 1,-1-1-1,1 1 1,0 0-1,-1-1 1,1 1-1,-1 0 0,1 0 1,0-1-1,-1 1 1,1 0-1,0 0 1,-1 0-1,1 0 1,0 0-1,-1 0 1,1 0-1,0 0 1,-1 0-1,1 1 1,-1-1-1,1 0 1,0 0-1,-1 0 0,1 1 1,0-1-1,-1 0 1,1 1-1,-1-1 1,1 1-1,-1-1 1,1 0-1,0 2 1,19 25-133,13 42 32,33 100 0,-44-109-670,-23-68-1972,-8-9-1147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14579,'0'0'7170,"137"-9"-6802,-93 4-208,6-4-160,-14 2-1537,-13-2-7448</inkml:trace>
  <inkml:trace contextRef="#ctx0" brushRef="#br0" timeOffset="1">562 131 14427,'0'0'2889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21 134 7330,'0'0'9074,"-3"-3"-7565,-1-1-988,3 4-375,0-1 0,0 0 0,0 0 0,0 0 0,0 0 0,0 0 0,0 0 0,1 0 0,-1 0 0,0-1 1,1 1-1,-1 0 0,1 0 0,-1-1 0,1 1 0,-1 0 0,1 0 0,0-1 0,0-2 1020,2 8-1064,20 30 32,2-2 1,1 0-1,1-1 1,2-2-1,51 43 1,-77-71-104,0 1 1,0-1 0,0 0-1,0 1 1,1-1-1,-1 0 1,0 0 0,1-1-1,-1 1 1,1-1 0,-1 1-1,1-1 1,-1 0-1,1 1 1,-1-1 0,1-1-1,-1 1 1,1 0 0,-1-1-1,6-1 1,-4 0 5,1 0 1,-1 0-1,0-1 0,0 1 1,0-1-1,0 0 0,0-1 1,-1 1-1,1-1 0,3-4 1,5-9 16,-1-1 0,0 0 0,16-36 0,-19 31-67,0 0 1,-1-1-1,-1 0 1,-1 0 0,-2 0-1,2-35 1,7 196-5655,-11-132 5171,4 33-5690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13299,'0'0'7357,"-1"22"-6599,-4 160 306,5-73-870,5-108-147,-1 0 1,1 0 0,-1-1-1,1 0 1,-1 1 0,1-2 0,-1 1-1,1 0 1,7-3 0,35-10 74,-36 10-126,1-1-1,0 1 0,0 1 1,0 0-1,13 0 1,-25 3-62,1 0 0,-1 0 0,1 0 0,-1 0-1,0 0 1,1 0 0,-1 0 0,0 0 0,0 0 0,0 0 0,1 1 0,-1-1 0,0 0 0,-1 0 0,1 0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 10186,'0'0'7396,"-6"0"-6722,3 0-584,6 0 596,77-1 566,116-16 1,-159 11-1198,-8 0 15,54-1 1,-83 7-22,-17 0-1027,-28 6-3406,22-3-514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5169,'0'0'17404,"121"-26"-17332,-79 24-64,-9 2-8,-7 0-440,-13 0-721,-8 2-1343,-5 5-2593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13275,'0'0'4977,"156"-33"-4977,-128 17-1536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3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39 2897,'0'0'10783,"-9"-2"-9481,-30-7-171,38 9-953,0 0 1,-1-1 0,1 0-1,0 1 1,0-1 0,-1 0-1,1 1 1,0-1 0,0 0-1,0 0 1,0 0 0,0 0-1,0 0 1,0 0 0,1 0-1,-1-1 1,0 1 0,0 0-1,1 0 1,-1-1 0,1 1-1,-1-3 1,0 0 1744,2 20-1719,-2 87 7,7 169 363,-6-272-600,0 1 1,0-1-1,0 0 0,0 0 0,0 0 0,0 1 0,0-1 1,0 0-1,0 0 0,0 0 0,0 1 0,0-1 0,0 0 1,0 0-1,0 0 0,0 0 0,0 1 0,0-1 0,0 0 1,0 0-1,0 0 0,1 0 0,-1 1 0,0-1 1,0 0-1,0 0 0,0 0 0,0 0 0,0 0 0,1 1 1,-1-1-1,0 0 0,0 0 0,0 0 0,0 0 0,1 0 1,-1 0-1,0 0 0,0 0 0,0 0 0,1 0 0,-1 0 1,0 0-1,0 0 0,0 0 0,1 0 0,-1 0 0,0 0 1,0 0-1,0 0 0,0 0 0,1 0 0,-1 0 0,0 0 1,12-12-947,9-22-897,36-78-4867,-31 59 2185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0 36 7818</inkml:trace>
  <inkml:trace contextRef="#ctx0" brushRef="#br0" timeOffset="1">0 36 7818,'97'-29'2838,"-77"23"3218,-12 31-4185,8 25-1237,-3 0 1,-1 1 0,-3 0 0,-2 1 0,0 93-1,-7-145-668,0 0-1,0 0 1,1 0-1,-1-1 1,0 1-1,0 0 1,0 0-1,0 0 1,0 0-1,1 0 1,-1 0-1,0 0 0,0 0 1,0 0-1,1-1 1,-1 1-1,0 0 1,0 0-1,0 0 1,1 0-1,-1 0 1,0 0-1,0 0 1,0 0-1,1 0 0,-1 0 1,0 1-1,0-1 1,0 0-1,0 0 1,1 0-1,-1 0 1,0 0-1,0 0 1,0 0-1,0 0 1,1 1-1,-1-1 0,0 0 1,0 0-1,0 0 1,0 0-1,0 0 1,0 1-1,1-1 1,-1 0-1,0 0 1,0 0-1,0 0 1,0 1-1,0-1 0,0 0 1,10-17-2152,0-10-2290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8858,'0'0'13523,"0"26"-13331,0-38-192,0-9-1136,0-4-5946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6569,'0'0'4196,"32"-4"6863,-21 1-12063,-4-2 986,4 0 492,-10 21-226,-1-12-298,0 203 307,20-207-21,-10-3-162,1-1 0,-1-1 0,0 0 0,-1 0 0,1-1 0,11-9 0,-14 9-73,0 1-1,1 0 1,0 0-1,-1 1 1,1 0-1,1 0 1,-1 1-1,1 0 1,-1 0-1,1 1 1,14-2-1,-23 4-61,-36-2-936,34-1 996,0 1 0,0-1 0,0 0 0,0-1 1,1 1-1,-1 0 0,1 0 0,0 0 0,0-1 1,0 1-1,0-1 0,0-3 0,0 1 96,0 17 139,4 36-68,3 0-1,1 0 1,16 56-1,-5-26 158,-8-53-311,-10-24-31,1 0 0,-1 0 0,0 0 0,1 0-1,-1 0 1,0 0 0,1 0 0,-1 0-1,1 0 1,-1 0 0,0 0 0,1 0 0,-1 0-1,0 0 1,1 0 0,-1 0 0,0 0 0,1 0-1,-1-1 1,0 1 0,1 0 0,-1 0-1,0 0 1,0-1 0,1 1 0,-1 0 0,0 0-1,1-1 1,-1 1 0,0 0 0,0 0-1,0-1 1,1 1 0,-1-1 0,19-42-3024,-18 41 2777,13-39-5554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1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7362,'0'0'8337,"-10"-12"-4097,10 273-1881,16-267-1863,-12 5-482,15-7-10,1 1 1,-1 1-1,1 1 0,1 1 1,-1 1-1,24-2 0,-44 5-136,0-3-174,-1-1 196,1 1-1,-1-1 1,0 1 0,-1-1 0,1 1 0,0-1-1,-1 1 1,-2-4 0,2 4 188,0 0-1,1 0 1,-1 0 0,1 0 0,0 0 0,0-1 0,0 1-1,0 0 1,0-5 0,1 8 111,0 3-139,13 293 205,-9-278-313,3-23-597,7-29-1904,-12 30 2168,10-30-4711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13531,'0'0'7327,"11"22"-6683,15 29-313,48 71 1,-27-50-203,-46-71-118,0-1 0,-1 1 0,1-1 0,0 0 0,-1 1 0,1-1 0,0 0 1,0 1-1,-1-1 0,1 0 0,0 0 0,0 0 0,0 1 0,-1-1 0,1 0 0,0 0 0,0 0 0,0 0 0,-1-1 0,1 1 0,0 0 0,0 0 0,0 0 0,-1-1 1,1 1-1,0 0 0,0-1 0,-1 1 0,1-1 0,0 1 0,-1-1 0,1 1 0,-1-1 0,1 1 0,0-1 0,-1 1 0,1-1 0,-1 0 0,0 1 0,1-2 0,24-34 48,-21 30-52,16-27-8,19-39 0,-34 61-30,0-1-1,0 1 1,-1-1-1,-1 0 1,0-1-1,-1 1 1,2-21-1,-9 34-1603,-12 3-1659,-5 3-4382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25 8906,'0'0'6115,"-19"-1"-5118,-38-3-254,55 3-336,15-1-17,128-4 410,-95 4-953,469-6 1275,513 58 1,-24 60-913,-770-102 528,-230-8-715,-14-9 1067,-58-12-1122,16 7-2300,30 5-1748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3:4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13947,'0'0'5665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3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6513,'0'0'12020,"-1"0"-12008,1 1 0,0-1-1,0 0 1,0 0 0,0 1-1,0-1 1,0 0 0,0 0-1,-1 1 1,1-1 0,0 0-1,0 0 1,0 1 0,0-1-1,0 0 1,0 0 0,0 1-1,0-1 1,0 0 0,1 0-1,-1 1 1,0-1 0,0 0-1,0 0 1,0 1 0,0-1-1,0 0 1,0 0 0,1 1-1,-1-1 1,0 0 0,0 0-1,0 0 1,0 1 0,1-1-1,-1 0 1,0 0 0,0 0-1,0 0 1,1 0 0,-1 1-1,0-1 1,0 0 0,1 0-1,-1 0 1,0 0 0,0 0-1,1 0 1,-1 0 0,0 0-1,1 0 1,16 3 256,-1-1-1,1-1 0,0 0 1,0-2-1,32-4 1,-22 3-149,159-4 470,-186 6-640,1 0 0,-1 0 1,0-1-1,1 1 1,-1 0-1,0 0 1,1 0-1,-1 0 1,0 0-1,1 0 0,-1-1 1,0 1-1,1 0 1,-1 0-1,0 0 1,0-1-1,1 1 1,-1 0-1,0 0 1,0-1-1,1 1 0,-1 0 1,0-1-1,0 1 1,0 0-1,0 0 1,1-1-1,-1 1 1,0 0-1,0-1 0,0 1 1,0 0-1,0-2 1,0 1-572,3-6-3223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0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79 4521,'0'0'9171,"-17"-7"-4848,303-15-4287,-148 7-27,-29 3 6,113-6 379,-250 15-3148,-1 1-734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0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71 4809,'0'0'5393,"-4"1"-5094,-103 9 1357,189-11 161,102-25-659,-31 2-527,234-6-1,-447 44-3661,33-12-2185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2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46 7154,'0'0'4582,"-5"0"-3858,2 1-527,0-1 1,0 0-1,0 0 0,0 0 1,0-1-1,0 1 0,0-1 1,0 1-1,0-1 0,0 0 1,0 0-1,0 0 0,0-1 1,0 1-1,1-1 0,-1 0 0,1 1 1,-1-1-1,1 0 0,0 0 1,-1-1-1,1 1 0,0 0 1,-2-4-1,-8-7 1369,12 19-208,18 27-943,4-10-415,1 0 0,1-2 0,1-1 0,53 34 0,-78-54 16,1 0-1,-1 1 0,1-1 0,-1 0 0,1 1 1,-1-1-1,1 1 0,-1-1 0,0 0 1,1 1-1,-1 0 0,0-1 0,1 1 0,-1-1 1,0 1-1,0-1 0,1 1 0,-1-1 0,0 1 1,0 0-1,0-1 0,0 1 0,0-1 1,0 1-1,0 0 0,0-1 0,0 1 0,0-1 1,0 1-1,-1 1 0,-13 21 106,-34 24-245,36-36 168,-90 80-75,78-85 110,23-6-78,-1 0 1,0 0-1,0 1 0,0-1 0,0 0 0,0 1 0,1-1 1,-1 1-1,0 0 0,0 0 0,1-1 0,-3 2 1,4-1 16,0-36-5358,5 16 435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25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 3913,'0'0'7954,"-17"23"4041,24-20-12018,0 0 0,-1 1 0,1 0 0,-1 0 0,0 0 0,0 1-1,8 8 1,8 6-14,141 108 146,-163-127-59,1 1 1,0-1-1,-1 0 0,1 1 0,0-1 0,0 0 1,-1 0-1,1 0 0,0 0 0,0 1 1,0-1-1,-1 0 0,1 0 0,0 0 0,0 0 1,0-1-1,-1 1 0,1 0 0,0 0 1,0 0-1,-1-1 0,1 1 0,0 0 1,0-1-1,-1 1 0,1-1 0,-1 1 0,1-1 1,0 1-1,-1-1 0,1 1 0,0-2 1,19-24-187,-13 17 240,40-42-92,-32 38 3,-2-2 0,0 1 0,0-2 0,11-19-1,-23 33-547,0 0-1,0-1 0,0 1 0,0 0 0,0-1 1,-1 1-1,1-1 0,-1 1 0,0-1 1,0-2-1,1-2-1580,-1-13-6824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2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1880,'0'0'10620,"-34"0"-1167,49 358-8396,-15-357-1053,0 0-1,-1 0 0,1 1 0,0-1 1,0 0-1,0 1 0,0-1 1,0 0-1,1 1 0,-1-1 0,0 0 1,1 0-1,-1 1 0,1-1 1,-1 0-1,1 0 0,-1 0 0,1 0 1,0 0-1,-1 1 0,2 0 1,13-22-1617,0-3-1420,3-3-3962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2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3121,'0'0'12809,"-10"33"-7258,11-12-5149,1-1 1,1 1 0,11 36 0,-8-36-811,-1-1 1,-1 1 0,2 39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2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79 9098,'0'0'9621,"-6"-13"-8582,-18-40-245,18 40-335,6 27-169,-1 57-242,3 97 622,0-143-506,1 1-1,1-1 0,1 1 0,13 35 1,-18-61-187,0 0 1,1 1 0,-1-1 0,0 0 0,0 0-1,0 0 1,0 0 0,0 0 0,0 1 0,0-1 0,1 0-1,-1 0 1,0 0 0,0 0 0,0 0 0,0 0-1,0 0 1,1 0 0,-1 1 0,0-1 0,0 0 0,0 0-1,1 0 1,-1 0 0,0 0 0,0 0 0,0 0-1,0 0 1,1 0 0,-1 0 0,0 0 0,0 0 0,0 0-1,0 0 1,1 0 0,-1-1 0,0 1 0,0 0-1,0 0 1,0 0 0,1 0 0,-1 0 0,0 0-1,0 0 1,0 0 0,0-1 0,0 1 0,1 0 0,10-12-930,7-13-2589,-3-1-3857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4:2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11346,'0'0'8521,"38"-11"-7845,-37 11-676,0 0-1,1-1 1,-1 1 0,0 0-1,1 0 1,-1 1 0,0-1-1,1 0 1,-1 0 0,0 1-1,0-1 1,0 1 0,1-1-1,-1 1 1,0-1 0,0 1-1,0 0 1,0 0 0,0-1-1,0 1 1,0 0 0,0 0 0,0 0-1,0 0 1,1 2 0,-1-1 4,1 2 1,-1-1-1,0 0 1,0 0-1,0 0 1,0 1 0,-1-1-1,1 0 1,-1 1-1,0 2 1,0 3 7,0-1 1,-1 1 0,0-1-1,-1 0 1,1 0-1,-2 1 1,1-1-1,-4 8 1,-5 2-12,-16 30 19,26-46-19,0 0 0,0 1 0,0-1 0,0 0-1,1 1 1,-1-1 0,0 1 0,1-1-1,0 1 1,0-1 0,0 1 0,0-1-1,0 1 1,0-1 0,1 1 0,0 3-1,0-5 0,0 0 0,0 0 0,0 0 0,0-1 0,0 1 0,1 0 0,-1 0 0,0-1 0,0 1 0,0-1 0,1 1 0,-1-1 0,0 1 0,1-1 0,-1 0 0,0 0 0,1 0 0,-1 0 0,2 0 0,35 0 1,-27 0 0,8 0-281,-1 0-1,1-1 1,-1-1 0,0-1 0,0 0-1,27-9 1,-4-5-3737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2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88 5737,'0'0'8751,"-3"3"-7405,-5 9-687,-2 1 7457,18 0-8174,1-2-1,-1 1 1,2-2 0,11 12-1,12 13-45,60 82 134,53 59 44,-146-175-5,0 0 0,1-1 0,-1 1-1,1-1 1,0 1 0,-1-1 0,1 1 0,-1-1-1,1 1 1,0-1 0,-1 0 0,1 1 0,0-1 0,0 0-1,-1 0 1,1 1 0,0-1 0,0 0 0,-1 0-1,1 0 1,0 0 0,0 0 0,-1 0 0,1 0-1,0 0 1,0 0 0,-1 0 0,1-1 0,0 1-1,0 0 1,-1 0 0,1-1 0,0 1 0,-1-1 0,1 1-1,0 0 1,-1-1 0,1 1 0,-1-1 0,1 0-1,0 1 1,-1-1 0,0 1 0,1-1 0,-1 0-1,1 1 1,-1-1 0,0 0 0,1 1 0,-1-1-1,0 0 1,1-1 0,18-55-90,-12 35 203,19-53-126,104-269 65,-125 337-1570,-5 18-2296,-1 1 1919,1 2-3661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2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10058,'0'0'9453,"0"3"-9280,2 39 83,8 42 0,-4-41 184,0 46 0,-6 70 1828,-18-330-1846,17 137-422,-1 11 0,2 1 0,0-1 0,1 0 0,2 1 0,7-32 0,-9 48-12,2 0 1,-1 0-1,1 0 1,0 0-1,0 1 0,0-1 1,1 1-1,0 0 1,0 0-1,0 0 1,1 0-1,-1 1 1,1 0-1,0 0 1,0 0-1,1 1 0,-1-1 1,1 1-1,0 1 1,0-1-1,0 1 1,0 0-1,0 0 1,7 0-1,-10 1 34,2-1-82,1 1-1,0 0 0,-1 0 0,1 1 1,0-1-1,6 2 0,-10-1 45,-1 0-1,0 0 1,0 1-1,0-1 0,0 1 1,0-1-1,0 1 1,0-1-1,0 1 1,0 0-1,0-1 0,0 1 1,0 0-1,0 0 1,0 0-1,0 0 1,-1 0-1,1 0 0,0 0 1,-1 0-1,1 0 1,-1 0-1,1 0 0,-1 0 1,1 0-1,-1 0 1,0 0-1,0 1 1,1-1-1,-1 0 0,0 0 1,0 0-1,0 1 1,-1 1-1,1 4 13,-1 0-1,0 1 1,0-1 0,-1 0-1,0 0 1,0 0 0,0-1-1,-1 1 1,0 0 0,-1-1-1,1 0 1,-1 0 0,-9 11-1,-5 3-26,-1-1 0,-31 25 0,13-12-16,37-32 44,0 0 1,0 1 0,0-1-1,0 0 1,0 1-1,0-1 1,0 0 0,0 1-1,0-1 1,0 0-1,0 1 1,0-1-1,0 1 1,0-1 0,0 0-1,0 1 1,0-1-1,1 0 1,-1 0 0,0 1-1,0-1 1,0 0-1,1 1 1,-1-1 0,0 0-1,0 0 1,1 1-1,-1-1 1,0 0 0,0 0-1,1 0 1,-1 1-1,0-1 1,1 0 0,-1 0-1,0 0 1,1 0-1,-1 0 1,0 0 0,1 1-1,-1-1 1,19 8-16,-18-8 10,28 12 54,127 58 13,-138-61-41,-2 1 1,1 1-1,-1 1 1,-1 0 0,0 0-1,22 25 1,-37-37-55,0 1 0,0-1 0,0 0 0,0 0 0,0 0 0,0 1 0,0-1 0,0 0 0,0 0 0,1 0 0,-1 1 0,0-1 0,0 0-1,0 0 1,0 0 0,1 0 0,-1 0 0,0 1 0,0-1 0,0 0 0,1 0 0,-1 0 0,0 0 0,0 0 0,0 0 0,1 0 0,-1 0 0,0 0 0,0 0 0,1 0 0,-1 0 0,0 0 0,0 0 0,0 0 0,1 0 0,-1 0 0,0 0 0,0 0 0,1 0 0,-1 0 0,0 0 0,0 0 0,0 0 0,1-1 0,-1 1 0,0 0 0,0 0 0,0 0 0,0 0 0,1 0 0,-1-1 0,0 1 0,5-17-2446,-1 0-667,4-6-1198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12067,'0'0'7473,"0"14"-7285,21 230 158,0-13 479,-19-49-486,-2-190-828,-2 0 0,1-1 0,-1 1 0,-5-12 0,1 0-1014,-4-17-2336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49 8970,'0'0'9902,"-2"-6"-9132,-4-37 1365,6 87-1493,1-3-571,-1 1 0,-3-1-1,-13 71 1,10-87-12,2-16 201,2 1-1,0 0 1,0 0 0,0 12 0,28-26-210,172-20-67,-193 24 1,-4 0-76,-32-19-4836,26 13 4807,0-1-1,0 1 1,1-1-1,0 0 0,0 0 1,1-1-1,0 1 1,0-1-1,1 1 0,-2-13 1,-3-45 3028,7 64-2469,-1 5-419,1-1 0,-1 1 0,1-1 1,0 1-1,1-1 0,-1 1 1,1-1-1,-1 1 0,1-1 1,2 6-1,-1-2 5,10 69 516,-2 1 0,-2 142 0,-8-218-1076,5-16-2980,-2-3-2894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11426,'0'0'9859,"-13"14"-9851,16 10-8,10 4 8,0 14-8,-3-7-649,-10-8-3047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44 960,'0'0'12659,"-4"-2"-11622,4 1-981,-20-19 1808,13-1 3458,7 30-5171,18 292 171,0 7 536,-19-290-760,-4-15 187,-9-24-123,5 5-787,1 1-321,1-1 0,1 1 0,0-1 0,1 0 1,0 0-1,-3-25 0,5 24-878,-8-39-6423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10538,'0'0'11955,"5"-16"-11939,19 14-16,2 2 0,-1 0 0,-1 0-368,-6 21-200,-3 9-1,-12 21-871,-3-4-552,0-5-2721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11042,'0'0'8322,"143"0"-8314,-123 0-8,14-3-56,-8-8-1736,-3-1-4866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2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14123,'0'0'7026,"3"21"-6600,29 167 76,-28-158-424,1 52 0,-5-81 90,0-39 429,-1-15-604,-1 16 25,3 1 1,8-71-1,-7 98-34,0 0-1,0 0 1,1 0 0,0 0 0,1 0 0,-1 1 0,2-1 0,-1 1 0,1 0-1,0 0 1,1 1 0,0 0 0,0 0 0,1 0 0,0 0 0,11-7 0,-16 12-14,1 0 1,-1 0-1,1 0 1,0 1 0,0-1-1,0 1 1,0 0 0,0 0-1,0 0 1,0 0 0,0 0-1,0 1 1,0-1-1,1 1 1,-1 0 0,0 0-1,0 0 1,1 1 0,-1-1-1,0 1 1,4 0 0,-5 1 21,0-1 0,0 1 0,-1-1 1,1 1-1,0 0 0,-1-1 0,0 1 0,1 0 1,-1 0-1,0 0 0,0 0 0,0 0 1,0 0-1,0 1 0,-1-1 0,1 0 1,-1 0-1,1 1 0,-1-1 0,0 0 1,0 0-1,0 1 0,0-1 0,0 0 1,0 1-1,-1-1 0,1 0 0,-1 0 0,-1 4 1,0-1-12,0 1 1,0 0-1,0-1 0,-1 0 1,0 1-1,-1-1 1,1-1-1,-1 1 1,0 0-1,0-1 1,-8 7-1,-60 45-59,34-29 12,32-22 54,-18 16 10,23-20-2,1-1 0,-1 1 0,1-1 0,0 1 0,0 0 0,-1-1 0,1 1 1,0-1-1,0 1 0,0 0 0,-1-1 0,1 1 0,0-1 0,0 1 0,0 0 0,0-1 1,0 1-1,0 0 0,0-1 0,0 1 0,1-1 0,-1 1 0,0 0 0,0-1 0,0 1 0,1-1 1,-1 1-1,0-1 0,1 1 0,-1 0 0,0-1 0,1 1 0,-1-1 0,1 0 0,-1 1 1,1-1-1,-1 1 0,1-1 0,-1 0 0,1 1 0,-1-1 0,1 0 0,0 0 0,0 1 1,97 48-17,-49-26 44,-1 2 0,63 45 0,-93-57-29,-7-6 8,-1 0 0,0 1 0,-1 0 0,0 1 0,0 0 0,10 14 0,-12-14-526,-11-22-2164,-3-4-965,0-11-4778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17 8634,'0'0'8234,"2"-17"-4070,-4 30-4146,0-1 0,-1 1 0,0-1 0,-1 0-1,0 1 1,-8 13 0,-4 13 32,15-37-15,-50 162 2092,80-167-1876,30-1-248,-41 4-4,0-1 0,0-1 0,0 0-1,21-7 1,-35 0-5787,-5-8 3327,-6-17 2014,6 31 328,-1-7 317,0 0 919,-1-1 0,0 1 0,0-1 0,-7-11-1,4 58 2,-30 427 1480,34-456-2360,2-16-605,1-20-2029,5 7-1903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3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5449,'0'0'8758,"0"-4"-7632,0 3-929,0 0 0,0 0 1,-1 0-1,1 1 0,1-1 1,-1 0-1,0 0 1,0 0-1,0 0 0,0 0 1,1 1-1,-1-1 1,0 0-1,0 0 0,1 0 1,-1 1-1,1-1 0,-1 0 1,1 1-1,-1-1 1,1 0-1,0 1 0,-1-1 1,2 0-1,25-3 4098,-14 3-5683,1191-26 2499,-1222 11-889,-176-116-260,231 158-129,-19-13 28,0 0 0,32 15 0,-48-26 138,0-1 0,0 1 1,0 0-1,-1-1 0,1 1 0,-1 0 0,1 0 1,-1 0-1,0 0 0,0 0 0,0 0 0,0 0 0,0 0 1,0 1-1,0-1 0,-1 0 0,1 1 0,-1-1 1,0 0-1,0 1 0,0-1 0,0 0 0,0 1 0,0-1 1,0 1-1,-1-1 0,1 0 0,-1 0 0,-1 5 1,-3 11-11,-1 1 1,-13 26-1,16-37 10,-4 9-2,5-10 1,-1 0-1,0 0 1,0 0 0,-1 0-1,0-1 1,0 1 0,-5 5-1,8-12 23,1 1-1,-1-1 0,0 0 1,1 0-1,-1 1 0,0-1 0,0 0 1,1 0-1,-1 0 0,0 0 0,1 0 1,-1 0-1,0 0 0,0 0 1,1 0-1,-1-1 0,0 1 0,1 0 1,-1 0-1,0 0 0,1-1 1,-1 1-1,1-1 0,-1 1 0,0 0 1,1-1-1,-1 1 0,1-1 1,-1 1-1,1-1 0,-1 1 0,1-1 1,0 1-1,-1-1 0,1 0 0,0 1 1,-1-1-1,1 0 0,0 1 1,0-1-1,-1 0 0,1 1 0,0-2 1,-14-33-88,13 32 109,-10-29-27,2 0-1,1-1 1,1 0 0,2 0 0,-2-40 0,7 72-196,6 9-1370,52 16-2557,-31-16-1620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1328,'0'0'8382,"-5"1"-7386,-80 7 6793,46-7-6430,42-1-1286,454 0 1040,-457 0-1274,-4 0-504,-42-3-5609,19-1 1624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 6913,'0'0'11688,"-15"-4"-10765,14 10-896,0-1-1,0 1 1,0 0-1,1-1 1,-1 1-1,1 0 1,2 9-1,-2-6 94,-1 54 219,3 0 0,3 0 0,3 0 0,16 67 0,-24-130-357,1 1 0,-1 0 0,0-1-1,0 1 1,0 0 0,0-1 0,0 1-1,1 0 1,-1-1 0,0 1 0,1-1-1,-1 1 1,0-1 0,1 1 0,-1-1-1,1 1 1,-1-1 0,1 1 0,-1-1-1,1 1 1,-1-1 0,1 0 0,-1 1-1,1-1 1,10-8-816,8-33-2649,-16 31 1652,10-20-3474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11210,'0'0'7075,"25"-13"-6260,5-4-552,-14 7-120,0 0 0,0 2 0,1 0 0,1 1 0,-1 1 0,32-7 0,-24 7 20,11-3-45,0 1 0,0 3 0,45-3 0,-80 8-142,-1 1-1,0-1 1,1 0-1,-1 1 1,0-1 0,1 0-1,-1 0 1,0 1-1,1-1 1,-1 0-1,0 1 1,0-1-1,0 1 1,1-1 0,-1 0-1,0 1 1,0-1-1,0 1 1,0-1-1,0 0 1,0 1-1,0-1 1,0 1 0,0-1-1,0 1 1,0-1-1,0 0 1,0 1-1,0-1 1,0 1-1,0-1 1,0 1 0,-1-1-1,1 0 1,0 1-1,-1 0 1,-8 20-802,-9-2-858,-34 29-1,36-35 477,-28 25-2946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11763,'0'0'6606,"-5"18"-6188,-4 33 278,-6 96 0,10 60 216,5-207-802,4-11 924,14-13-817,2 1 1,0 1-1,38-32 0,-44 42-176,-12 10-51,1 0 1,-1 0-1,1 0 0,0 0 1,-1 0-1,1 0 0,0 1 1,0-1-1,0 1 1,0 0-1,1 0 0,3-1 1,-6 2 0,1 0 1,-1 0 0,0 1-1,0-1 1,1 0 0,-1 1 0,0-1-1,1 1 1,-1-1 0,0 1-1,0-1 1,0 1 0,0 0-1,0 0 1,0-1 0,0 1 0,0 0-1,0 0 1,0 0 0,0 0-1,0 0 1,-1 0 0,1 0 0,0 1-1,-1-1 1,1 0 0,-1 0-1,1 1 1,-1-1 0,0 0-1,1 3 1,5 23 4,-1 0-1,-1 0 0,1 30 1,1 12-101,-6-70 81,0 1-1,0 0 0,0 0 0,0-1 0,0 1 0,0 0 1,0 0-1,1-1 0,-1 1 0,0 0 0,0 0 0,0-1 0,0 1 1,1 0-1,-1 0 0,0 0 0,0-1 0,0 1 0,1 0 1,-1 0-1,0 0 0,0 0 0,1 0 0,-1-1 0,0 1 0,0 0 1,1 0-1,-1 0 0,0 0 0,1 0 0,-1 0 0,0 0 0,0 0 1,1 0-1,-1 0 0,0 0 0,0 0 0,1 0 0,-1 0 1,0 0-1,1 0 0,-1 1 0,0-1 0,0 0 0,0 0 0,1 0 1,-1 0-1,0 0 0,0 1 0,1-1 0,-1 0 0,0 0 1,0 0-1,0 1 0,0-1 0,1 0 0,-1 0 0,0 1 0,0-1 1,0 0-1,0 0 0,0 1 0,0-1 0,0 0 0,0 0 0,1 1 1,-1-1-1,0 1 0,13-21-2159,2-7-2666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52 195 10506,'0'0'7757,"8"-10"-7548,6-7-117,30-42-41,-40 53 70,-1 1 0,0-1 0,-1 0 0,1 0 0,-1 0 0,0 0 0,-1 0 0,1-1 0,-1 1 0,0-9 0,0 14-97,-1 0-1,0-1 1,-1 1 0,1 0 0,0-1 0,0 1 0,0 0 0,-1-1 0,1 1 0,-1 0 0,1 0-1,-1-1 1,1 1 0,-1 0 0,0 0 0,0 0 0,1 0 0,-1 0 0,0 0 0,0 0 0,0 0 0,0 0-1,0 0 1,0 1 0,0-1 0,-2-1 0,0 2 4,1-1-1,0 1 1,-1-1 0,1 1-1,-1 0 1,1 0-1,0 0 1,-1 0 0,1 0-1,0 1 1,-1-1-1,1 1 1,0-1 0,-1 1-1,1 0 1,-3 1 0,-1 2-29,0 1 0,0-1 0,0 1 1,1 0-1,0 0 0,0 1 1,0-1-1,0 1 0,1 0 1,0 1-1,1-1 0,-1 1 1,1-1-1,-3 11 0,4-12 0,0 1 1,1-1-1,0 0 0,0 1 0,0-1 1,0 1-1,1 0 0,0-1 0,1 7 0,-1-10 1,1 1 0,0 0 0,-1-1 0,1 1-1,0 0 1,0-1 0,0 1 0,1-1-1,-1 0 1,1 1 0,-1-1 0,1 0-1,0 0 1,0 0 0,0 0 0,0 0-1,0 0 1,4 2 0,2 0 0,0 0 1,0-1-1,0 1 1,1-2-1,-1 1 1,1-1-1,-1 0 1,12 0-1,75-1 59,-55-1-27,-33 0-34,-2 0-2,0 0 1,0 0 0,0-1 0,0 1-1,0-1 1,0 0 0,0-1-1,0 1 1,8-5 0,-12-23-4461,-1 14-568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11618,'0'0'7215,"14"21"-6346,119 160 606,-132-179-1463,1 0 1,-1 0 0,1 0 0,0 0 0,0 0 0,0-1 0,0 1 0,0-1 0,1 1 0,-1-1-1,0 0 1,5 2 0,-6-3 20,1 0 1,-1 0-1,1 0 0,-1 0 0,1 0 0,-1 0 0,1 0 0,-1-1 0,1 1 1,-1-1-1,0 1 0,1-1 0,-1 1 0,1-1 0,-1 0 0,0 0 0,0 0 1,0 0-1,1 0 0,-1 0 0,0 0 0,0 0 0,1-2 0,9-9 4,-1-1 0,-1-1-1,0 0 1,-1 0 0,0-1-1,-1 0 1,-1 0 0,0-1-1,-1 1 1,-1-1 0,0-1 0,-1 1-1,1-19 1,-4 34-66,0 0 0,0 1 0,0-1 0,0 0 1,1 0-1,-1 1 0,0-1 0,0 0 0,1 1 0,-1-1 1,1 0-1,-1 1 0,1-1 0,-1 1 0,1-1 0,-1 0 0,1 1 1,-1-1-1,1 1 0,0 0 0,-1-1 0,1 1 0,0-1 1,-1 1-1,1 0 0,0 0 0,0-1 0,-1 1 0,1 0 0,1 0 1,28 0-3834,-18 1 633,7-1-4397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13 164 12347,'0'0'5454,"18"-12"-5387,6-3-42,-12 8-3,-1-1-1,1 0 1,-1 0-1,-1-1 1,16-16 0,-25 23-4,1 1 0,0-1 1,-1 1-1,1-1 1,-1 0-1,0 1 0,0-1 1,0 0-1,1 0 1,-2 0-1,1 0 0,0 0 1,0 0-1,-1 0 1,1 0-1,-1 0 1,1-1-1,-1 1 0,0 0 1,0 0-1,0 0 1,0 0-1,-1-4 0,0 5 14,0-1-1,0 1 1,0-1 0,0 1-1,-1 0 1,1-1-1,0 1 1,-1 0-1,1 0 1,-1 0-1,1 0 1,-1 0-1,1 0 1,-1 0 0,0 0-1,1 1 1,-1-1-1,0 1 1,0-1-1,1 1 1,-1 0-1,0 0 1,0 0-1,0 0 1,0 0 0,-1 0-1,-2 0-34,1 0-1,-1 1 1,1 0 0,0 0-1,-1 0 1,1 0-1,0 0 1,0 1 0,0 0-1,0 0 1,0 0-1,0 0 1,0 1 0,1-1-1,-1 1 1,1 0 0,0 0-1,0 0 1,0 1-1,0-1 1,0 1 0,-3 7-1,2-4 5,1-1-1,0 1 0,1 0 1,-1 0-1,1 1 1,1-1-1,-1 0 1,1 1-1,1-1 0,-1 1 1,1-1-1,1 1 1,0 8-1,0-13 21,0 1-1,1 0 1,-1-1 0,1 1-1,0-1 1,0 1-1,0-1 1,0 0 0,0 0-1,1 0 1,0 0 0,-1 0-1,1 0 1,0-1-1,0 1 1,1-1 0,-1 0-1,0 0 1,1 0 0,-1 0-1,1-1 1,0 0-1,-1 1 1,1-1 0,0-1-1,7 2 1,13 1 154,-1 0 0,1-1-1,30-3 1,-30 1-97,-23 0-68,0 0 0,0 0 0,1 0 0,-1 0 0,0 0 1,1 0-1,-1 0 0,0 0 0,0-1 0,1 1 0,-1 0 0,0-1 0,0 1 1,1-1-1,-1 1 0,0-1 0,0 0 0,0 0 0,0 1 0,0-1 1,0 0-1,1-2 0,2-27-3724,-4 26 2832,0-12-4027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1088,'0'0'17623,"1"12"-17443,11 59 94,-4-24-151,5 76 1,87-278 1459,-89 140-1579,-8 8-4,1 1 0,-1 0-1,2 0 1,-1 0 0,1 1 0,-1 0-1,1 0 1,1 0 0,-1 0 0,9-5-1,-13 10 0,0 0-1,-1 1 1,1-1-1,0 0 1,-1 1-1,1-1 0,-1 0 1,1 1-1,-1-1 1,1 1-1,-1-1 1,1 1-1,-1-1 0,1 1 1,-1 0-1,0-1 1,1 1-1,-1-1 1,0 1-1,1 0 0,-1-1 1,0 1-1,0 0 1,0-1-1,0 1 0,0 0 1,1-1-1,-1 1 1,-1 0-1,1 0 1,0-1-1,0 1 0,0 0 1,1 34-40,-1-31 26,-1 22-9,0-12 5,1 0 0,0 0-1,1-1 1,0 1 0,1 0 0,6 21-1,-7-34-82,-1 0 0,1 0 0,0 0-1,-1 0 1,1 0 0,0 0-1,-1 0 1,1-1 0,0 1 0,0 0-1,0 0 1,0-1 0,0 1 0,0-1-1,0 1 1,0-1 0,0 1-1,0-1 1,0 1 0,0-1 0,0 0-1,0 0 1,0 1 0,1-1-1,-1 0 1,0 0 0,0 0 0,0 0-1,0-1 1,0 1 0,0 0-1,1 0 1,-1-1 0,0 1 0,1-1-1,3-1-507,-1 0 0,0 1 0,0-2-1,0 1 1,0-1 0,7-5 0,13-15-5604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65 126 9298,'0'0'7690,"-18"142"-6914,18-105-160,0-4-216,0-5-64,0-7-256,0-7 72,0-10-152,11-4-472,-1-7-784,-5-11-2545</inkml:trace>
  <inkml:trace contextRef="#ctx0" brushRef="#br0" timeOffset="1">1 0 11522,'0'0'5386,"129"21"-11164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10898,'0'0'6086,"-6"21"-5057,-3 8-566,1 1 0,2 1 0,2-1 0,-2 38 0,30-75 131,-3-7-521,-1-1 0,0-1 0,-1-1 1,24-28-1,37-32-94,-80 76 20,0 1-1,1 0 0,-1-1 1,0 1-1,1 0 0,-1-1 1,1 1-1,-1 0 0,0 0 1,1-1-1,-1 1 0,1 0 1,-1 0-1,1 0 0,-1 0 1,1 0-1,-1 0 0,1 0 1,-1-1-1,1 1 0,-1 0 1,1 1-1,-1-1 0,1 0 1,-1 0-1,1 0 0,-1 0 1,0 0-1,1 0 0,-1 1 1,2-1-1,5 17-24,-3 34 15,-4-39 8,2 20-7,-1-1 25,7 48 1,-8-73-24,1-1 1,1 1 0,-1 0 0,1 0-1,0-1 1,0 1 0,0-1 0,1 0-1,0 0 1,0 0 0,0 0 0,1 0-1,0-1 1,7 8 0,8-1-1251,-1-9-2319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1 347 11402,'0'0'7007,"22"-15"-6647,175-131 131,-183 134-468,1 0-1,-1-1 0,20-26 1,-29 33 8,-1 0-1,-1 0 1,1 0 0,-1-1 0,0 1-1,0-1 1,-1 0 0,0 0 0,0 1-1,-1-1 1,0-1 0,1-12 0,-3 19-5,0 0 1,1 0 0,-1 0 0,0 1 0,1-1 0,-1 0-1,0 1 1,0-1 0,0 1 0,0-1 0,0 1 0,0-1 0,0 1-1,0-1 1,0 1 0,0 0 0,0 0 0,0 0 0,0-1-1,0 1 1,0 0 0,0 0 0,0 0 0,0 1 0,0-1 0,0 0-1,-2 1 1,-31 4 12,29-2-43,1-1 0,-1 1 0,1 1 0,0-1-1,0 0 1,1 1 0,-1 0 0,1 0 0,-1 0-1,1 0 1,1 1 0,-1-1 0,-3 9 0,5-11 0,-1 1 0,1-1 0,0 1 0,0 0 0,1-1 0,-1 1 1,1 0-1,-1 0 0,1-1 0,0 1 0,0 0 0,0 0 0,0 0 1,1-1-1,-1 1 0,1 0 0,-1 0 0,1-1 0,0 1 1,0 0-1,0-1 0,1 1 0,-1-1 0,0 0 0,1 1 0,0-1 1,3 4-1,5 1-5,0-1 0,0 0 1,0-1-1,1 0 0,0 0 1,0-1-1,0 0 0,1-1 1,14 2-1,-11-2-17,-1 1 0,1 0-1,-1 1 1,0 0 0,19 11 0,-31-15 22,0 0 0,0 1 0,0-1 0,0 0 0,-1 1 0,1 0 0,0-1 0,-1 1 1,1 0-1,-1 0 0,0 0 0,1 0 0,-1 0 0,0 0 0,0 0 0,0 0 0,-1 0 0,1 1 1,0-1-1,-1 0 0,1 1 0,-1-1 0,0 0 0,0 1 0,0-1 0,0 0 0,0 1 0,-1-1 1,1 0-1,-1 1 0,1-1 0,-1 0 0,0 0 0,-1 3 0,-1 0 5,0 1-1,0-1 1,-1 0-1,1 0 1,-1 0-1,0-1 1,-1 1-1,1-1 1,-1 0-1,0 0 0,-8 5 1,-7 0 18,1-1 1,-1-1-1,0-1 0,-1-1 1,0-1-1,1 0 0,-1-2 1,-1 0-1,-37-2 0,52-1 1,0 0 0,0-1 0,0 1 0,0-1 0,1-1 0,-1 1 0,1-1 0,0 0 0,0-1 0,0 1 0,0-1 0,0-1-1,1 1 1,0-1 0,0 0 0,0 0 0,0 0 0,1-1 0,0 1 0,0-1 0,0 0 0,1 0 0,0-1 0,0 1 0,1-1 0,0 1 0,0-1-1,0 0 1,1 0 0,0 0 0,0 0 0,1 0 0,0 0 0,0 0 0,0 0 0,3-9 0,-3 15-41,0 0 1,1 0-1,-1 0 1,1 0-1,-1 0 1,1 0-1,-1 0 1,1 1-1,0-1 1,-1 0-1,1 0 0,0 1 1,-1-1-1,1 0 1,0 1-1,0-1 1,0 1-1,0-1 1,-1 1-1,1-1 1,0 1-1,2-1 1,21-5-1569,-1 1 1,45-3 0,-8 3-5471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31 11506,'0'0'9020,"-1"24"-8658,1-15-336,0 26 67,-2 0 0,-2 1 0,-10 47 0,8-58-79,5-18-3,-1 0 0,1 1 0,-1-1 0,-1 0 0,0 0 0,0-1-1,-4 9 1,7-15-4,-1 0-1,1 1 0,0-1 1,-1 0-1,1 0 1,0 1-1,-1-1 0,1 0 1,0 0-1,-1 0 1,1 0-1,0 1 0,-1-1 1,1 0-1,0 0 1,-1 0-1,1 0 1,0 0-1,-1 0 0,1 0 1,-1 0-1,1 0 1,0 0-1,-1 0 0,1 0 1,0 0-1,-1-1 1,1 1-1,-1 0 0,1 0 1,0 0-1,0 0 1,-1-1-1,1 1 0,0 0 1,-1 0-1,1-1 1,0 1-1,0 0 0,-1-1 1,1 1-1,0 0 1,0 0-1,-1-1 0,1 1 1,0 0-1,0-1 1,0 0-1,-9-17 78,9 17-83,-10-27 122,1 0 1,1-1-1,1 0 0,2 0 0,2-1 1,-1-40-1,18 92-136,-8-15-13,109 126-12,-98-116 46,1-1 0,0 0 0,2-1 0,-1-1 0,30 15-1,-47-28-6,0 0-1,0 0 1,0 0-1,0 0 0,0 0 1,1 0-1,-1-1 1,0 1-1,1-1 0,-1 0 1,0 1-1,1-1 1,-1 0-1,1-1 0,-1 1 1,0 0-1,1-1 1,3 0-1,-4 0 0,0-1 0,0 1 1,-1 0-1,1-1 0,-1 1 0,1-1 1,-1 1-1,1-1 0,-1 0 0,0 1 0,0-1 1,0 0-1,0 0 0,0 0 0,0 0 0,-1 0 1,1-2-1,2-11 2,-1 0 0,-1 0-1,0 0 1,-2-28 0,0 28 1,-1 2 0,0 1 0,-1-1 0,0 1 0,-1 0 0,0 0 0,-1 0 0,-1 1 0,0-1 0,0 1 0,-12-15 0,-15-29 53,65 72-1327,8 7-905,4 1-3138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26 9826,'0'0'8150,"-6"16"-8023,-20 53 19,25-65-135,0-1 0,1 0-1,-1 1 1,1-1 0,-1 0 0,1 1-1,0-1 1,0 0 0,1 1 0,-1-1-1,1 0 1,0 1 0,-1-1 0,1 0-1,1 0 1,-1 0 0,0 1 0,1-2-1,0 1 1,0 0 0,-1 0 0,2 0-1,-1-1 1,0 1 0,0-1 0,1 0-1,0 0 1,-1 0 0,1 0 0,3 2-1,-1-1-18,1 0-1,0 0 0,-1-1 0,1 0 1,0 0-1,0 0 0,1-1 0,-1 0 1,0 0-1,0-1 0,1 1 0,-1-1 1,11-2-1,-15 2-1,-1-1 0,1 1 0,0-1 0,-1 1 0,1-1 0,-1 0 0,1 0 0,-1 0 0,1 0 0,-1 0 0,0 0 0,1 0 0,-1-1 0,0 1 0,0 0 0,0-1 0,0 1 0,0-1 0,0 1 0,1-4 0,0 1-9,-1-1 0,1 0 1,-1 0-1,0 1 0,-1-1 1,1 0-1,-1-8 0,0 6 8,0 0-1,-1-1 1,0 1-1,0 0 0,-1 0 1,1 0-1,-2 0 1,1 0-1,-1 1 1,-4-10-1,3 11 16,1 0-1,-1 1 1,0-1-1,0 0 1,-1 1-1,1 0 1,-1 0-1,0 0 1,0 1-1,0 0 1,0 0-1,-1 0 1,1 0-1,-1 1 1,0 0-1,0 0 1,0 1-1,-11-2 1,16 3-45,1 0 1,-1 1-1,0-1 1,1 0-1,-1 1 1,0-1-1,1 1 1,-1-1-1,1 1 0,-1-1 1,0 1-1,1 0 1,-1-1-1,1 1 1,0-1-1,-1 1 1,1 0-1,-1 0 1,1-1-1,0 1 0,0 0 1,-1-1-1,1 1 1,0 0-1,0 0 1,0 0-1,0-1 1,0 1-1,0 0 1,0 0-1,0-1 1,0 1-1,0 0 0,1 0 1,-1-1-1,0 1 1,0 0-1,1 0 1,-1-1-1,0 1 1,1 0-1,-1-1 1,1 1-1,-1 0 0,1-1 1,-1 1-1,1-1 1,-1 1-1,2 0 1,14 13-2922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10698,'0'0'7458,"165"-28"-6378,-115 14-288,-1 5-392,-10-1-240,-8 8-144,-11 2-16,-9 0 0,-9 2-104,-2 17-664,-10 7-312,-42 18-728,3-7-2185,0-2-1760</inkml:trace>
  <inkml:trace contextRef="#ctx0" brushRef="#br0" timeOffset="1">42 327 8002,'0'0'10898,"140"-33"-9754,-104 24-608,0 2-264,-2 2-152,-3 1-120,-2 1-8,-4-1-200,12-6-1336,-11 1-1264,-3-3-2466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11018,'0'0'7041,"17"18"-6396,52 60-220,-65-73-396,-1 0-1,1 0 0,-1 0 0,0 0 0,-1 0 1,1 1-1,-1 0 0,0-1 0,0 1 0,-1 0 1,0 0-1,0-1 0,0 1 0,-1 0 0,1 0 1,-1 0-1,-1 0 0,1 0 0,-1 0 0,-3 9 1,4-14-28,-1 0 0,1 0 0,-1 0 0,0 0 1,1-1-1,-1 1 0,0 0 0,0 0 0,0-1 1,0 1-1,0 0 0,1-1 0,-1 1 0,0-1 1,0 1-1,0-1 0,0 0 0,-1 1 0,1-1 1,0 0-1,0 0 0,0 0 0,0 0 0,0 0 1,0 0-1,0 0 0,0 0 0,0 0 0,0 0 1,-1 0-1,1-1 0,0 1 0,0 0 0,0-1 1,0 1-1,0-1 0,0 0 0,1 1 0,-1-1 1,0 1-1,0-1 0,0 0 0,0 0 0,1 0 1,-1 1-1,0-1 0,1 0 0,-1 0 0,0-2 1,-2-8-21,1-1 0,1 0 0,0 0 0,0-1 0,1 1 0,1 0 0,0 0 0,0 0 0,1 0 0,1 0 0,0 1 0,1-1 0,0 1 0,1-1 0,0 1 0,0 1 0,2-1 0,-1 1 0,1 0 0,0 0 0,1 1 0,13-12 0,-17 19-136,-1 0 0,0 0 0,1 0 0,-1 1 0,1 0 0,0-1 0,-1 1 0,1 1 0,0-1-1,0 1 1,-1-1 0,1 1 0,0 0 0,7 1 0,1-1-1177,8 0-2833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11899,'0'0'7409,"-10"126"-7113,20-68-56,0-2-56,-5-5 0,-2-7-184,-3-11-88,0-12-904,0-19-688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9114,'0'0'5749,"27"-8"-5502,-15 5-225,29-10 44,1 2 0,81-10 0,-122 22-24,-1-1-1,0 0 1,1 1-1,-1-1 1,0 0 0,0 1-1,0-1 1,1 1 0,-1-1-1,0 0 1,0 1-1,0-1 1,0 1 0,0-1-1,1 1 1,-1-1 0,0 1-1,0-1 1,0 0-1,0 1 1,0-1 0,-1 1-1,1-1 1,0 1 0,0-1-1,0 0 1,0 1 0,0-1-1,-1 1 1,1-1-1,0 0 1,0 1 0,-1-1-1,1 1 1,0-1 0,0 0-1,-1 1 1,1-1-1,-1 0 1,-19 39 508,11-23-470,1 0-1,-11 30 1,16-33-50,1 1 0,1 0 0,0 0 0,2 25 0,-1-37-25,1 0 0,-1-1-1,1 1 1,0 0 0,-1-1-1,1 1 1,0 0 0,0-1-1,0 1 1,0-1 0,1 1-1,-1-1 1,0 0 0,0 0-1,1 1 1,-1-1 0,1 0-1,-1 0 1,1 0 0,0-1-1,-1 1 1,1 0 0,0 0-1,-1-1 1,1 1 0,0-1-1,0 0 1,-1 1 0,1-1-1,0 0 1,0 0 0,0 0-1,2-1 1,0 1-5,0 1 0,0-2 0,0 1 1,0 0-1,0-1 0,0 0 0,-1 0 0,1 0 0,0 0 0,0-1 0,-1 0 0,1 1 0,0-1 0,5-5 1,-5 3-16,-1-1 0,0 0 1,1 1-1,-1-2 1,-1 1-1,1 0 1,-1 0-1,0-1 0,0 0 1,-1 1-1,1-1 1,-1 0-1,-1 0 1,1 1-1,-1-1 1,0 0-1,0 0 0,-1 0 1,1 0-1,-2 1 1,1-1-1,0 0 1,-1 1-1,0-1 0,0 1 1,-1-1-1,0 1 1,1 0-1,-2 0 1,1 0-1,-1 1 1,1-1-1,-1 1 0,0 0 1,-1 0-1,1 0 1,-1 1-1,0-1 1,0 1-1,0 0 0,0 0 1,0 1-1,-1 0 1,1 0-1,-1 0 1,1 0-1,-1 1 1,0 0-1,-9 0 0,12 1-213,-4 0-312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4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13955,'0'0'6092,"0"19"-5265,0 228 280,0-246-1041,2-2 97,14-20-95,-1-1 0,23-44 0,-8 14-215,-4 6 50,-13 23 82,28-39-1,-41 62 14,0 0-1,0-1 0,1 1 0,-1-1 0,0 1 0,0 0 1,1-1-1,-1 1 0,1 0 0,-1 0 0,0-1 0,1 1 0,-1 0 1,1 0-1,-1-1 0,0 1 0,1 0 0,-1 0 0,1 0 1,-1 0-1,1 0 0,-1 0 0,1-1 0,-1 1 0,1 0 1,-1 0-1,1 1 0,-1-1 0,1 0 0,-1 0 0,0 0 0,1 0 1,-1 0-1,1 0 0,-1 1 0,1-1 0,-1 0 0,0 0 1,1 1-1,-1-1 0,1 0 0,-1 1 0,0-1 0,1 0 1,-1 1-1,0-1 0,0 0 0,1 1 0,-1-1 0,0 1 0,0-1 1,1 1-1,-1-1 0,0 0 0,0 1 0,0-1 0,0 1 1,0-1-1,0 1 0,0-1 0,0 2 0,8 35-80,-7-33 88,18 94-36,-7-46-114,-3 2 0,5 91 0,-14-144-1052,-2-12-6638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5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21 7418,'0'0'6062,"-6"3"-4972,-18 8-179,20-5 1890,12-4-2225,15 0-807,-23-2 320,275-22 690,4-1-571,-279 23-100,-40 7-1671,36-7-1423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5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18 3777,'0'0'10607,"-7"0"-9649,-35 0 1270,42-16-91,0 14-1072,0 13-898,0-10-195,3 109 161,5 0 0,27 138 0,-28-219 7,-4-24 63,-3-18-333,-2-26-2525,3-43 0,3 37-1964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5:5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10042,'0'0'9051,"0"9"-8889,1 86 586,5 0 1,28 144 0,-34-236-723,0 0 1,1 1 0,0-1 0,0 0 0,0 0 0,0 0 0,0 0 0,0-1 0,1 1 0,3 5-1,6-9 638,4-18-124,2-10-382,-9 14-144,0 1 0,0 0-1,1 1 1,1 0 0,1 0-1,-1 1 1,24-19 0,-33 30-28,1-1 0,0 1-1,0 0 1,0 0 0,0 0 0,0 0 0,0 1 0,0-1 0,0 0 0,0 1 0,0 0 0,0-1 0,0 1 0,1 0 0,-1 0 0,0 0 0,0 0-1,0 1 1,0-1 0,0 1 0,0-1 0,4 2 0,-2 0 1,-1 1 0,1-1 1,-1 0-1,0 1 0,0 0 0,0 0 0,-1 0 0,1 0 0,-1 0 0,1 1 0,2 4 1,4 10-23,-1 1 0,-1 0 1,9 34-1,-15-50 27,3 21-7,6 13-52,-9-37-87,0-1 0,0 0-1,0 1 1,0-1 0,0 0 0,0 0 0,0 0 0,0 1-1,0-1 1,0 0 0,-1 0 0,1 0 0,0 0 0,-1-1 0,1 1-1,0-2 1,10-21-3158,1-4-2754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7786,'0'0'10263,"10"-10"-9569,7-5-360,2-2-41,-1 0 0,17-21 1,-31 33-216,1-1 0,-1 1 1,-1-1-1,1 0 0,-1-1 1,0 1-1,0 0 1,0-1-1,-1 0 0,0 1 1,-1-1-1,1 0 0,-1-9 1,0 3 38,-4-28 199,3 40-314,0 1 0,-1-1-1,1 0 1,-1 0 0,1 0 0,-1 1 0,0-1 0,1 0 0,-1 1-1,0-1 1,1 1 0,-1-1 0,0 0 0,0 1 0,1 0 0,-1-1 0,0 1-1,0-1 1,0 1 0,0 0 0,0 0 0,1-1 0,-1 1 0,0 0-1,0 0 1,0 0 0,0 0 0,0 0 0,0 0 0,0 0 0,0 1-1,0-1 1,1 0 0,-1 0 0,0 1 0,0-1 0,0 0 0,0 1 0,1-1-1,-2 2 1,-4 1-9,1 0-1,0 1 1,0 0 0,0 0-1,0 0 1,0 1-1,1-1 1,0 1 0,0 0-1,0 1 1,-5 9-1,3-4-7,0 1-1,0-1 0,1 1 0,-6 25 0,10-33 13,0 0 1,0 1-1,0-1 0,1 0 0,0 0 0,0 1 0,0-1 1,1 0-1,1 8 0,-1-11 3,-1 1-1,1-1 1,0 1-1,0-1 1,0 1 0,0-1-1,0 0 1,0 0-1,0 1 1,0-1 0,0 0-1,1 0 1,-1 0 0,0 0-1,1 0 1,-1-1-1,1 1 1,-1 0 0,1-1-1,-1 1 1,1-1-1,0 1 1,-1-1 0,1 0-1,0 0 1,1 1 0,11 0-334,0-1 0,0 0 0,-1-1 0,1 0 0,0-1 0,-1-1 1,1 0-1,23-9 0,-11 1-1097,0-2-1,-1-1 1,27-19 0,-6 0-4571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8306,'0'0'9759,"-4"2"-9555,-1 1-165,0 0 0,1 0 0,0 1 0,0 0 0,0 0 0,0 0 0,0 0 0,1 0 0,0 1 0,0 0 0,0 0 0,1 0 0,-1 0 0,-1 7 0,-31 89 738,31-89-644,0 1-54,0 1-1,1-1 0,1 0 1,0 1-1,1 0 0,0-1 1,3 26-1,-1-38-71,-1 1 0,1-1 0,0 1 1,0-1-1,0 0 0,0 1 0,0-1 0,0 0 0,0 0 0,1 0 0,-1 1 1,0-1-1,1-1 0,-1 1 0,1 0 0,-1 0 0,1-1 0,-1 1 1,1 0-1,-1-1 0,1 0 0,0 1 0,-1-1 0,1 0 0,0 0 0,-1 0 1,1 0-1,0 0 0,-1 0 0,1 0 0,0-1 0,2 0 0,3 0 15,-1 1 0,1-2 0,0 1 0,-1-1 0,0 0 0,1 0 0,6-5 0,-7 3-19,0 0 0,0-1 0,-1 0 0,0 0 0,0 0 0,0-1 0,-1 1 0,0-1 1,0-1-1,0 1 0,-1 0 0,0-1 0,0 0 0,0 1 0,-1-1 0,0 0 0,-1 0 0,1-1 0,-1 1 1,0-9-1,-1 3-36,0 0 1,-1 0-1,-1 0 0,0 0 1,-1 0-1,0 1 1,0-1-1,-2 1 1,1 0-1,-11-18 0,7 21-274,4 13-736,6 19-397,11 8-1393,5-2-2434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70 295 11602,'0'0'6649,"-1"14"-6171,-6 63 46,20-98-161,-7 5-332,-2 0 1,1 0-1,-2 0 0,0 0 0,-1 0 0,-1-1 1,-1 1-1,0-1 0,-1 1 0,0-1 0,-1 1 1,-2 0-1,1 0 0,-2 0 0,0 0 0,-1 1 1,0 0-1,-1 0 0,-10-15 0,17 29 0,-1-1 0,0 1 1,0-1-1,0 1 0,0-1 0,0 1 0,0 0 0,0-1 0,0 1 0,-1 0 0,1 0 0,0 0 0,-1 0 0,1 0 0,-1 0 0,1 0 0,-1 1 0,1-1 0,-1 0 1,0 1-1,1-1 0,-1 1 0,-3-1 0,4 2-33,1 0 0,-1 0 1,0 0-1,1 0 0,-1 0 0,0 0 1,1 0-1,-1 0 0,1 0 1,0 1-1,-1-1 0,1 0 0,0 0 1,0 0-1,0 0 0,-1 1 1,1-1-1,0 0 0,1 0 0,-1 0 1,0 1-1,0-1 0,0 0 0,1 2 1,10 35-44,-6-34 41,0 1 0,0 0 0,1-1 0,0 0 0,0 0 0,0-1 0,0 0 0,0 0 0,1 0-1,0-1 1,-1 0 0,1 0 0,0 0 0,13 0 0,14 2-139,60-2-1,-67-3-82,-13 1 77,1 0 0,-1-2 0,0 1 0,0-2 0,0 0 0,24-9 0,-34 11 189,0-1 0,0 1 0,-1-1-1,1 0 1,0 0 0,-1-1 0,1 1-1,-1-1 1,0 0 0,0 1 0,0-1-1,0-1 1,-1 1 0,1 0 0,-1-1 0,0 1-1,0-1 1,0 0 0,0 0 0,-1 1-1,1-1 1,-1 0 0,0 0 0,0-1-1,-1 1 1,1-7 0,-1 11-20,0-1 0,-1 0 0,1 0 0,0 0 0,-1 0 0,1 0 0,-1 1 0,1-1 0,-1 0 0,0 0 0,1 1 0,-1-1 0,0 0 0,1 1 0,-1-1 0,0 1 0,0-1 0,0 1 0,1-1 0,-1 1 0,0-1 0,0 1 0,0 0-1,0 0 1,0-1 0,0 1 0,0 0 0,0 0 0,0 0 0,1 0 0,-1 0 0,0 0 0,0 0 0,0 0 0,0 1 0,0-1 0,0 0 0,0 1 0,0-1 0,0 0 0,1 1 0,-1-1 0,0 1 0,0-1 0,0 1 0,1-1 0,-1 1 0,0 0 0,1-1 0,-2 2 0,-2 4-21,-1 1 1,1 0-1,1 0 1,-1 0-1,1 0 1,0 0-1,1 1 1,0-1-1,0 1 1,0 0-1,0 12 1,-1 16-22,3 44 0,1-45-7,-1-29 27,4 67-7,-4-69 10,1 0 0,0 0 0,0 0 0,0 0 0,0 0 0,1 0 0,0 0 0,0 0 0,0-1 0,0 1 0,0-1 0,1 1 0,-1-1 0,5 4 0,-6-6-18,0 0 0,1 0 0,-1-1 0,0 1 0,0 0 0,0-1 0,1 1-1,-1 0 1,0-1 0,1 0 0,-1 1 0,1-1 0,-1 0 0,0 0 0,1 0 0,-1 0 0,1 0-1,-1 0 1,0 0 0,1 0 0,-1 0 0,1-1 0,-1 1 0,0 0 0,1-1 0,-1 0 0,0 1-1,0-1 1,1 0 0,-1 1 0,0-1 0,0 0 0,0 0 0,0 0 0,2-2 0,1-2-307,1-1-1,-1 0 1,0 0 0,0 0 0,3-7 0,-6 10 62,22-41-4197,-6 2-1541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9514,'0'0'11005,"13"138"-10443,12 43-158,-22-110-4584,-3-89 286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3225,'0'0'14603,"7"139"-13691,-1-99-200,-4-3-400,1-7-168,-1-4-144,-2-7-184,3-15-1176,0-4-721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6329,'0'0'11979,"93"-28"-13083,-44 28-3553</inkml:trace>
  <inkml:trace contextRef="#ctx0" brushRef="#br0" timeOffset="1">202 3 1328,'0'0'16868,"-28"139"-16228,33-76-40,8 2-144,3-2-248,-4-9-112,-1-10-96,-3-11-72,-1-17-576,1-11-624,2-12-593,1-21-1359,-6-3-2857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8666,'0'0'3373,"27"-1"-3255,-24 1-99,238-20 485,-204 15 2553,-37 8-2528,0 41 56,2-1 0,1 1 0,2-1 0,3 0 0,16 55 0,-24-97-641,0 1 1,1-1-1,-1 0 0,1 0 0,-1 1 0,1-1 0,-1 0 0,1 0 1,0 0-1,0 0 0,-1 0 0,1 0 0,0 0 0,0 0 0,0 0 1,0-1-1,0 1 0,0 0 0,0 0 0,0-1 0,2 1 0,-2-1-127,0 0 0,0 0 0,0 0 0,-1-1-1,1 1 1,0 0 0,0-1 0,0 1 0,-1-1-1,1 1 1,0-1 0,-1 1 0,1-1 0,0 1 0,-1-1-1,1 1 1,-1-1 0,1 0 0,-1 0 0,1 1-1,-1-1 1,1 0 0,-1 0 0,0 1 0,1-1-1,-1 0 1,0 0 0,0 0 0,0 0 0,0 1 0,0-3-1,6-23-9980</inkml:trace>
  <inkml:trace contextRef="#ctx0" brushRef="#br0" timeOffset="1">342 1 13123,'0'0'3080,"140"88"-15914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10354,'0'0'7699,"-9"13"-7679,1-3-10,4-5-6,0 0 0,0 0 0,0 0 0,1 1-1,0-1 1,0 1 0,0 0 0,1 0 0,0 0 0,0 0 0,0 0-1,1 0 1,-1 12 0,1-2 21,0-6-9,1 0-1,0 0 1,0 0-1,1 0 1,2 10-1,-2-17-11,0-1-1,0 1 1,-1-1-1,1 0 1,1 0-1,-1 1 1,0-1-1,0 0 1,1 0-1,-1 0 1,1 0-1,0-1 1,0 1-1,-1 0 1,1-1-1,0 1 1,0-1-1,0 1 1,1-1-1,-1 0 1,0 0-1,0 0 1,1 0 0,-1-1-1,5 2 1,5-1 13,0 1 1,0-2 0,0 1-1,0-2 1,1 1 0,-1-2-1,0 0 1,0 0 0,13-5-1,-17 4-30,1 0-1,-1 0 0,0-1 1,0 0-1,0 0 0,0-1 1,-1 0-1,0 0 0,0-1 1,0 0-1,-1 0 0,0-1 1,6-8-1,-8 9-63,-1 0 1,0-1-1,-1 1 0,1-1 1,-1 0-1,-1 0 0,1 0 0,-1 1 1,0-1-1,-1 0 0,0-14 1,1 19 32,0-1 1,1 0 0,-1 1 0,0-1 0,1 1-1,0 0 1,0-1 0,0 1 0,0 0-1,0 0 1,0 0 0,0 0 0,0 1-1,1-1 1,-1 0 0,1 1 0,4-2 0,11-9-3952,-8 0-2563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264 303 9074,'0'0'8788,"-20"-4"-8299,-64-9-147,80 13-324,0 0 0,-1 1 0,1-1 0,0 1 0,-1 0-1,1 0 1,0 0 0,0 1 0,0-1 0,0 1 0,0 0-1,0 0 1,1 1 0,-1-1 0,1 1 0,-1 0 0,1 0-1,0 0 1,0 0 0,0 0 0,1 1 0,-1-1 0,-2 7-1,-5 2 58,4-4-51,-1 0 0,1 0 0,1 1 0,-1-1 0,2 1 0,-1 0-1,1 1 1,0-1 0,1 1 0,0 0 0,1-1 0,0 1 0,-1 13 0,4-22-16,-1 0-1,1-1 1,-1 1 0,1 0 0,-1-1-1,1 1 1,-1 0 0,1-1 0,0 1 0,-1-1-1,1 1 1,0-1 0,0 0 0,-1 1-1,1-1 1,0 1 0,0-1 0,-1 0-1,1 0 1,0 0 0,0 1 0,0-1 0,0 0-1,-1 0 1,1 0 0,0 0 0,0 0-1,0 0 1,0-1 0,0 1 0,32-3 150,-33 3-156,10-2 15,1-1 0,-1-1 0,0 0-1,-1 0 1,1-1 0,-1 0 0,0 0 0,0-1-1,0-1 1,-1 0 0,0 0 0,8-9-1,-10 11 61,0-1-1,0 0 0,-1-1 1,0 1-1,0-1 0,0 0 0,-1 0 1,0-1-1,0 1 0,-1-1 0,0 0 1,3-14-1,-6 36-94,0 0 10,0 1-1,0-1 0,2 0 1,-1 0-1,5 14 1,-4-23 9,0 0 0,0 0 0,0-1 1,1 1-1,0-1 0,-1 1 0,2-1 1,-1 0-1,0 0 0,1 0 0,0-1 1,0 1-1,0-1 0,0 0 0,0 0 1,1 0-1,7 2 0,-6-1-2,0-1 0,1-1 0,-1 1-1,1-1 1,0 0 0,-1 0 0,1-1-1,0 0 1,0-1 0,0 1 0,0-1 0,0 0-1,0-1 1,0 0 0,0 0 0,0 0 0,7-3-1,-7 1-49,0-1 0,0 0 0,0 0-1,0 0 1,-1-1 0,1 0-1,-1 0 1,0-1 0,-1 0 0,1 0-1,-1 0 1,-1 0 0,1-1 0,5-11-1,-4 5 4,0 0 0,-1-1 0,0 0 0,-1 0 0,-1 0 0,0-1 0,-1 1 0,0-1 0,-1 1 0,-1-1 0,0 0 0,-1 1 0,-4-21 0,-1 7 395,-1 0 1,-1 0 0,-1 1-1,-2 0 1,-24-46 0,31 103-388,4-28 37,-2 49-10,3-1 0,2 0 0,2 0 0,2-1 0,18 66 0,-25-113 19,1-1 0,0 1 1,-1 0-1,1-1 1,0 1-1,0 0 1,0-1-1,0 1 0,0-1 1,0 0-1,0 1 1,0-1-1,1 0 1,-1 0-1,1 1 0,-1-1 1,1 0-1,-1 0 1,1-1-1,-1 1 1,1 0-1,0-1 0,0 1 1,-1-1-1,1 1 1,0-1-1,0 0 0,-1 1 1,1-1-1,0 0 1,0 0-1,0-1 1,-1 1-1,1 0 0,0-1 1,0 1-1,-1-1 1,1 1-1,0-1 1,2-1-1,4-2 18,-1 1 1,1-1-1,-1-1 1,0 1-1,-1-1 1,1-1-1,9-9 0,-7 4-9,-1 1 0,0-2 0,0 1-1,-1-1 1,-1 0 0,0-1-1,0 1 1,-1-1 0,3-14 0,-3 3 98,0 0 1,-2-1 0,-1 0 0,0-26 0,-7 114-151,3-46 32,0 1 0,1-1 0,1 0 0,0 0 0,1 1-1,1-1 1,7 27 0,-8-41 9,1 0 0,-1 1 0,1-1 0,0 0-1,0 0 1,1 0 0,-1 0 0,1 0 0,-1-1 0,1 1 0,0-1 0,0 1-1,0-1 1,0 0 0,0 0 0,0 0 0,1-1 0,-1 1 0,1-1-1,-1 0 1,1 0 0,-1 0 0,1 0 0,0-1 0,0 0 0,-1 1-1,1-1 1,0-1 0,-1 1 0,6-1 0,-2 0 0,0 0 0,0-1 0,0 0 1,0 0-1,0-1 0,-1 1 0,1-1 0,-1-1 1,0 0-1,0 1 0,0-2 0,0 1 0,0-1 1,7-8-1,-8 6-6,0-1 0,0 1-1,-1-1 1,0 0 0,0 0 0,-1 0 0,0 0 0,0-1-1,-1 1 1,0-1 0,-1 0 0,0 0 0,0 1 0,-1-1-1,-1-12 1,-14 113-373,15-85 370,-1-1-1,2 1 0,-1-1 1,1 1-1,0-1 0,0 1 1,1-1-1,3 11 0,-3-15 12,0 0-1,-1 1 1,1-1-1,0 0 0,0 0 1,0-1-1,0 1 1,0 0-1,1-1 0,-1 1 1,0-1-1,1 0 1,-1 0-1,1 0 0,-1 0 1,1 0-1,0 0 1,-1-1-1,1 1 1,0-1-1,0 0 0,-1 0 1,5 0-1,-1 0 11,1 0 0,0 0 1,-1-1-1,1 0 0,0 0 0,-1 0 0,1-1 1,-1 0-1,0-1 0,0 1 0,0-1 0,0 0 0,8-6 1,-4 2-15,-1-2 0,0 1 0,0-1 0,-1 0 0,0-1 0,9-14 1,-2-5 13,-3 7-190,-8 28 37,-3 18-18,-2 97 130,6 1-1,5-1 1,6-1 0,49 194-1,-55-282 55,-2 0 1,-1 0-1,-2 1 0,2 45 0,-7-76-25,0-1-1,0 1 1,0-1 0,0 0 0,-1 1 0,1-1-1,0 1 1,-1-1 0,1 0 0,-1 1 0,1-1-1,-1 0 1,0 0 0,1 1 0,-1-1 0,0 0-1,0 0 1,0 0 0,0 0 0,0 0 0,0 0 0,0 0-1,0-1 1,0 1 0,-1 0 0,0 0 0,-2 1 11,0-1 0,1 0 0,-1 0 0,0-1 0,0 1 0,0-1 0,0 0 0,1 0 0,-8-1 0,1 0 10,0-1 0,1 0 0,-1-1 0,1 0-1,0 0 1,0-1 0,-13-7 0,12 3-15,0 0 0,1 0 0,0-1 0,1 0 0,0 0 0,1-1 0,-1 0 0,2 0 0,-1-1 0,2 0 0,-1 0 0,2-1 0,-1 1 0,2-1 0,-5-18 0,7 21 1,-1 0 1,1-1-1,0 1 1,1 0-1,0-1 0,1 1 1,0 0-1,0-1 1,1 1-1,0 0 1,1 0-1,0 0 0,0 0 1,1 1-1,0-1 1,1 1-1,0 0 1,0 0-1,0 1 1,13-13-1,5 0-36,1 1 0,0 2-1,52-28 1,-45 28-1947,-1-2 0,32-25 0,-31 14-8459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56 9298,'0'0'9569,"-2"-4"-8210,1 3-1334,1 1 1,0 0-1,-1-1 1,1 1-1,-1-1 1,1 1-1,0 0 1,-1-1-1,1 1 1,0-1-1,0 1 1,-1-1-1,1 1 1,0-1-1,0 1 1,0-1-1,-1 1 1,1-1-1,0 0 1,0 1-1,0-1 1,0 1-1,0-1 1,0 1-1,0-1 1,1 1-1,-1-1 1,0 0-1,0 1 1,0-1-1,0 1 1,1-1-1,-1 1 0,0-1 1,0 1-1,1-1 1,28-2 279,-21 3-329,565 3-27,-583-4-1028,0 0 0,-1-1-1,1 0 1,0 0 0,-11-5 0,3 1-1241,-26-6-3122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10114,'0'0'9420,"-1"6"-9266,1 52 601,3 0-1,18 110 1,-13-115-504,-6-34-228,9 43 221,-10-60-266,-1 0 0,1 0 0,-1-1 0,1 1 0,0 0 0,0-1 0,-1 1 0,1-1 0,0 1 0,1-1 0,-1 1 0,0-1 0,0 1 0,0-1 0,1 0 0,-1 0 0,1 0 0,-1 0 0,1 0 0,-1 0 0,1 0 0,0-1-1,-1 1 1,1 0 0,0-1 0,2 1 0,16-1-1646,0 0-1943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80 10138,'0'0'8689,"-5"-14"-7729,-17-38-224,22 51-722,0 1 1,0-1-1,0 0 0,0 1 0,0-1 1,0 1-1,-1-1 0,1 1 0,0-1 1,0 1-1,-1-1 0,1 1 0,0-1 1,-1 1-1,1-1 0,-1 1 0,1-1 1,0 1-1,-1 0 0,1-1 0,-1 1 1,1 0-1,-1-1 0,1 1 0,-1 0 1,0 0-1,1 0 0,-1-1 0,1 1 1,-1 0-1,1 0 0,-1 0 0,0 0 1,1 0-1,-1 0 0,1 0 0,-1 0 1,1 0-1,-1 0 0,0 0 0,0 1 1,-13 14-69,13-12 86,-8 9-32,0 1-1,1 0 0,1 1 0,0 0 0,1 0 0,0 0 0,1 1 1,1 0-1,1 0 0,0 0 0,0 1 0,2-1 0,0 1 0,0-1 1,2 0-1,2 20 0,-1-31 2,-1 1 0,1-1 0,0 0 0,0 1 0,0-1 0,1 0 1,-1 0-1,1-1 0,0 1 0,0 0 0,0-1 0,1 0 0,-1 0 0,1 0 0,0 0 0,0 0 0,0-1 1,0 0-1,0 0 0,5 2 0,9 2 22,0 0 0,0-1 0,29 4 1,-45-9-21,0 0-6,-1 0 1,0 0 0,1 1 0,-1-1-1,0 0 1,0 1 0,1-1 0,-1 1-1,0-1 1,0 1 0,0-1 0,1 1-1,-1 0 1,0 0 0,0 0 0,0 0 0,0-1-1,0 1 1,-1 0 0,1 0 0,0 1-1,0-1 1,-1 0 0,1 0 0,-1 0-1,2 2 1,-2 0 0,0-1-1,0 1 1,0-1 0,0 1-1,0 0 1,-1-1 0,1 1-1,-1-1 1,1 1 0,-1-1-1,0 1 1,-2 3 0,-2 4 1,-1 0 0,0-1 1,0 1-1,-1-1 0,-9 8 1,-48 39 8,64-56 7,15-21 74,110-103-24,-8 9-69,-99 95 18,-1-1-1,26-43 0,-42 63-26,-1 21-41,-1-2 61,0-1-1,2 1 1,0 0-1,1 0 1,1-1 0,0 1-1,1-1 1,1 0-1,9 21 1,3-7 105,28 38 0,-40-69-572,-3-11-225,-1-20-1978,-1 27 1802,0-28-5606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12339,'0'0'4417,"119"-5"-11539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10594,'0'0'9405,"0"19"-8798,2 33-323,13 72 0,-14-116-279,3 17 44,2-20 119,2-15 181,25-48-78,-21 34-232,2 0 0,0 0 1,1 1-1,2 1 0,24-26 0,-41 48-39,1-1 0,-1 1 0,0-1 0,1 1-1,-1-1 1,0 1 0,1 0 0,-1-1 0,1 1-1,-1 0 1,1 0 0,-1-1 0,0 1-1,1 0 1,-1 0 0,1 0 0,-1-1 0,1 1-1,-1 0 1,1 0 0,0 0 0,-1 0 0,1 0-1,-1 0 1,1 0 0,-1 0 0,1 0 0,-1 0-1,1 0 1,-1 1 0,1-1 0,-1 0 0,1 0-1,-1 0 1,1 1 0,-1-1 0,0 0-1,1 0 1,-1 1 0,1-1 0,-1 1 0,0-1-1,1 0 1,-1 1 0,0-1 0,1 1 0,-1-1-1,0 0 1,0 1 0,1-1 0,-1 1 0,0-1-1,0 1 1,0 0 0,7 34-55,-6-24 65,25 145-24,-26-155 26,0-1 1,0 0 0,1 1 0,-1-1-1,0 0 1,0 1 0,0-1 0,0 0-1,0 0 1,1 1 0,-1-1 0,0 0-1,0 0 1,0 1 0,1-1-1,-1 0 1,0 0 0,0 0 0,1 1-1,-1-1 1,0 0 0,1 0 0,-1 0-1,0 0 1,0 0 0,1 0 0,-1 1-1,0-1 1,1 0 0,-1 0-1,0 0 1,1 0 0,-1 0 0,0 0-1,1 0 1,-1 0 0,0-1 0,1 1-1,-1 0 1,0 0 0,1 0 0,-1 0-1,0 0 1,0 0 0,1-1 0,-1 1-1,0 0 1,0 0 0,1 0-1,-1-1 1,0 1 0,0 0 0,1 0-1,-1-1 1,0 1 0,0 0 0,0 0-1,0-1 1,0 1 0,1 0 0,-1-1-1,0 1 1,0-1 0,14-17 529,-11 13-527,141-223 325,-139 290-836,-3-45 499,1 0 0,0 0-1,1 0 1,7 18 0,-10-31-1,1 0 0,-1-1 0,1 1 0,0-1 0,0 1 0,0-1 0,0 0 0,1 0 0,0 0 0,-1 0 0,1 0 0,0 0 0,0-1 0,0 1 0,1-1 0,-1 0 0,1 0 0,-1 0 0,1-1 0,-1 1 0,1-1 0,0 0 0,0 0 0,5 1 0,-1-2 6,0 0 0,0 0 0,0 0 0,-1-1 0,1 0 0,0 0 0,0-1 0,-1 0 0,1-1 0,-1 0 0,0 0 0,0 0 1,0-1-1,0 0 0,0 0 0,-1-1 0,0 0 0,0 0 0,0 0 0,0-1 0,-1 0 0,0 0 0,0 0 0,-1 0 0,0-1 0,0 0 0,0 0 0,-1 0 0,0 0 0,0-1 0,-1 1 0,0-1 0,-1 0 0,1 0 0,-1 1 0,-1-1 0,0-9 0,-7 87-250,4-57 242,1 1-1,0-1 0,1 0 0,0 1 1,2-1-1,-1 1 0,5 22 0,-4-34 3,0 1-1,0-1 1,0 0-1,0 1 1,1-1-1,-1 0 1,1 0-1,-1 0 1,1 0-1,0 0 1,0-1-1,0 1 0,0 0 1,0-1-1,0 0 1,0 1-1,1-1 1,-1 0-1,0 0 1,1 0-1,-1 0 1,0-1-1,1 1 1,-1-1-1,1 1 1,0-1-1,2 0 0,0 0 10,-1 0 0,0 0-1,0 0 1,0-1-1,0 0 1,0 1-1,0-2 1,0 1-1,0 0 1,0-1-1,0 1 1,0-1-1,-1 0 1,1-1-1,-1 1 1,4-4-1,2-3-10,0-1-1,-1 0 0,0 0 0,0-1 0,-1 0 0,-1-1 0,0 1 1,-1-1-1,0 0 0,0-1 0,-2 1 0,1-1 0,-2 0 0,0 1 0,0-1 1,-1-14-1,-1 43-97,0 1 0,1 0-1,1 0 1,0 0 0,7 21 0,-8-33 100,1 0 0,0-1 1,0 1-1,0-1 0,1 0 0,0 1 0,0-1 1,0-1-1,0 1 0,0 0 0,1-1 0,0 1 1,-1-1-1,1 0 0,0-1 0,1 1 0,-1-1 0,0 1 1,1-1-1,-1 0 0,1-1 0,0 1 0,7 0 1,-3 0-26,-1-1 0,1 0 0,0 0 0,-1-1 0,1 0 1,0 0-1,0-1 0,-1-1 0,1 1 0,-1-1 0,1-1 1,-1 1-1,0-2 0,0 1 0,0-1 0,0 0 0,-1-1 1,12-8-1,-11 6-39,0 0 1,-1-1 0,0 1 0,0-2 0,-1 1-1,0-1 1,-1 0 0,0 0 0,0 0-1,-1-1 1,0 1 0,-1-1 0,0 0-1,0-1 1,1-14 0,0 3 81,-2 0-1,-1 1 1,0-1-1,-2 0 1,0 0-1,-1 1 1,-2-1-1,-10-39 1,5 49 191,2 16-176,0 23-105,1 21 54,3 0-1,2 0 1,10 93 0,-7-131-5,0-1 0,1 1 0,0 0 0,0-1 0,1 0 0,0 1 0,0-2 0,1 1 1,10 12-1,-12-16 3,1-1 1,1 0-1,-1 0 1,1 0-1,-1 0 1,1-1-1,0 0 1,0 0-1,1 0 1,-1 0-1,0-1 1,1 0-1,0 0 1,-1-1-1,1 1 1,0-1-1,7 0 1,2 0-149,0-2 0,0 1 1,0-2-1,0 0 1,0-1-1,-1 0 1,1-1-1,-1 0 0,0-2 1,0 0-1,-1 0 1,1-1-1,-2-1 1,1 0-1,-1 0 0,0-2 1,-1 1-1,0-1 1,12-14-1,-19 18 188,0 0 1,-1-1-1,1 1 0,-1-1 0,-1 1 1,1-1-1,-1 0 0,0 0 0,-1 0 0,1 0 1,-1 0-1,-1-1 0,0 1 0,0-13 1,0 19 15,0 0 1,0 0-1,0 0 0,0 0 1,0 0-1,-1 0 1,1 0-1,0 0 1,0 0-1,-1 0 1,1 0-1,0 0 0,-1 0 1,1 0-1,-1 0 1,1 0-1,-1 0 1,0 1-1,1-1 1,-1 0-1,0 0 1,0 1-1,1-1 0,-1 0 1,0 1-1,0-1 1,0 1-1,0-1 1,-1 0-1,0 1 5,-1-1 0,0 1 0,0 0 0,1 0 0,-1 0 0,0 0 1,1 0-1,-1 1 0,0-1 0,0 1 0,-2 0 0,-3 2 18,1 0 0,-1 0 0,1 0 0,-1 1 0,1 0 1,1 0-1,-9 7 0,7-4-32,1 1 1,0 0-1,0 0 1,0 0-1,1 1 1,1 0-1,-1 0 1,2 1-1,-1 0 1,1 0-1,0 0 1,1 0-1,1 0 1,-1 0-1,1 1 1,1 0-1,0 17 1,1-27-23,1 0 0,-1 0 0,1-1 0,-1 1 0,1-1 0,-1 1 0,1 0 0,0-1 0,-1 1 0,1-1 0,0 1 0,0-1 0,-1 0 1,1 1-1,0-1 0,0 0 0,0 1 0,-1-1 0,1 0 0,0 0 0,0 0 0,0 0 0,0 0 0,-1 0 0,1 0 0,0 0 0,1 0 0,29-1 94,-26 0-82,3-1-1,0 0 0,0 0 1,0-1-1,0 0 0,0 0 0,-1-1 0,1 0 0,-1-1 1,0 1-1,0-1 0,-1-1 0,1 1 0,-1-1 1,9-11-1,-10 12 23,0-1 1,0 0-1,0 0 1,-1-1 0,0 0-1,0 1 1,0-1-1,-1 0 1,0-1-1,0 1 1,-1 0 0,0-1-1,2-14 1,-4 30-45,1 0 1,0 0-1,1 0 0,0 0 1,0 0-1,1-1 1,0 1-1,0-1 1,1 0-1,0 0 0,0 0 1,1-1-1,-1 1 1,1-1-1,1 0 0,-1 0 1,1-1-1,0 0 1,10 7-1,-6-6-44,-1-1-1,1 0 1,0-1-1,0 0 1,1-1-1,-1 0 1,1 0-1,0-1 1,-1-1-1,1 0 1,0 0-1,0-1 1,0 0-1,13-3 1,-17 2-45,0-1 0,0-1 0,0 1 0,-1-1-1,1-1 1,-1 1 0,0-1 0,1 0 0,-2 0 0,1-1 0,0 0 0,-1 0 0,0 0 0,0-1 0,-1 1 0,1-1 0,-1 0 0,-1-1 0,1 1 0,5-14 0,-2 3-81,0-1 0,-1 0 0,-1 0 0,0-1 0,-1 1 0,2-39 0,-5 36 348,-1 0 1,-1 0-1,0 0 0,-2 0 0,0 1 0,-1-1 0,-2 1 0,0 0 1,0 0-1,-2 0 0,-11-19 0,19 40-167,0-1 0,0 1 0,0-1 0,0 1 0,0-1 0,-1 1 0,1-1 0,0 0 0,0 1 0,0-1 0,-1 1 0,1-1 0,0 0 0,0 1 0,-1-1 0,1 1 0,0-1-1,-1 0 1,1 0 0,0 1 0,-1-1 0,1 0 0,-1 1 0,1-1 0,0 0 0,-1 0 0,1 0 0,-1 0 0,1 1 0,-1-1 0,1 0 0,-1 0 0,1 0 0,0 0 0,-1 0 0,1 0 0,-1 0 0,1 0 0,-1 0 0,1-1 0,-1 1 0,1 0 0,-1 0 0,1 0 0,0 0 0,-1-1 0,1 1-1,-1 0 1,1 0 0,0-1 0,-1 1 0,1 0 0,0-1 0,-1 1 0,1 0 0,0-1 0,-1 1 0,1 0 0,0-1 0,0 1 0,0-1 0,-1 1 0,1 0 0,0-1 0,0 1 0,0-1 0,0 1 0,0-2 0,-7 37-42,1 45 52,9 152-1,12-89 46,-16-178-406,1 19 145,0 0 1,-1 1-1,-1-1 0,0 0 1,-9-29-1,5 31 167,0 0-1,-1 1 1,-13-20 0,18 30 21,0 0 0,0 0 0,-1 0 0,1 0 0,-1 0 0,1 0 0,-1 1 0,0 0 0,0-1 0,0 1 0,0 0 0,-1 1 0,1-1 0,-1 0 0,1 1 0,-1 0 0,1 0 0,-1 0 0,-5-1 0,11 14-113,1-9 121,0 0 0,1 0 0,-1 0 0,1-1 0,0 0 0,0 0 0,0 0 0,0 0 0,0 0 0,0-1-1,0 0 1,0 0 0,1 0 0,6 0 0,70 6 2,-67-7-1,22 3 0,71-1-432,-99-2 404,0-1 1,1 0 0,-1 0-1,0-1 1,0 0 0,0 0 0,0-1-1,-1 0 1,14-7 0,-19 9 114,-1 0 1,0 0-1,0 0 1,0-1-1,0 1 1,0 0-1,0 0 1,0-1-1,0 1 1,0-1-1,-1 1 1,1-1-1,0 1 1,-1-1-1,0 1 1,1-1-1,-1 1 1,0-1-1,0 0 1,1 1 0,-1-1-1,-1 1 1,1-4-1,0 5 245,0 22-139,-1 12-134,2 1 0,2-1 0,1 0 0,12 50 1,5-7 34,-19-77-948,-1-7 82,1-11-1511,-2-12-4240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10762,'0'0'6500,"24"-8"-5997,191-68-367,-202 71-76,-2 1-518,1 0 0,-1-1 1,20-13-1,-28 16 411,-1 0-1,0 0 1,1 0-1,-1 0 1,0 0-1,0-1 1,0 1-1,0 0 1,-1-1 0,1 0-1,-1 1 1,1-1-1,-1 0 1,0 0-1,0 0 1,0 0 0,-1 0-1,1 0 1,-1 0-1,1-5 1,-1 4 371,0 1-1,0-1 1,-1 0-1,0 1 1,1-1 0,-1 0-1,0 1 1,-1-1-1,1 1 1,-1 0 0,1-1-1,-1 1 1,-3-3 0,-3-9 1624,7 14-1462,1 9-262,0 29-335,-2-7 123,2 0-1,1 0 1,1-1 0,2 1 0,1 0-1,16 52 1,-21-81-3,1-1 0,-1 1 0,1-1 0,-1 1 0,1-1 0,0 1 0,-1-1 0,1 1 0,0-1 0,-1 1 0,1-1 0,0 0 0,0 1-1,0-1 1,-1 0 0,1 0 0,0 0 0,0 1 0,0-1 0,-1 0 0,1 0 0,0 0 0,0 0 0,0 0 0,-1-1 0,1 1 0,0 0 0,0 0 0,0 0 0,-1-1 0,1 1 0,0 0 0,-1-1 0,1 1 0,0-1-1,0 1 1,-1-1 0,1 1 0,-1-1 0,1 0 0,-1 1 0,2-2 0,30-26 201,-29 25-193,48-51 98,36-32-84,-86 85-33,-1 0 1,1 0 0,0 0-1,0 1 1,0-1-1,0 0 1,1 1 0,-1-1-1,0 1 1,0-1 0,0 1-1,0-1 1,1 1 0,-1 0-1,0-1 1,0 1-1,1 0 1,-1 0 0,0 0-1,0 0 1,1 0 0,-1 0-1,0 1 1,0-1 0,1 0-1,-1 1 1,0-1 0,0 1-1,0-1 1,0 1-1,1-1 1,-1 1 0,0 0-1,0-1 1,0 1 0,0 0-1,-1 0 1,1 0 0,0 0-1,0 0 1,0 0 0,-1 0-1,1 0 1,0 0-1,-1 0 1,1 1 0,-1 0-1,6 10-10,-1 0-1,-1 1 1,5 23 0,-4-16 32,-4-18-33,9 33 95,7 45-1,-15-70-316,-1-1 0,0 1 0,-1 0 0,0 0 0,0 0 0,-1-1 0,-1 1 0,1 0 0,-2-1 0,-2 11 0,-20 18-5396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13867,'0'0'4889,"31"21"-4977,-2-7-1696,-6-2-8963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33 12763,'0'0'3753,"-1"17"-3553,-2 53 5,3-69-199,0 1-1,0-1 1,0 0-1,1 1 1,-1-1-1,0 0 1,1 1 0,-1-1-1,0 0 1,1 0-1,0 0 1,-1 1 0,1-1-1,0 0 1,0 0-1,-1 0 1,1 0 0,0 0-1,0 0 1,0 0-1,0-1 1,0 1-1,1 0 1,-1 0 0,0-1-1,0 1 1,0-1-1,1 1 1,1 0 0,34 0 106,-29-1-56,-6 0-52,0 0 1,0 0-1,0 0 1,0 0-1,0-1 1,0 1-1,0-1 1,0 1-1,0-1 1,0 0-1,0 1 1,0-1-1,-1 0 0,1 0 1,0-1-1,0 1 1,-1 0-1,1-1 1,-1 1-1,1 0 1,-1-1-1,0 0 1,0 1-1,1-1 0,-1 0 1,1-3-1,-1 1 24,0 1-1,0-1 1,0 0-1,0 0 0,-1 0 1,0 0-1,0-1 1,0 1-1,0 0 0,-1 0 1,1 0-1,-1 0 1,-2-6-1,1 6 38,0 0 1,0 1-1,0-1 0,0 0 1,-1 1-1,0 0 0,1-1 1,-1 1-1,0 0 0,-1 0 0,1 1 1,0-1-1,-1 1 0,0 0 1,1 0-1,-1 0 0,0 0 1,0 0-1,0 1 0,0 0 0,0 0 1,-1 0-1,1 0 0,0 1 1,0-1-1,-8 2 0,12-1-82,0 0-1,1 0 1,-1 0-1,0 0 1,1 1-1,-1-1 1,0 0-1,0 0 1,1 0-1,-1 1 1,0-1-1,0 0 1,1 1-1,-1-1 1,0 0-1,0 0 1,0 1-1,0-1 1,1 0-1,-1 1 1,0-1-1,0 0 1,0 1-1,0-1 1,0 1-1,0-1 1,0 0-1,0 1 1,0-1-1,0 0 1,0 1-1,0-1 1,0 0-1,0 1 1,0-1-1,0 0 1,-1 1-1,1-1 1,0 0 0,0 1-1,0-1 1,-1 0-1,1 1 1,0-1-1,0 0 1,0 0-1,-1 1 1,1-1-1,0 0 1,-1 0-1,1 0 1,0 1-1,-1-1 1,1 0-1,0 0 1,-1 0-1,1 0 1,0 0-1,-1 1 1,26 3-2165,8-3-2372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11466,'0'0'6046,"0"18"-5306,-2 167 783,2-184-1506,-1-1 1,1 0-1,0 1 1,0-1 0,0 0-1,0 0 1,0 1-1,0-1 1,0 0-1,0 1 1,0-1-1,1 0 1,-1 0-1,0 1 1,0-1-1,0 0 1,0 1-1,0-1 1,0 0 0,1 0-1,-1 1 1,0-1-1,0 0 1,0 0-1,1 0 1,-1 1-1,0-1 1,0 0-1,0 0 1,1 0-1,-1 0 1,0 1-1,1-1 1,-1 0-1,0 0 1,0 0 0,1 0-1,-1 0 1,1 0-1,13-6 233,12-17-140,-16 12-67,0 0-1,-1-1 0,0 0 1,-1-1-1,-1 0 0,0 0 0,-1 0 1,0-1-1,5-19 0,11 100 308,-18-57-347,1-1 1,0 0-1,1 0 1,0 0 0,0-1-1,1 1 1,0-2-1,0 1 1,1-1 0,0 0-1,0 0 1,1-1-1,0-1 1,0 1-1,0-1 1,0-1 0,1 0-1,0 0 1,0-1-1,0 0 1,0 0 0,1-1-1,-1-1 1,1 0-1,19 0 1,-7-2 10,1 0 0,-1-1-1,0-2 1,0 0 0,-1-1 0,1-2 0,-1 0 0,-1-1-1,1-1 1,28-18 0,-26 22-855,-11 3-3582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0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14995,'0'0'4193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97 10338,'0'0'7135,"-9"-16"-6188,-31-44-175,38 57-735,-1 1 0,1 0 0,-1 1-1,1-1 1,-1 0 0,0 1 0,0 0 0,0-1 0,0 1-1,0 0 1,0 1 0,0-1 0,0 0 0,0 1 0,0 0-1,0 0 1,0 0 0,-1 0 0,1 0 0,0 1 0,0-1-1,0 1 1,0 0 0,0 0 0,0 0 0,0 0 0,0 0-1,-4 4 1,-7 2 8,1 1-1,1 1 0,-1 0 0,2 1 1,-1 0-1,1 1 0,1 0 0,-17 24 1,3-1 87,2 1 1,-22 46-1,25-36-59,3 0-1,1 1 0,2 0 0,2 1 0,3 0 0,1 1 1,3 0-1,2 71 0,1-96-33,2 1 0,1-1-1,1 1 1,1-1 0,0 0 0,13 34-1,-12-46 6,0 0-1,1 0 0,0-1 0,1 0 1,0 0-1,0 0 0,1-1 0,0 0 1,1-1-1,0 0 0,0 0 0,1-1 1,0 0-1,15 7 0,18 7 54,1-2 1,1-2-1,0-2 0,1-2 0,1-2 1,0-2-1,0-2 0,1-2 0,79-2 0,-125-3 1,-27 0-242,-25-2-2788,29-6-1381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22 178 7826,'0'0'8487,"0"-21"-7226,0-59-204,0 56 2005,-21 379-1403,22-372-1523,1 1 0,7-32 1,4-33-110,-14-103-281,4 194 245,0 0 0,1 0-1,0-1 1,0 1 0,1-1-1,0 0 1,1 0-1,0-1 1,0 0 0,0 0-1,15 13 1,-17-16 12,1-1-1,-1 0 1,1 0 0,-1-1-1,1 0 1,0 0 0,0 0-1,0 0 1,1-1 0,-1 1 0,1-1-1,-1-1 1,1 1 0,0-1-1,0 0 1,-1 0 0,1-1-1,0 0 1,0 0 0,0 0-1,0 0 1,10-3 0,-10 0 2,-1-1 0,1 1 1,-1-1-1,0 0 0,0 0 1,0 0-1,-1 0 0,1-1 0,-1 0 1,0 0-1,0 0 0,-1-1 1,5-9-1,1-2 5,-1-1 0,0 0 0,6-25 0,-10 8 15,-1 12 50,-1 38-251,-3 29 103,1 32 31,10 85 0,-7-139 39,0 0 1,2 0-1,0 0 1,2 0-1,1-1 1,0 0-1,1-1 1,18 29-1,-27-49-33,0 0 0,0 1 0,0-1 0,0 0 0,0 1 0,0-1 0,0 0 0,1 0 0,-1 1 0,0-1 0,0 0 0,0 0-1,0 1 1,1-1 0,-1 0 0,0 0 0,0 0 0,0 1 0,1-1 0,-1 0 0,0 0 0,0 0 0,1 1 0,-1-1 0,0 0 0,0 0 0,1 0 0,-1 0-1,0 0 1,0 0 0,1 0 0,-1 0 0,0 0 0,1 0 0,-1 0 0,0 0 0,1 0 0,-1 0 0,0 0 0,0 0 0,1 0 0,-1 0 0,0 0 0,0 0-1,1 0 1,-1 0 0,0-1 0,1 1 0,-1 0 0,0 0 0,0 0 0,0-1 0,1 1 0,-1 0 0,0 0 0,0 0 0,0-1 0,1 1 0,-1 0 0,0 0-1,0-1 1,0 1 0,0 0 0,0-1 0,5-20-2790,-4 19 2255,2-24-5476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 11058,'0'0'9565,"-1"3"-9381,-4 53 115,3 68 0,2-92-193,0-30-96,-1 0-1,1 0 0,0 0 1,1 0-1,-1 0 0,0 0 1,0-1-1,1 1 0,-1 0 1,1 0-1,0 0 0,0 0 1,-1 0-1,1-1 0,0 1 1,0 0-1,1-1 0,-1 1 1,0-1-1,0 1 0,1-1 1,-1 0-1,1 1 0,-1-1 1,4 2-1,-2-3 19,-1 1-1,1-1 1,0 1 0,0-1-1,0 0 1,-1 0 0,1 0-1,0 0 1,0 0 0,0-1-1,-1 1 1,1-1 0,0 0-1,-1 0 1,1 0-1,0 0 1,-1 0 0,4-3-1,10-7-4,-1 0 0,0-1 0,-1-1 0,0 0 0,-1-1 0,0 0-1,-1-1 1,-1-1 0,-1 0 0,0 0 0,-1-1 0,0 0-1,-2-1 1,8-23 0,-11 12 32,-3 21 57,-1 25-121,0-1-5,0 0 1,1 0 0,1 0 0,1 0 0,0 0 0,1 0 0,6 15 0,-7-23 17,1 0 0,1 0 1,-1 0-1,1-1 0,1 0 0,-1 0 0,1 0 1,1-1-1,-1 0 0,1 0 0,0 0 1,0-1-1,1 0 0,12 6 0,-8-5 3,1-1 1,0 0-1,0-1 0,0-1 1,1 0-1,-1 0 0,1-2 0,0 1 1,-1-2-1,25-1 0,-35 0-54,0 1-1,0-1 1,0 1-1,-1-1 1,1 0-1,0 0 1,-1-1 0,1 1-1,-1 0 1,1-1-1,-1 1 1,0-1-1,0 0 1,1 0-1,-1 0 1,-1 0-1,1 0 1,0 0-1,0-1 1,-1 1 0,1-1-1,-1 1 1,2-5-1,-1 3-330,-1-1 0,1 1 0,-1-1 0,0 0-1,-1 1 1,1-1 0,-1 0 0,1 0 0,-2 1 0,1-1-1,0 0 1,-1 0 0,-1-6 0,-9-8-3748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3281,'0'0'4773,"7"-4"-3854,21-14-185,-28 18-656,1 0-1,-1-1 0,1 1 0,0-1 0,-1 1 1,1 0-1,-1-1 0,0 1 0,1-1 0,-1 0 1,1 1-1,-1-1 0,0 1 0,1-1 0,-1 1 1,0-1-1,0 0 0,1 1 0,-1-1 0,0 0 1,0 1-1,0-1 0,0 0 0,0 1 0,0-1 1,0 0-1,0 1 0,0-1 0,0 0 0,0 1 1,-1-1-1,1 0 0,0 1 0,0-1 1,-1 0-1,1 1 0,-1-2 0,-18-19 2123,11 13 1379,12 81-2975,23 129 0,-14-130-32,5 135 0,-18-206-579,0-1-1,0 0 0,0 1 0,0-1 0,0 0 0,0 0 0,0 1 0,0-1 0,0 0 1,0 0-1,0 1 0,0-1 0,0 0 0,0 0 0,0 1 0,0-1 0,0 0 0,1 0 1,-1 1-1,0-1 0,0 0 0,0 0 0,0 1 0,0-1 0,1 0 0,-1 0 0,0 0 1,0 1-1,0-1 0,1 0 0,-1 0 0,0 0 0,0 0 0,1 0 0,-1 0 0,0 1 1,0-1-1,1 0 0,-1 0 0,0 0 0,1 0 0,12-7-880,10-15-1927,2-10-1974,-1-2-3647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10842,'0'0'3376,"-2"29"-1939,0 6-1012,-2 14 392,4 87 0,7-74 69,28 110-1,-7-45-743,-21-104-400,-7-22 217,0-1-1,0 0 1,0 0 0,0 0-1,0 0 1,0 0 0,0 0 0,0 1-1,0-1 1,0 0 0,0 0-1,0 0 1,0 0 0,1 0-1,-1 0 1,0 0 0,0 1 0,0-1-1,0 0 1,0 0 0,0 0-1,0 0 1,0 0 0,1 0 0,-1 0-1,0 0 1,0 0 0,0 0-1,0 0 1,0 0 0,0 0 0,1 0-1,-1 0 1,0 0 0,0 0-1,0 0 1,0 0 0,0 0-1,1 0 1,-1 0 0,0 0 0,0 0-1,0 0 1,0 0 0,0 0-1,0 0 1,1 0 0,-1 0 0,0 0-1,0 0 1,0 0 0,0 0-1,0-1 1,0 1 0,0 0 0,0 0-1,1 0 1,-1 0 0,5-37-5342,-5 10 738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5337,'0'0'6300,"28"0"-5992,-11-1-278,54 0 19,83-11 0,-130 8 2,43-4 1140,-66 13-868,0-1 1,0 0 0,0 1-1,-1-1 1,1 0-1,-1 1 1,0-1-1,-1 6 1,1-4 29,-1 111 2104,1 2-1548,0-79-3058,-2-66-2693</inkml:trace>
  <inkml:trace contextRef="#ctx0" brushRef="#br0" timeOffset="1">234 0 11402,'0'0'4705,"132"19"-5529,-81-5-5041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10338,'0'0'9034,"22"-1"-8368,64-4-230,228-10 655,-312 15-1104,-1 0 0,0 0 0,0 0 0,0 0 0,0 0 1,0 0-1,0 0 0,1 0 0,-1 0 0,0 0 0,0 1 0,0-1 1,0 1-1,0-1 0,0 1 0,0-1 0,0 1 0,1 0 0,-10 10-736,-33 8-2372,3-12-2462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9690,'0'0'10162,"-15"12"-9712,-44 40-180,58-51-262,0 0 1,0 0-1,0 0 0,0 0 0,1 0 0,-1 1 0,0-1 0,0 0 0,1 0 0,-1 0 0,0 1 0,1-1 0,-1 0 1,1 1-1,0-1 0,-1 0 0,1 1 0,0-1 0,0 1 0,0-1 0,0 0 0,0 1 0,0-1 0,1 1 0,-1-1 0,0 0 1,1 1-1,-1-1 0,1 0 0,-1 1 0,1-1 0,-1 0 0,1 0 0,0 0 0,0 1 0,1 0 0,2 2 14,1 0-1,-1-1 0,1 1 0,0-1 0,0 0 0,8 3 1,-7-3 1,12 5 17,1-1 0,39 10 0,20 7-16,-76-23-24,0-1-1,-1 1 1,1 0-1,0 0 1,-1 0 0,1 0-1,-1 0 1,1 0-1,-1 0 1,0 0-1,1 0 1,-1 1-1,0-1 1,0 0-1,0 1 1,0-1 0,0 1-1,0 0 1,0-1-1,0 1 1,-1 0-1,1-1 1,-1 1-1,1 0 1,-1 0 0,0-1-1,0 1 1,0 0-1,0 0 1,0 0-1,0-1 1,0 1-1,0 0 1,-1 0 0,1-1-1,-2 4 1,0 0-1,0-1 1,0 0 0,0 0-1,-1 0 1,1 0 0,-1 0-1,0-1 1,0 1 0,0-1-1,-1 0 1,1 0 0,-1 0-1,-4 2 1,-2 1 3,0 0 1,0 0-1,0-2 0,-1 1 1,1-1-1,-1-1 1,0 0-1,-15 2 1,26-15 117,3 4-118,0 0-1,0 0 1,0 0 0,1 1-1,0-1 1,0 1 0,0 0-1,9-8 1,50-40 3,-32 28-4,30-30 4,-22 20-2,70-50-1,-109 84-4,0 1 0,0 0 0,1 0 0,-1 0 0,0 0 0,0 0 0,1 0 0,-1 0 0,0-1 0,0 1 0,1 0 0,-1 0-1,0 0 1,0 0 0,1 0 0,-1 0 0,0 0 0,0 0 0,1 0 0,-1 1 0,0-1 0,0 0 0,1 0 0,-1 0 0,0 0 0,0 0 0,0 0 0,1 0 0,-1 1 0,0-1-1,0 0 1,1 0 0,-1 0 0,0 0 0,0 1 0,0-1 0,0 0 0,0 0 0,1 1 0,-1-1 0,0 0 0,0 0 0,0 0 0,0 1 0,0-1 0,0 0 0,0 0 0,0 1-1,0-1 1,0 0 0,0 1 0,0-1 0,0 0 0,0 0 0,0 1 0,0 20-19,0-17 29,-1 55 95,-1-29-10,2 0 0,1 0 0,1-1 0,10 50 0,-9-121-6003,-3 15-1719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13595,'0'0'6905,"72"44"-7473,-35-7-2240,-4-2-3778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12683,'0'0'7481,"3"21"-6881,27 176 163,-30-196-752,0 0-1,0 0 0,0 0 1,0 1-1,0-1 1,1 0-1,-1 0 0,0 0 1,1 1-1,-1-1 0,0 0 1,1 0-1,0 0 1,-1 0-1,1 0 0,-1 0 1,1 0-1,0 0 0,0 0 1,0 0-1,-1-1 1,1 1-1,0 0 0,0 0 1,0-1-1,0 1 0,0-1 1,2 2-1,-1-2 13,0-1 0,0 1 0,0 0 0,0-1 0,0 1-1,0-1 1,0 0 0,0 1 0,-1-1 0,1 0 0,0 0 0,-1 0 0,1 0-1,0-1 1,1-1 0,9-8 49,-1-1 0,0 0-1,10-14 1,-9 10 26,0-1 1,-1-1 0,0 1 0,-2-2-1,0 1 1,-1-1 0,10-37-1,-18 216 516,1-159-607,-1-1 0,0 1 1,1 0-1,-1-1 0,0 1 1,1-1-1,-1 1 0,1-1 1,-1 1-1,1-1 0,-1 1 0,1-1 1,-1 1-1,1-1 0,0 0 1,-1 1-1,1-1 0,0 0 1,-1 1-1,1-1 0,0 0 1,-1 0-1,1 0 0,0 0 0,-1 0 1,1 0-1,0 0 0,-1 0 1,1 0-1,0 0 0,0 0 1,-1 0-1,2 0 0,27-6 289,-22 1-276,0 0 1,0 0-1,0 0 1,-1-1-1,0 1 1,0-2-1,0 1 1,8-13-1,-1 0 106,-1-1 1,10-21-1,-22 41-118,0-1 0,0 1 1,0 0-1,0 0 0,0 0 1,0 0-1,0-1 0,0 1 1,0 0-1,1 0 0,-1 0 1,0 0-1,0 0 0,0-1 1,0 1-1,0 0 0,0 0 1,0 0-1,1 0 0,-1 0 1,0 0-1,0 0 0,0 0 0,0 0 1,0-1-1,1 1 0,-1 0 1,0 0-1,0 0 0,0 0 1,0 0-1,1 0 0,-1 0 1,0 0-1,0 0 0,0 0 1,0 0-1,1 0 0,-1 0 1,0 0-1,0 0 0,0 1 1,0-1-1,0 0 0,1 0 1,-1 0-1,0 0 0,0 0 1,0 0-1,7 11 42,4 19-202,-10-27 199,28 70 11,-26-67-131,0 0 0,0-1 1,1 0-1,0 1 0,0-1 1,0 0-1,0-1 1,1 1-1,-1-1 0,8 5 1,-12-9 16,0 0 1,0 1 0,1-1-1,-1 0 1,0 0 0,1 1 0,-1-1-1,0 0 1,1 0 0,-1 0-1,1 1 1,-1-1 0,0 0 0,1 0-1,-1 0 1,1 0 0,-1 0-1,1 0 1,-1 0 0,0 0 0,1 0-1,-1 0 1,1 0 0,-1 0-1,1 0 1,-1 0 0,0 0 0,1-1-1,-1 1 1,1 0 0,-1 0-1,0 0 1,1-1 0,-1 1 0,0 0-1,1 0 1,-1-1 0,0 1-1,1 0 1,-1-1 0,0 1 0,0 0-1,1-1 1,1-19-2581,-2 17 2313,0-29-5125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1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10594,'0'0'9254,"31"9"-8967,-11-3-221,-3-2-11,1 1 0,-1 0 0,-1 2 0,1 0 0,-1 1 0,0 0 0,-1 1 0,0 1 0,0 1-1,-1 0 1,15 15 0,0 6 173,-1 1 0,-2 2 0,-1 1 0,-2 1 0,35 73 0,-46-80-110,-1 0 1,-1 1-1,-1 0 1,-2 0-1,-1 1 1,-2 0-1,-1 0 1,-2 53-1,-2-76-109,0 1-1,0 0 0,-1-1 1,0 1-1,-1-1 0,0 0 0,-1 1 1,1-2-1,-2 1 0,1 0 1,-1-1-1,-1 0 0,1 0 1,-2 0-1,1-1 0,-1 0 1,0 0-1,0 0 0,-1-1 0,1 0 1,-12 6-1,11-9-516,0 1 0,0-1 0,0 0 0,0 0 0,0-1 0,0 0 0,-1-1 0,1 0 0,-13 0 0,7-1-5838</inkml:trace>
  <inkml:trace contextRef="#ctx0" brushRef="#br0" timeOffset="1">652 939 14739,'0'0'5017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6:2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882 6 7362,'-5'-4'11021,"-6"3"-9781,2 5-1174,0 1 1,1 0-1,0 0 1,0 1-1,-8 8 1,-11 8-54,-107 77 2,-414 322 9,530-407-22,3-1-3,0 1 1,-19 20 0,46-101 1482,31-111-1586,-46 190-67,-3 9 127,0 0 0,-12 24 0,6-23 42,8-16 3,1 0 0,-1 0 0,1 1 0,0-1 0,1 1 0,0-1 0,0 1 0,-2 11 0,4-18 183,27 12-156,47 5 127,-50-13-105,1 2 1,-2 0 0,1 1-1,-1 2 1,41 20-1,-64-29 18,0 1 0,0-1-1,1 0 1,-1 0-1,0 0 1,0 0 0,1 0-1,-1 1 1,0-1 0,0 0-1,1 0 1,-1 0-1,0 0 1,0 0 0,1 0-1,-1 0 1,0 0-1,0 0 1,1 0 0,-1 0-1,0 0 1,0 0 0,1 0-1,-1 0 1,0 0-1,0 0 1,1 0 0,-1-1-1,0 1 1,0 0 0,0 0-1,1 0 1,-1 0-1,0 0 1,0-1 0,0 1-1,1 0 1,-1 0-1,0 0 1,0-1 0,0 1-1,0 0 1,1 0 0,-1-1-1,0 1 1,0 0-1,0 0 1,0-1 0,0 1-1,0 0 1,1-23 760,-11-25-889,1 16 62,1 3 58,-1 0-1,-1 1 0,-15-29 1,25 57-70,0-1 0,0 1 1,-1 0-1,1 0 0,0-1 0,0 1 1,0 0-1,0-1 0,0 1 1,0 0-1,0 0 0,0-1 1,0 1-1,-1 0 0,1-1 0,0 1 1,0 0-1,0 0 0,-1 0 1,1-1-1,0 1 0,0 0 1,-1 0-1,1 0 0,0-1 0,0 1 1,-1 0-1,1 0 0,0 0 1,-1 0-1,1 0 0,0 0 0,0 0 1,-1 0-1,1 0 0,0 0 1,-1 0-1,1 0 0,0 0 1,-1 0-1,1 0 0,0 0 0,0 0 1,-1 0-1,1 0 0,0 0 1,-1 0-1,1 0 0,0 1 1,0-1-1,-1 0 0,1 0 0,0 0 1,0 0-1,-1 1 0,1-1 1,0 0-1,0 0 0,0 1 1,-1-1-1,1 0 0,0 0 0,0 1 1,0-1-1,0 0 0,0 1 1,0-1-1,0 0 0,-1 1 1,-3 19-1108,1 3-1298,3-4-2479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40 6993,'0'0'6385,"-24"13"1540,24-65-5807,0 51-1803,0 15-207,-18 211-485,0-45 484,15 80 211,3-185 139,0-76-578,-1-1 1,0 1-1,0-1 0,0 1 0,0 0 0,0-1 0,0 1 1,0 0-1,0 0 0,-1 0 0,1 0 0,0 0 1,-1 0-1,1 0 0,-1 0 0,-2 0 0,-25-13-1041,-116-53 1110,158 74 400,-1 1 1,0 0-1,15 13 1,28 20-58,51 11 111,-81-41-389,-24-11 85,-1-1-1,1 1 1,0 0 0,-1-1 0,1 1-1,0 0 1,-1-1 0,1 1 0,-1-1-1,1 1 1,-1-1 0,1 1 0,-1-1-1,1 0 1,-1 1 0,0-1 0,1 1-1,-1-1 1,0 0 0,1 1 0,-1-1-1,0 0 1,0 0 0,1-1 0,9-27-221,-8 22 290,11-28-147,-6 19-14,-1 0 0,0-1 1,-1 0-1,-1 0 0,-1 0 0,2-28 0,-30 45-298,-13 9 273,-43 15 0,47-12 6,-1-2-1,-36 6 0,6-5-1759,62-11 284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5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129 164 11090,'0'0'6279,"0"-22"-5400,2-119 1974,-21 149-2623,9-2-230,2 0 0,-1 1 0,1 0-1,0 1 1,0-1 0,1 2 0,0-1 0,-10 18 0,12-20-11,1 2 0,1-1 0,-1 0 0,1 1 0,1-1 0,-1 1 1,1 0-1,1 0 0,0 0 0,0 0 0,0 0 0,1 16 1,1-22 9,-1 1 1,1 0-1,0-1 1,0 1-1,0 0 1,0-1 0,0 0-1,0 1 1,1-1-1,-1 0 1,1 1-1,0-1 1,0 0 0,0 0-1,3 2 1,39 25-10,5 4-1,-47-31 11,0 0 0,0 0-1,0 0 1,-1 1 0,1-1 0,0 0-1,-1 1 1,0-1 0,1 1 0,-1 0-1,0-1 1,0 1 0,-1 0 0,1 0-1,-1 0 1,1-1 0,-1 5 0,0-5 1,0 0 1,-1 0-1,1-1 1,-1 1 0,0 0-1,1-1 1,-1 1 0,0 0-1,0-1 1,0 1 0,0-1-1,0 1 1,0-1 0,0 0-1,-1 0 1,1 1-1,0-1 1,-1 0 0,-1 1-1,-39 20-7,5-11-196,29-9-22,11-5-107,32-13-2555,3-3-2843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57 11042,'0'0'8233,"-1"-9"-7334,-4-29-401,5 38-493,0 0-1,0-1 1,0 1-1,0-1 1,0 1-1,0-1 1,0 1-1,0 0 1,-1-1-1,1 1 1,0-1-1,0 1 1,0 0-1,-1-1 1,1 1-1,0 0 1,0-1-1,-1 1 1,1 0-1,0-1 1,-1 1-1,1 0 1,0 0-1,-1-1 1,1 1-1,-1 0 1,1 0-1,0 0 1,-1 0-1,1 0 1,-1-1-1,1 1 1,-1 0-1,1 0 1,0 0-1,-1 0 1,1 0-1,-1 0 1,1 0-1,-1 0 1,1 0-1,0 1 1,-1-1-1,1 0 1,-1 0-1,1 0 1,0 0-1,-1 1 1,1-1-1,0 0 1,-1 1-1,-16 13 82,16-12-84,-10 8-1,1 2 1,1 0-1,0 0 1,-9 16-1,16-24 0,0 0-1,0 0 1,0 0 0,0 0-1,0 0 1,1 1-1,0-1 1,0 0 0,0 1-1,1-1 1,-1 1-1,1-1 1,0 1-1,0-1 1,1 1 0,-1-1-1,1 1 1,3 8-1,-3-11 3,0-1-1,0 1 0,0-1 1,0 1-1,1-1 0,-1 1 1,1-1-1,-1 0 0,1 0 0,0 0 1,-1 0-1,1 0 0,0 0 1,0 0-1,0 0 0,-1-1 0,1 1 1,0-1-1,0 1 0,3-1 1,45 3 67,-38-4-56,1 1-116,0 0 0,-1-1 1,1-1-1,-1 0 0,1-1 1,-1-1-1,0 1 0,22-12 1,-18 7-943,0-2 0,-1 0 0,16-13 0,2-7-3752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10306,'0'0'8053,"9"8"-7611,8 7-318,-2 1-1,1 1 0,16 25 0,-26-34-110,0 0 0,-1 1 0,-1 0 0,1 0-1,-1 0 1,-1 1 0,0-1 0,0 1 0,-1 0 0,0 0-1,1 15 1,-5 6 414,1-26 530,1-20-335,0-2-573,1 0 0,1 0 0,1 0 0,0 0 0,1 0 0,6-16-1,-8 28-67,-1 0 0,1 0 0,0 0-1,0 1 1,1-1 0,0 1 0,-1 0-1,1 0 1,1 0 0,-1 0-1,1 0 1,-1 0 0,1 1 0,0 0-1,0 0 1,1 0 0,-1 0-1,1 1 1,-1 0 0,1 0 0,0 0-1,0 0 1,-1 1 0,1-1-1,6 1 1,63 1-3080,-42 6-1518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12187,'0'0'6737,"20"-8"-6645,-4 1-84,26-10 6,73-40 0,-105 51-16,-1 0 0,0-1 1,0-1-1,0 1 0,9-13 0,-15 17 58,-1 1-1,0-1 0,0 0 1,0 0-1,0 0 0,-1 0 1,1 0-1,-1 0 0,0 0 0,0-1 1,0 1-1,0 0 0,0-1 1,-1 1-1,1 0 0,-1-1 1,0 1-1,0-1 0,-1 1 1,1-1-1,-1 1 0,-1-5 1,2 7-43,-1 1 0,0-1 1,1 1-1,-1-1 1,0 1-1,0-1 0,1 1 1,-1 0-1,0-1 0,0 1 1,0 0-1,0-1 1,1 1-1,-1 0 0,0 0 1,0 0-1,0 0 0,0 0 1,0 0-1,0 0 1,1 0-1,-1 0 0,0 1 1,0-1-1,0 0 1,0 0-1,1 1 0,-1-1 1,-1 1-1,-24 13-126,19 4 69,11-43 144,-3 22-98,-1 0 0,0 1 0,0-1 0,0 0 0,0 0 0,-1 0 0,1 0 0,-1 1-1,1-1 1,-1 0 0,0 0 0,0 1 0,-1-1 0,1 1 0,0-1 0,-1 1 0,1-1 0,-1 1 0,0 0 0,0 0 0,0 0 0,0 0 0,0 0 0,-1 0 0,1 1 0,0-1 0,-1 1 0,1 0 0,-1-1 0,0 1 0,1 0 0,-1 0 0,0 1 0,0-1 0,1 1 0,-1-1 0,0 1 0,0 0 0,0 0 0,0 0-1,-3 1 1,3-1-6,0 1 0,1 0 0,-1-1 0,0 1 0,0 1 0,1-1 0,-1 0 0,1 1 0,-1-1 0,1 1-1,0 0 1,0-1 0,-1 1 0,1 0 0,0 1 0,1-1 0,-1 0 0,0 0 0,1 1 0,-1-1 0,0 4-1,-28 59-113,29-60 113,-3 6 4,0 0 0,1-1-1,1 1 1,0 1 0,1-1 0,0 0 0,0 0-1,1 1 1,2 15 0,-1-24 12,0-1-1,0 0 0,0 0 1,0 0-1,0 0 1,0 0-1,0 0 1,0 0-1,1-1 1,-1 1-1,1 0 1,0-1-1,-1 1 1,1-1-1,0 1 1,0-1-1,0 0 1,0 0-1,0 0 1,0 0-1,0 0 1,0 0-1,0-1 1,1 1-1,-1-1 1,4 1-1,8 1 113,1 0-1,0-2 0,15 0 1,-17 0-44,43-2-389,-1-3-1,0-2 1,84-23 0,-133 28-2897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6361,'0'0'9040,"23"0"-8991,15 0-42,92 1 146,-128-1-122,0 0 1,0 1-1,0-1 1,0 1-1,0-1 0,0 1 1,-1 0-1,1 0 0,0 0 1,0 0-1,-1 0 1,1 0-1,0 1 0,-1-1 1,0 0-1,1 1 0,-1-1 1,0 1-1,0-1 1,1 1-1,-1 0 0,0 0 1,-1-1-1,1 1 1,0 0-1,0 0 0,-1 0 1,1 0-1,-1 0 0,0 0 1,0 0-1,0 0 1,0 0-1,0 4 0,0-2 46,0 0-1,0 1 1,-1-1-1,1 0 0,-1 0 1,0 1-1,0-1 0,-1 0 1,1 0-1,-1 0 1,0 0-1,0 0 0,0-1 1,-1 1-1,-4 5 0,-3 0-47,1-1-1,-2 0 0,1-1 0,-1 0 0,-12 6 0,22-23-2094,1-6-532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12187,'0'0'8153,"158"0"-7713,-111 0-176,2-2-183,-8-3-81,-7-7-713,-14 3-1775,-17-3-6210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119 218 10354,'0'0'11052,"-17"-15"-10748,18 10-292,1 0-1,0 0 1,0 0 0,0 1 0,1-1-1,5-6 1,12-28 41,-17 28-40,-1 0 0,-1 0 0,0-1 0,0 1 0,-1 0 0,0-1 0,-3-14 0,2 25-13,1 0 1,-1-1-1,1 1 1,-1 0 0,1 0-1,-1 0 1,0 0-1,0 1 1,0-1 0,1 0-1,-1 0 1,0 0-1,0 1 1,0-1 0,0 0-1,0 1 1,0-1-1,-1 1 1,1-1 0,0 1-1,0-1 1,0 1-1,0 0 1,-1 0 0,1 0-1,0-1 1,0 1-1,0 0 1,-1 0 0,1 1-1,0-1 1,0 0-1,0 0 1,-1 1-1,1-1 1,-1 1 0,-3 0-12,1 0 1,-1 1 0,1-1-1,0 1 1,-1 0 0,1 0 0,0 0-1,-5 4 1,3 0-1,0 0 0,0 1-1,1-1 1,0 2 0,0-1 0,0 0 0,1 1-1,0 0 1,1 0 0,-1 0 0,2 0 0,-1 0-1,1 1 1,0-1 0,1 1 0,0 0 0,0-1-1,1 1 1,2 16 0,-2-22 10,0 0 0,1 0 0,0-1 1,0 1-1,0 0 0,0 0 0,0-1 0,1 1 0,-1 0 0,1-1 1,-1 0-1,1 1 0,0-1 0,0 0 0,0 0 0,0 0 0,1 0 1,3 3-1,1-2-4,-1 0 0,0 0 1,1 0-1,0 0 0,-1-1 1,1 0-1,11 1 0,4-1-225,0 0 0,0-2 0,43-4 0,6-13-2326,-10-7-2565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12707,'0'0'7136,"2"12"-6684,6 27-184,1-4-166,-2 1-1,3 55 0,-10-90-86,0 0-1,0 0 1,-1 0 0,1 0-1,0-1 1,1 1-1,-1 0 1,0 0 0,0 0-1,0 0 1,0-1-1,1 1 1,-1 0 0,0 0-1,1-1 1,-1 1-1,0 0 1,1 0 0,-1-1-1,1 1 1,0 0-1,12-6 570,18-35 361,-22 28-998,76-122 186,-47 71-110,-38 63-26,0 0 0,0 0 0,0 1 1,0-1-1,0 0 0,0 0 1,0 0-1,0 1 0,0-1 0,0 0 1,0 0-1,0 1 0,0-1 0,0 0 1,1 0-1,-1 0 0,0 0 1,0 1-1,0-1 0,0 0 0,0 0 1,1 0-1,-1 0 0,0 1 1,0-1-1,0 0 0,1 0 0,-1 0 1,0 0-1,0 0 0,0 0 1,1 0-1,-1 0 0,0 0 0,0 0 1,1 0-1,-1 0 0,0 0 1,0 0-1,0 0 0,1 0 0,-1 0 1,0 0-1,0 0 0,1 0 0,-1 0 1,0 0-1,0 0 0,0 0 1,1 0-1,-1-1 0,0 1 0,0 0 1,0 0-1,0 0 0,1 0 1,-1 0-1,0-1 0,0 1 0,0 0 1,0 0-1,0 0 0,1-1 1,-1 1-1,3 23-178,-3-19 177,1-3 3,1 20-16,1 0 0,1 0 0,1 0 0,9 25 0,-12-41 17,0 0 1,0-1-1,0 0 0,1 1 0,-1-1 0,1 0 0,0 0 0,0 0 0,1-1 0,-1 1 0,1-1 0,0 0 0,-1 0 0,1 0 0,1 0 0,-1-1 1,0 0-1,1 1 0,-1-2 0,1 1 0,0 0 0,-1-1 0,1 0 0,8 1 0,-7-2 11,0 1 0,-1-1 0,1-1 0,0 1 0,0-1 0,0 0 0,0 0 0,-1-1 0,1 0 0,0 0 0,-1 0 0,0 0 0,1-1 0,-1 0 0,0 0-1,0-1 1,-1 1 0,1-1 0,-1 0 0,0 0 0,0-1 0,7-9 0,-5 5-4,-1 0 0,0-1 0,0 0-1,-1 0 1,-1 0 0,1-1 0,-2 1-1,1-1 1,-2 1 0,1-1 0,-1-19 0,-1 20-10,0-35 83,0 45-80,0-1 0,1 1 0,-1-1 0,0 1 0,0-1 0,0 1 0,0-1 0,0 1 0,-1-1 0,1 1 0,0-1 0,0 1-1,0-1 1,0 1 0,0-1 0,-1 1 0,1-1 0,0 1 0,-1-1 0,1 1 0,0-1 0,0 1 0,-1 0 0,1-1 0,-1 1 0,1 0-1,0-1 1,-1 1 0,1 0 0,-1 0 0,1-1 0,-1 1 0,1 0 0,-1 0 0,1 0 0,-1-1 0,1 1 0,-1 0 0,1 0 0,-1 0-1,1 0 1,-1 0 0,1 0 0,-1 0 0,1 0 0,-1 0 0,1 1 0,-1-1 0,1 0 0,-1 0 0,1 0 0,-1 0 0,1 1 0,-1-1-1,1 0 1,-1 1 0,1-1 0,0 0 0,-1 1 0,1-1 0,0 0 0,-1 1 0,-3 3-10,1 0 1,-1 0-1,1 0 0,0 0 1,0 1-1,1-1 0,-1 1 1,1 0-1,0-1 0,0 1 1,0 0-1,1 0 1,0 0-1,0 1 0,0-1 1,1 0-1,0 0 0,0 8 1,0-9 6,0 1 1,1 0 0,-1 0-1,1 0 1,0 0-1,0-1 1,1 1 0,0 0-1,-1-1 1,1 1 0,1-1-1,-1 0 1,1 1-1,0-1 1,0-1 0,0 1-1,0 0 1,1-1 0,5 6-1,9 1-19,1-1-1,0-1 1,0 0-1,1-2 0,27 7 1,-19-6-357,47 19 1,-74-25 351,1-1 1,-1 0-1,0 1 1,0 0-1,1-1 0,-1 1 1,0 0-1,0-1 1,0 1-1,0 0 0,0 0 1,0 0-1,0 0 1,0 0-1,0 0 1,0 0-1,-1 0 0,1 0 1,0 1-1,-1-1 1,1 0-1,-1 0 0,1 1 1,-1-1-1,0 0 1,1 1-1,-1-1 0,0 0 1,0 1-1,0-1 1,0 1-1,0-1 1,0 0-1,-1 1 0,1-1 1,0 0-1,-1 1 1,1-1-1,-1 0 0,1 0 1,-1 1-1,0-1 1,1 0-1,-1 0 0,0 0 1,0 0-1,0 0 1,0 0-1,-1 1 1,-5 5-88,0 0 0,0 0 0,0-1 0,-1 0 0,-11 6 1,-11 6 41,0-1 0,-57 21-1,163-101 451,-51 44-314,-1-2-1,-1 0 1,0-1 0,-2-2-1,-1 0 1,-1-1-1,-1-1 1,-1-1 0,-2 0-1,16-37 1,-10 7 370,-3 0 0,-2-1 0,-3-1 0,5-63 0,-63 246 305,37-77-762,2 0-1,2 0 1,2 1 0,2-1 0,8 64 0,-7-95 22,2 1-1,0-1 1,1 0 0,7 17-1,-10-32 6,-1 0 0,1 0 0,0 0-1,-1 0 1,1 0 0,0 0 0,0 0-1,0 0 1,0 0 0,0 0 0,0 0-1,0-1 1,0 1 0,0 0 0,1-1-1,-1 1 1,0-1 0,0 1 0,1-1-1,-1 0 1,0 1 0,0-1 0,1 0-1,-1 0 1,0 0 0,1 0 0,-1 0-1,0 0 1,1-1 0,-1 1 0,0 0-1,0-1 1,1 1 0,-1 0 0,0-1 0,0 0-1,0 1 1,1-1 0,1-1 0,47-33 436,-46 31-425,10-9 59,0-1-1,17-22 1,21-21 268,-52 57-350,1 0 1,-1 0 0,1 0 0,-1 0 0,1 0 0,-1 0 0,1 1 0,-1-1 0,1 0-1,-1 0 1,0 0 0,1 0 0,-1 1 0,1-1 0,-1 0 0,0 1 0,1-1-1,-1 0 1,1 1 0,-1-1 0,0 0 0,1 1 0,-1-1 0,0 0 0,0 1 0,1-1-1,-1 1 1,0-1 0,0 1 0,0-1 0,0 1 0,1-1 0,-1 1 0,0-1 0,0 0-1,0 2 1,8 21-41,-7-21 37,2 5-10,0 0 0,0-1 0,1 1 0,0-1 0,0 0-1,1 0 1,-1-1 0,1 1 0,1-1 0,-1 0 0,1 0 0,0-1 0,0 0 0,0 0 0,0 0 0,1 0 0,-1-1 0,10 3 0,-7-3-99,0-1 1,0 0-1,0 0 1,0-1-1,0 0 1,1 0-1,-1-1 1,0-1-1,0 1 1,1-2-1,-1 1 1,0-1-1,0 0 1,13-6-1,-17 6 150,0-1-1,0 1 0,-1-1 1,1-1-1,-1 1 0,0-1 0,1 1 1,-1-1-1,-1 0 0,1-1 1,-1 1-1,0-1 0,0 1 0,0-1 1,0 0-1,-1 0 0,0 0 1,0-1-1,0 1 0,-1 0 0,1-1 1,-1 1-1,-1-1 0,1 1 1,-1-1-1,0-8 0,-9 21 117,1 3-159,1 0 0,0 0 1,1 1-1,1 0 1,0 0-1,0 1 1,1-1-1,0 1 1,1 0-1,0 0 1,1 0-1,1 1 1,0-1-1,1 21 1,0-33 8,0 1 1,1-1 0,-1 1 0,1-1 0,-1 1 0,1-1 0,-1 0 0,1 1 0,-1-1-1,1 0 1,-1 1 0,1-1 0,0 0 0,-1 1 0,1-1 0,-1 0 0,1 0 0,0 0-1,-1 0 1,1 0 0,0 0 0,-1 0 0,1 0 0,0 0 0,-1 0 0,1 0 0,-1 0-1,1 0 1,0 0 0,23-6-74,-21 4 79,-1 0 0,1 0 1,0 0-1,-1-1 0,1 1 1,-1-1-1,0 0 0,0 1 0,0-1 1,0 0-1,-1-1 0,1 1 1,-1 0-1,1 0 0,-1 0 0,0-1 1,-1 1-1,1-1 0,0 1 1,-1-1-1,0 1 0,0-1 0,0 1 1,0-1-1,-1 1 0,1 0 1,-1-1-1,0 1 0,-2-6 0,2 4 1,-1 1-1,0 0 0,0 0 0,0 0 0,-1 0 0,1 0 0,-1 0 0,0 1 1,0-1-1,0 1 0,-1 0 0,1 0 0,-1 0 0,1 0 0,-1 0 0,0 1 0,0 0 1,0 0-1,-1 0 0,1 0 0,0 1 0,-6-1 0,-16-1-1504,67 2-667,16-13-1044,0-5-2863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11586,'0'0'9572,"-2"25"-9539,0-15-24,-2 33 57,1 0 1,5 67-1,1-74-21,34 263 93,-31-280-631,-2-26-571,-1-29-250,-13-146-172,10 179 1544,0 1-1,0-1 1,0 0-1,0 0 1,1 1 0,-1-1-1,1 0 1,-1 1 0,1-1-1,0 0 1,0 1-1,1-1 1,-1 1 0,0 0-1,1-1 1,-1 1-1,1 0 1,0 0 0,0 0-1,0 0 1,0 0-1,0 0 1,0 1 0,0-1-1,0 1 1,1-1-1,-1 1 1,5-2 0,5-1 30,1 1 0,0 0 0,-1 1 0,1 0 0,13 0 0,4-1 114,-2 0-140,71-9 64,105 1 0,-215 27-467,-51 31-2129,33-26-2216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57:4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14371,'0'0'5977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12619,'0'0'7493,"-2"24"-7371,1-9-106,-3 36 121,6 86-1,16 242 536,-18-378-578,0-10 775,-5-102-424,2 68-401,1-1 1,3 1-1,10-82 1,-8 113-58,0 0 1,0 0 0,1 0 0,0 0 0,1 1 0,1 0 0,0 0 0,0 0-1,1 1 1,0 0 0,1 0 0,0 0 0,0 1 0,1 1 0,1-1 0,-1 2-1,1-1 1,13-7 0,-15 11-54,0 1 1,-1-1-1,1 1 0,1 1 0,-1-1 0,0 2 0,0-1 1,1 1-1,-1 0 0,1 1 0,-1 0 0,1 0 0,10 2 1,-17-2 44,-1 0 1,0 1 0,0-1 0,1 0 0,-1 1 0,0-1-1,0 1 1,1-1 0,-1 1 0,0 0 0,0-1 0,0 1-1,0 0 1,0 0 0,0 0 0,0 0 0,0 0 0,0 0-1,-1 0 1,1 0 0,0 0 0,0 0 0,-1 0 0,1 2-1,0 0 3,-1 0-1,1 0 1,-1-1-1,0 1 1,0 0-1,0-1 0,0 1 1,-1 0-1,1-1 1,-1 1-1,-1 3 1,-1 2 6,0 0 0,-1 0 0,0-1 0,0 0 0,0 0 0,-11 12 0,-20 15 9,-3-2 0,0-2 1,-2-1-1,-72 39 0,112-68 5,0 0-1,-1 0 1,1 0-1,0 0 0,-1 0 1,1 0-1,0 1 1,-1-1-1,1 0 0,0 0 1,0 1-1,-1-1 1,1 0-1,0 0 0,0 1 1,-1-1-1,1 0 1,0 1-1,0-1 0,0 0 1,0 1-1,-1-1 1,1 0-1,0 1 0,0-1 1,0 0-1,0 1 0,0-1 1,0 0-1,0 1 1,0-1-1,0 0 0,0 1 1,0-1-1,0 0 1,0 1-1,1 0 0,13 11 16,38 10-18,-30-14 23,51 29 96,-2 3 0,-1 3-1,106 86 1,-157-112-102,-4-4 8,-14-13-58,0-1 0,-1 1 0,1-1 0,-1 1 1,1-1-1,-1 0 0,1 1 0,-1-1 0,0 0 1,1 1-1,-1-1 0,0 0 0,1 1 0,-1-1 1,0 0-1,0 0 0,0 1 0,0-1 0,0 0 1,0 0-1,0 1 0,0-1 0,0 0 0,0 0 0,0 0 1,0 1-1,-1-2 0,1-28-2927,0-3-2366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5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12363,'0'0'9138,"6"17"-9074,-6-16-63,77 258 983,-64-207-874,-3 1 1,-2 0-1,2 77 1,-13-132-1259,0-1 533,0 1 0,0-1-1,0 0 1,0 0 0,0 0-1,1 0 1,-3-4 0,-1-1-1046,-30-33-3154,-15-17 497,18 19 9308,32 38-4864,1 1 0,-1-1 1,1 1-1,-1-1 0,1 1 0,-1-1 0,1 1 0,0-1 0,-1 1 0,1-1 0,0 0 0,-1 1 0,1-1 0,0 0 0,0 1 0,-1-1 0,1 0 0,0 1 0,0-1 0,0 0 1,0 1-1,0-1 0,0 0 0,0 0 0,0 1 0,0-1 0,0 0 0,1 1 0,-1-1 0,0 0 0,0 1 0,1-1 0,-1 0 0,0 1 0,1-1 0,-1 1 0,1-1 0,-1 1 0,1-1 1,-1 1-1,1-1 0,-1 1 0,1-1 0,-1 1 0,1 0 0,-1-1 0,1 1 0,0 0 0,1-1 0,41-9-130,-28 8 599,56-11-112,-17 3-474,1-1 0,74-28 1,-126 39-140,-1-1 1,1 0 0,0 0 0,-1 0 0,1 0 0,-1 0-1,1-1 1,-1 1 0,0-1 0,0 0 0,1 1 0,-1-1-1,0 0 1,-1 0 0,1 0 0,0-1 0,-1 1 0,1 0-1,-1-1 1,1 1 0,-1-1 0,0 1 0,0-1-1,0 1 1,-1-1 0,1 0 0,-1 0 0,1 1 0,-1-1-1,0 0 1,0 0 0,0 1 0,0-1 0,-1 0 0,1 0-1,-1 1 1,1-1 0,-1 0 0,0 1 0,0-1-1,-1 1 1,1-1 0,0 1 0,-1-1 0,1 1 0,-1 0-1,0 0 1,0 0 0,-3-3 0,-6-7 1005,0 0 1,1-1-1,0 0 1,1 0-1,1-1 1,0 0-1,0-1 1,2 1-1,-8-26 0,29 167-78,73 251 131,-88-377-914,0 0 0,0 0 0,1 1 0,-1-1 0,0 0 0,1 0 0,-1 0 0,1 0 0,-1 0 0,1 0 0,-1 0 0,1 0 0,0 0 0,0 0 0,-1 0 0,1 0 0,0 0 0,0-1 0,1 2 0,-1-2 10,0 0-1,-1 0 0,1 0 0,0 0 0,0 0 1,-1 0-1,1 0 0,0 0 0,0 0 0,-1 0 0,1 0 1,0-1-1,0 1 0,-1 0 0,1-1 0,0 1 1,-1 0-1,1-1 0,-1 1 0,1-1 0,0 1 1,0-2-1,33-43 861,-25 31-946,97-159 440,-105 172-378,-1 1 1,0 0 0,0-1-1,1 1 1,-1 0 0,0-1-1,0 1 1,1 0 0,-1 0-1,0 0 1,1-1 0,-1 1-1,0 0 1,1 0 0,-1 0-1,0 0 1,1-1 0,-1 1-1,0 0 1,1 0 0,-1 0-1,1 0 1,-1 0 0,0 0-1,1 0 1,-1 0 0,1 0-1,-1 0 1,0 0 0,1 1-1,-1-1 1,0 0 0,1 0-1,-1 0 1,0 0 0,1 0-1,-1 1 1,0-1 0,1 0-1,-1 0 1,0 1 0,1-1-1,-1 0 1,0 1 0,0-1-1,0 0 1,1 1 0,-1-1-1,0 0 1,0 1 0,12 18-214,-11-17 221,10 19-43,54 91-25,-57-100 59,0-1 1,1-1-1,0 1 0,0-1 0,1-1 0,1 0 0,14 10 0,-25-19 18,0 0-1,1 1 0,-1-1 1,0 0-1,1 1 0,-1-1 1,1 0-1,-1 1 0,0-1 1,1 0-1,-1 0 0,1 0 1,-1 1-1,1-1 0,-1 0 1,1 0-1,-1 0 1,1 0-1,-1 0 0,1 0 1,-1 0-1,1 0 0,-1 0 1,1 0-1,-1 0 0,1 0 1,-1-1-1,1 1 0,-1 0 1,1 0-1,-1 0 0,0-1 1,1 1-1,-1 0 0,1 0 1,-1-1-1,1 1 0,-1 0 1,0-1-1,1 1 1,-1-1-1,1 0 0,3-22-899,-4 17-615,1-6-2271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8:4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18164,'0'0'5217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6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14 199 440,'0'0'16588,"-8"-10"-14966,3 7 2179,45 84-3720,86 124 0,-122-198-88,1 0 25,0 1 0,0-1 0,0-1 0,1 1-1,0-1 1,0 0 0,11 8 0,-16-14 67,0 0 1,0 0 0,0 0-1,0 0 1,0 0 0,0-1-1,0 1 1,0 0-1,0-1 1,0 1 0,0 0-1,0-1 1,0 1 0,0-1-1,0 0 1,0 1-1,0-1 1,-1 0 0,1 1-1,0-1 1,0 0 0,-1 0-1,1 0 1,-1 0-1,1 0 1,-1 1 0,1-1-1,-1 0 1,1-2 0,20-38 341,-17 32-341,23-58 10,-3 0 0,-3-2 0,18-104 0,-22 91 117,-17 82-227,0-1 0,0 1 0,0-1 0,0 1 0,0-1 0,0 1 0,0-1 0,0 1 0,1-1 0,-1 1 0,0-1 0,0 1 0,0-1 0,1 1 0,-1-1 0,0 1 0,0-1 0,1 1 0,-1 0 0,0-1 0,1 1 0,-1-1 0,0 1 0,1 0 0,-1-1 0,1 1 0,-1 0 0,1 0 0,-1-1 0,1 1 0,-1 0 0,1 0 0,-1 0 0,1 0 0,-1-1 0,1 1 0,-1 0 0,1 0 0,-1 0 0,1 0 0,-1 0 0,1 0-1,-1 0 1,1 1 0,-1-1 0,1 0 0,-1 0 0,1 0 0,-1 0 0,1 1 0,-1-1 0,1 0 0,-1 0 0,1 1 0,-1-1 0,0 0 0,1 1 0,-1-1 0,0 0 0,1 1 0,-1-1 0,0 1 0,1-1 0,-1 1 0,0 0 0,25 34-1602,-21-29 1273,16 22-3046,-6-4-4795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6857,'0'0'9134,"-6"6"-7518,6-6-1565,0 0 0,0 0 0,-1 0-1,1 0 1,0 0 0,0 0 0,0 0-1,0 0 1,0 0 0,0 0 0,0 0-1,-1 0 1,1 1 0,0-1 0,0 0-1,0 0 1,0 0 0,0 0 0,0 0-1,0 0 1,0 0 0,0 1 0,0-1 0,0 0-1,0 0 1,0 0 0,0 0 0,0 0-1,0 0 1,0 1 0,0-1 0,0 0-1,0 0 1,0 0 0,0 0 0,0 0-1,0 0 1,0 1 0,0-1 0,0 0-1,0 0 1,0 0 0,0 0 0,0 0 0,0 0-1,0 0 1,0 1 0,1-1 0,-1 0-1,0 0 1,0 0 0,0 0 0,0 0-1,0 0 1,0 0 0,0 0 0,1 0-1,-1 0 1,0 0 0,0 0 0,0 0-1,0 0 1,0 1 0,0-1 0,1 0 0,-1 0-1,0 0 1,0-1 0,421 1 542,-421 0 38,-23 0-3504,-1 1-1605,-1 3-2799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7314,'0'0'8588,"-15"7"-5022,340-12-2191,-340 25-2278,9-14-1385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7074,'0'0'8645,"0"-7"-7514,0-24 130,0 13 2247,3 26-3252,13 81 69,8 167 0,-16-136 27,0-13 563,-8-116-845,-3-58-2342,-6 22-2096,-2-2-4412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5553,'0'0'14643,"51"-25"-14547,-22 20-80,-6 0 40,0 3-56,-4 2 8,-4 0-56,-2 0 48,-3 0-144,-7 19-968,-3 4-592,0 0-2529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10938,'0'0'7594,"88"7"-7218,-81-7-136,-4 0-88,0 0-80,-1 0-320,9 0-896,2 0-1697,-1-7-1992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5977,'0'0'11184,"16"1"-10935,53 2-30,-64-4-173,0 1 0,0-1 0,0 0 0,0-1 0,0 0-1,0 1 1,0-1 0,0-1 0,-1 1 0,1-1 0,-1 0 0,0 0 0,0 0 0,0 0-1,0-1 1,-1 0 0,1 1 0,-1-2 0,0 1 0,0 0 0,5-10 0,-7 10 38,1-1-1,-1 1 1,0-1 0,0 0 0,-1 1 0,1-1 0,-1 0 0,0 0 0,0 1-1,-1-1 1,1 0 0,-1 0 0,0 1 0,0-1 0,-1 1 0,1-1-1,-4-5 1,4 7-63,-1 1-1,1 0 0,-1-1 0,1 1 1,-1 0-1,0 0 0,0 0 0,0 0 1,0 1-1,0-1 0,-1 0 0,1 1 1,0-1-1,-1 1 0,1 0 0,-1 0 1,1 0-1,-1 0 0,0 0 0,1 1 1,-1-1-1,0 1 0,0 0 0,1 0 1,-1 0-1,0 0 0,0 0 0,1 0 1,-1 1-1,0-1 0,-3 2 0,3 0-22,0-1-1,0 1 0,0 0 1,0 0-1,0 1 0,0-1 1,1 1-1,-1-1 0,1 1 0,0 0 1,0 0-1,0 0 0,0 0 1,0 0-1,0 0 0,1 1 0,0-1 1,-1 0-1,1 1 0,1-1 1,-2 6-1,0-1-1,1 1 0,0-1 0,0 0 0,0 0 0,1 1 0,1-1 1,-1 0-1,4 13 0,-3-18-2,0 0 1,0-1 0,1 1-1,-1-1 1,1 1 0,0-1-1,-1 1 1,1-1-1,0 0 1,1 0 0,-1 0-1,0 0 1,1-1 0,-1 1-1,0 0 1,1-1 0,0 0-1,-1 0 1,1 0-1,0 0 1,0 0 0,0 0-1,5 0 1,8 1-94,0 0-1,0-1 1,19-2 0,-15 1 26,-9 0 32,0-1 1,-1 0-1,1-1 0,-1 0 0,1-1 1,15-6-1,-21 7-2,0 0-1,0 0 1,0-1-1,0 0 1,-1 0 0,1 0-1,-1 0 1,0-1-1,0 1 1,0-1-1,0 0 1,-1-1 0,1 1-1,4-10 1,-7 12 40,0 0 1,0 1 0,0-1 0,-1 0-1,1 0 1,-1-1 0,1 1 0,-1 0-1,0 0 1,0 0 0,0 0-1,0 0 1,0 0 0,0 0 0,0 0-1,-1 0 1,1 0 0,-1 0 0,0 0-1,1 0 1,-1 0 0,-2-3-1,-1 0-3,0 0 0,0 1 0,0 0 0,-1 0-1,1 0 1,-7-4 0,-14-13-5,24 20 11,0 1 1,1-1-1,-1 0 0,0 1 1,1-1-1,-1 0 0,1 0 1,-1 1-1,1-1 1,-1 0-1,1 0 0,0 0 1,-1 1-1,1-1 0,0 0 1,0 0-1,0 0 0,0 0 1,0 0-1,0 0 0,0 0 1,0 0-1,0 1 0,0-1 1,0 0-1,0 0 0,1 0 1,-1 0-1,0 0 0,1 0 1,-1 1-1,0-1 0,1 0 1,-1 0-1,1 1 0,-1-1 1,1 0-1,0 1 0,-1-1 1,1 0-1,0 1 1,-1-1-1,1 1 0,0-1 1,1 0-1,42-18 22,-38 18-20,5-4-2,1 1 0,0 0 0,0 1 1,1 1-1,-1 0 0,1 0 0,-1 2 0,1-1 0,-1 1 0,23 4 0,-32-2 9,1 0-1,-1 0 1,0 0-1,1 1 0,-1-1 1,0 1-1,0 0 0,0 0 1,-1 0-1,1 0 0,-1 1 1,0-1-1,0 1 1,0-1-1,0 1 0,-1 0 1,1-1-1,-1 1 0,0 0 1,1 6-1,2 7 167,-1-1-1,-1 1 1,0 27-1,-1-28 35,0 28 178,-1-42-384,0-1 1,0 1-1,0-1 1,0 1-1,0-1 0,-1 1 1,1-1-1,0 1 1,-1-1-1,1 0 1,-1 1-1,0-1 1,1 1-1,-1-1 0,0 0 1,0 0-1,0 1 1,0-1-1,0 0 1,-1 1-1,1-2-54,1 0 1,-1 0-1,1 0 0,-1 0 1,1-1-1,0 1 0,-1 0 1,1 0-1,-1-1 0,1 1 1,0 0-1,-1 0 0,1-1 1,0 1-1,-1-1 0,1 1 1,0 0-1,0-1 0,-1 1 1,1 0-1,0-1 0,0 1 1,0-1-1,0 1 0,-1-1 0,1 1 1,0-1-1,0 1 0,0 0 1,0-1-1,0 1 0,0-2 1,-4-19-2248,4 19 1762,-3-27-5911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1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27 176 11442,'0'0'10435,"-1"-11"-10089,0-21-308,0 26-86,2 25-55,19 170 233,-11-124 9,3 88 0,-12-152 243,1-20-241,-1 1 1,0-1-1,-5-30 1,-1-18-276,4 14 72,0 13 32,1 0 1,10-80-1,-7 114 20,-1-1 0,1 1-1,0 0 1,0 0 0,0 0 0,1 0 0,0 0 0,0 0-1,1 0 1,0 1 0,0 0 0,0 0 0,0 0-1,1 0 1,0 1 0,0 0 0,8-6 0,-6 6-14,0 1 0,1 0 0,-1 0 0,1 0 0,-1 1 0,1 0 1,0 0-1,0 1 0,0 0 0,0 1 0,0-1 0,0 1 0,15 3 1,-19-3-41,-1 1 0,1 0 0,-1 0 0,1 0 0,-1 1 0,0-1 0,1 1 0,-1 0 0,0 0 0,0 0 0,0 0 0,0 0 0,-1 1 0,1-1 0,0 1 0,-1 0 1,0 0-1,0 0 0,0 0 0,0 0 0,0 0 0,1 5 0,-2-5 23,0-1 0,0 1 0,0-1 0,-1 1 0,1 0 0,-1-1 0,0 1 0,0 0 0,0-1-1,0 1 1,0 0 0,-1 0 0,1-1 0,-1 1 0,1 0 0,-1-1 0,0 1 0,0-1 0,-1 1 0,1-1 0,0 0 0,-1 1 0,1-1 0,-1 0 0,0 0 0,0 0 0,0 0 0,0 0 0,-3 2 0,-23 13 17,1-1 1,-2-2 0,-36 13 0,31-13-5,-60 33 1,93-47 24,0 1-1,0-1 1,0 1 0,0-1 0,0 1 0,0-1 0,0 1 0,1 0 0,-1-1 0,0 1 0,0 0 0,1 0 0,-1 0 0,0 0 0,1 0 0,-1-1-1,1 1 1,-1 0 0,1 0 0,-1 1 0,1-1 0,0 0 0,-1 0 0,1 0 0,0 0 0,0 0 0,0 0 0,0 0 0,0 0 0,0 0 0,0 0 0,0 1-1,1-1 1,-1 0 0,0 0 0,1 0 0,-1 0 0,0 0 0,1 0 0,-1 0 0,1 0 0,0 0 0,-1 0 0,1-1 0,0 1 0,0 0 0,-1 0-1,1-1 1,0 1 0,0 0 0,0-1 0,0 1 0,1 0 0,9 6 67,0 0 1,0-1-1,20 9 1,-24-13-8,256 103 709,118 55 487,-366-151-1212,-15-9-62,0 0 1,0 0 0,0 0 0,1 1-1,-1-1 1,0 0 0,0 0-1,0 0 1,0 1 0,0-1 0,0 0-1,0 0 1,0 1 0,0-1-1,0 0 1,0 0 0,0 0 0,0 1-1,0-1 1,0 0 0,0 0-1,0 1 1,0-1 0,0 0 0,0 0-1,0 0 1,0 1 0,0-1 0,-1 0-1,1 0 1,0 0 0,0 1-1,0-1 1,0 0 0,0 0 0,-1 0-1,1 0 1,0 1 0,0-1-1,0 0 1,0 0 0,-1 0 0,1 0-1,0 0 1,0 0 0,-1 0-1,1 0 1,0 0 0,0 1 0,0-1-1,-1 0 1,1 0 0,0 0 0,0 0-1,-1 0 1,1-1 0,0 1-1,0 0 1,0 0 0,-1 0 0,1 0-1,0 0 1,0 0 0,-1 0-1,-15 2-2623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6449,'0'0'6443,"2"4"-5941,-2-2-283,1 0 1,0 0 0,-1 0-1,1 0 1,0 0-1,0-1 1,0 1 0,0 0-1,1-1 1,-1 1 0,0-1-1,1 1 1,2 1 0,8-3 2644,1-19-2454,-10 11-240,-3 5-69,1 1-1,-1-1 0,1 1 0,0-1 1,0 0-1,0 1 0,0 0 0,1-1 0,-1 1 1,1 0-1,-1 0 0,1-1 0,2-1 1,-1 25-7,32 289-177,9 72 424,-36-326-125,0 76 1,-8-132 83,-11-10-904,-3-4-1934,1-4-3647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94 5817,'0'0'7513,"-6"1"-6520,-18 2 159,18-2 3744,10-1-3729,52-3-1153,95-15 0,-48 4-15,739-49 95,-878 86-4455,18-14-4079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8554,'0'0'7503,"3"2"-6858,1 0-575,1 0-1,-1 0 1,1 0 0,0-1-1,0 1 1,0-1-1,0 0 1,0-1 0,0 1-1,0-1 1,8-1-1,67-6 513,-66 5-504,-5 1-91,230-23-710,-290 27-4461,27-1 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9858,'0'0'9617,"-1"0"-9561,1 0 0,-1 1-1,0-1 1,1 1 0,-1-1 0,1 0 0,0 1 0,-1-1 0,1 1 0,-1-1-1,1 1 1,0-1 0,-1 1 0,1 0 0,0-1 0,-1 1 0,1-1 0,0 1-1,0 0 1,0-1 0,0 1 0,0 0 0,0-1 0,0 1 0,0-1 0,0 1-1,0 0 1,0 0 0,4 80 322,29 148 0,-11-91-130,-15-93-164,108 709 709,-94-642-580,-7-48-148,-3 1-1,5 112 0,-16-5-48,0-172 232,0-9 191,0-25-766,0-14-1169,0 12-2948,-2-16-11910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59 7682,'0'0'6777,"-6"0"-5977,-66 0 4257,90 0-4718,45-3-262,79-14 1,-16 2-73,-116 12-47,-10-1-1008,-18-6-2470,-2 3-2161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3849,'0'0'9582,"-11"3"-2417,10 89-7229,-1-31 275,2 0 1,11 71-1,-9-126-81,-2-8-1098,-2-8-7509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9:5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7210,'0'0'5006,"-39"16"-1551,31-14-3193,-23 7-56,26-5 78,17-3 422,278-19 376,-290 18-1089,6-1 750,-9 1 51,-4 1-2160,-14 1-3254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1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37 666 10474,'0'0'5177,"-5"17"710,0-31-5793,1 0 0,0-1 1,1 0-1,0 0 0,1 0 0,1 0 1,1-18-1,-2-1-61,1 11-8,-5-52 161,6-90 0,1 159-184,0 1 0,1 0 0,0 0 0,0 0 0,0 0 0,0 0 0,1 0 0,0 0 0,0 1 0,0 0 0,0-1 0,1 1 0,0 0 0,-1 1 0,2-1 0,-1 1 0,0-1 0,1 1 0,5-2 0,2-3 1,2 1 0,-1 1 0,1 0 0,0 0 0,26-5 0,-4 6 3,1 1 0,-1 3 1,60 4-1,-9-1 25,-128 0 68,38-2-92,-1 0-1,0 0 0,0-1 1,1 1-1,-1-1 0,0 0 1,1 0-1,-1 0 0,1 0 1,-1-1-1,1 0 1,-1 1-1,1-1 0,0 0 1,-4-3-1,3-1-13,0 0 0,0-1 1,1 1-1,0-1 0,0 1 0,0-1 0,1 0 1,0 0-1,0 0 0,1 0 0,-1-13 1,2 19-20,31 29-162,-15-16 163,-1 0 24,1-1 1,1 0-1,27 13 0,-44-24 65,-16 27-6,3-10-57,1 0 0,0 1 1,1 0-1,1 0 0,1 2 1,-13 38-1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1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 9762,'0'0'6927,"-3"2"-6390,2 3-263,12-2-75,37 0 30,60-9-30,-62-2-58,84-3 0,-129 11-110,0 1-1,0-1 1,1 1-1,-1 0 1,0-1-1,0 1 1,0 0-1,0 0 1,0-1 0,0 1-1,0 0 1,0 0-1,0 0 1,-1 0-1,1 1 1,0-1-1,-1 0 1,1 0-1,0 0 1,-1 0-1,1 1 1,-1-1-1,0 0 1,0 1-1,1 0 1,9 49 466,-5-23-307,4 5 65,-1 1 1,-2 0-1,2 55 1,-8 104 765,-2-78-916,2-105-92,0 0 1,-1 0-1,0 0 0,-1 0 1,-5 19-1,5-28 2,-1 0 1,0-1-1,1 1 0,-1-1 1,0 1-1,1-1 0,-1 0 1,0 0-1,1 0 0,-1 0 1,-4-1-1,4 0-30,-9-1-102,1 0-1,-1-1 0,1-1 0,-1 0 0,1-1 1,1 0-1,-17-10 0,-9-3-134,33 17 249,0 0 3,1 0 1,-1 1 0,0-1-1,1 0 1,-1-1 0,1 1-1,-1 0 1,1-1 0,-1 1-1,1-1 1,0 0 0,0 0-1,0 0 1,0 0 0,0 0-1,0 0 1,1-1 0,-1 1-1,1-1 1,0 1 0,-1-1-1,1 1 1,0-1 0,1 0 0,-2-3-1,2 6 94,3 0-76,-1 1 0,1-1 0,-1 1 0,0 0 1,1 0-1,-1 0 0,0 0 0,1 0 1,-1 1-1,0-1 0,0 1 0,0-1 0,0 1 1,1 2-1,31 32 211,-18-17-94,-8-12-78,-1 0-1,1 0 1,0-1-1,0 0 1,1-1-1,16 8 1,-23-12-43,1 1 1,-1-1-1,1-1 1,-1 1-1,1 0 1,-1 0-1,1-1 1,-1 0-1,1 1 0,0-1 1,-1 0-1,1 0 1,-1-1-1,1 1 1,0 0-1,-1-1 1,1 0-1,-1 1 1,1-1-1,-1 0 1,1 0-1,-1 0 0,0-1 1,1 1-1,-1-1 1,0 1-1,0-1 1,0 0-1,0 0 1,2-3-1,6-9 24,-1-1 0,-1 0 0,9-23 0,-4 1-6851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23:4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6305,'0'0'12408,"3"15"-12076,13 81 467,-4 1-1,-2 136 0,-5-89-763,-4-113-87,-1-30-367,-3-5-618,-33-55-5507,15 22-734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2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 8858,'0'0'4733,"18"-5"1139,-37 184-3243,-3 7-2089,19 26-134,3-211-310,-20-7 96,13-1-730,1-1-1,0 0 0,0 1 0,1-2 1,-8-16-1,9 17-448,-9-17-3413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2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4545,'3'-3'10526,"8"-3"-9567,228-45 1687,-274 71-6559,19-6 921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2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7458,'-1'-3'11041,"18"-7"-10897,1 1 0,33-13 1,-10 5-41,-40 15-1610,-12 2-1037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3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4545,'0'0'7360,"40"8"-330,-39-8-7000,-1 0 1,0 0-1,0 0 1,0 1-1,1-1 1,-1 0-1,0 0 1,0 1-1,0-1 1,0 0-1,0 0 1,0 1 0,0-1-1,0 0 1,0 0-1,0 1 1,0-1-1,0 0 1,0 1-1,0-1 1,0 0-1,0 0 1,0 1-1,0-1 1,0 0-1,0 0 1,0 1-1,0-1 1,0 0-1,0 0 1,-1 1-1,1-1 1,0 0-1,0 0 1,0 0 0,0 1-1,-1-1 1,1 0-1,0 0 1,0 0-1,-1 0 1,1 1-1,0-1 1,0 0-1,-1 0 1,1 0-1,0 0 1,0 0-1,-1 0 1,1 0-1,0 0 1,-1 0-1,-1 3 398,15-3-261,20-2-132,-1-1 0,49-12-1,-49 9 73,0 0 0,52-1-1,-84 6-120,1 1 0,-1-1 0,1 1 0,-1-1 0,1 1 0,-1-1 0,0 0 0,1 1 0,-1-1 0,0 1 0,1-1 0,-1 0 0,0 1 0,0-1 0,1 0 0,-1 1 0,0-1 0,0 0 0,0 1 0,0-1 0,0 0 0,0 0 0,0 1 0,0-1 0,0 0 0,-1 1 0,1-2 0,-62-5-5288,26 5-1461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3833,'0'0'10033,"28"-28"-4244,-27 28-5744,0 1 1,0-1-1,1 0 1,-1 1-1,0-1 1,0 1-1,0-1 0,0 1 1,0-1-1,0 1 1,0 0-1,0 0 1,0-1-1,0 1 1,0 0-1,-1 0 0,1 0 1,0 0-1,0 0 1,-1 0-1,1 0 1,-1 0-1,1 0 1,-1 1-1,1-1 0,-1 2 1,17 42-135,-13-33 291,65 173 642,-69-185-833,0 0-1,0 0 1,1 0 0,-1 1-1,0-1 1,0 0-1,0 0 1,0 0 0,0 0-1,0 0 1,0 0-1,0 1 1,0-1-1,0 0 1,0 0 0,0 0-1,0 0 1,0 0-1,0 0 1,0 1 0,0-1-1,0 0 1,0 0-1,0 0 1,-1 0-1,1 0 1,0 0 0,0 1-1,0-1 1,0 0-1,0 0 1,0 0 0,0 0-1,0 0 1,0 0-1,-1 0 1,1 0-1,0 0 1,0 1 0,0-1-1,0 0 1,0 0-1,0 0 1,0 0 0,-1 0-1,1 0 1,0 0-1,0 0 1,0 0-1,0 0 1,0 0 0,-1 0-1,1 0 1,0 0-1,-13-4-54,-18-13-2707,27 15 1560,-21-12-7898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3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36 5129,'0'0'4554,"-6"4"-3463,-20 15-363,41-17 5267,68 0-5702,126-18 2929,-233 4-3871,-2-3-2313,1-4-4621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3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6369,'0'0'8632,"1"6"-7544,3 19-113,-3-24-873,-1 0 0,0 0 0,1-1 0,-1 1 0,1 0 0,-1-1 0,1 1 0,-1-1 0,1 1 0,0-1 0,-1 1 0,1-1 0,0 1 0,-1-1 0,1 1 0,0-1 0,0 0 0,-1 1 0,1-1 0,0 0 0,0 0 0,0 0 0,-1 0 0,1 0 0,0 1 0,1-2 0,26 1 362,-21 0-186,234-5 208,-240 5-480,-4-1-410,0-1 15,1 1 0,-1 0 0,0 0 0,0 0 0,0 1 0,1-1 0,-1 1 0,0-1 0,-5 1 1,2-1-738,-15-3-1768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3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11466,'0'0'8417,"5"2"-8280,-1 0-121,0 1 0,-1-1-1,1 0 1,-1 1 0,1 0-1,-1 0 1,0 0 0,0 0-1,-1 0 1,1 1 0,0-1-1,-1 1 1,0 0 0,0 0 0,0 0-1,-1 0 1,1 0 0,-1 0-1,0 0 1,0 0 0,0 0-1,-1 1 1,1-1 0,-1 7-1,-2 33-645,-14 80 0,11-89-2724,4-10-4482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4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8410,'0'0'5452,"4"-18"-917,222 18-2032,-226 0-2511,-31 0-2833,13 0-1119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30:4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8482,'0'0'5290,"18"-15"-1356,-16 6-3399,-1 0-37,1 1 1,0 0 0,0-1 0,6-14 0,-2 38 51,10 525 382,-16-406-874,2-83 448,-3-68-1080,-21-34-2242,6 19-545,3 2-1771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279-5B9B-449F-9D8D-79EEA718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543FA-C142-41F3-8D0C-081D6F8C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706E7-2A2E-445C-940F-FAD85A79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2BC4-00F3-47E6-BA21-63F6574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99E4-04EE-494D-A2BC-D8C06EC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9572-E016-41C9-A846-40539FC6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ACC0-9416-4C3D-8F43-371C3FA2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D105-130D-4531-8C1F-CC0AC752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E28F-3B7E-44E4-A4D9-F4C49499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17F8-141D-4380-9F11-06D8EA68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AA4FA-26C1-458A-963C-D9F3255B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F3EB-6800-41E8-AF99-62471B5D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DDF4-1CC5-48AB-ADE0-02E778D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6F12-8DB5-4B4E-A5D6-99AB8A4D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D577-833E-44CF-8BDC-F1D3B32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0752-7049-42CF-A5C3-DC1F65B4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69C-D0C5-489E-A944-AD8C1640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7635-B355-46AC-BB36-B73445DC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F72B-665D-4735-8CBA-2265E766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17E4-7161-40CE-A22E-85BD43A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FB5-2B65-48CC-B830-039940C1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AAC7-8038-44E6-B46D-867C3264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D707-07E3-4FFD-82CF-84762C9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B053-2280-4C69-980A-8D3C6587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11AC-6A54-4807-84AB-CD59F47F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0CA9-1B33-4770-BFCE-DF1A536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807C-04CC-48BF-9321-264F498B0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40FD9-03E0-4EDF-803E-D0EC997DE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94BA9-957A-4A8A-A1B9-7228452A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D823B-C977-4849-8A0E-454F251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B6E7-A070-448C-AC54-EF76B9B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538-7B0B-496E-94C6-4B901FE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8600-AAFA-4232-A47F-613B2056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234ED-3373-4E1D-8246-EDED5FFC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FC125-6F1B-4DC3-95E1-2076D9C21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5A8ED-FE69-409F-AE3B-B54C68F10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C1E41-1771-4425-AEB5-F98B646D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40A98-E5FB-439F-AC4F-F5A47733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3E467-8B0C-422A-A423-C412B1F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62B5-A476-40D6-AA0F-CAE7718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0EC97-61B5-4901-BB5C-0DF539C2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5ACE2-7C8F-4565-862F-A0F3434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EF787-BAE3-4B13-9504-2198A22E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82101-DBDD-46DE-A987-0DD0BE5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EE83-3199-46B3-86BF-99E1CECB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F762-ACA6-4947-9634-A822615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9D4D-0243-40E4-AA90-CA65081F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DE59-FABB-4B4B-B9A1-56B01606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1BBB0-3607-4714-9A50-2013B24B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576B-C465-4BA5-9665-E8B71F72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ECC6-4048-4B11-9A0C-25A2C150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924A2-1379-4B15-ADBF-60B61E6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6732-CB9D-41BF-B56B-44392897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E06F3-FB1E-4A31-B512-B3F89FB0F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59DA6-864C-447B-B596-3FE280E8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C195-3E0D-416A-A358-1E6D90CA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FD1A-5C64-46AA-80A3-C6D133DD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16A7-A6CF-4565-B725-D405846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FFFA6-DBCC-41FB-92AD-6C5C5B5D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EA42-2C11-484D-87D8-FB5047CB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836B-5B67-4BA2-8ED3-3B780C41C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58BE-C09A-482E-A34E-FF66751F46C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92AE-E733-4E91-9E55-96B045B94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9EA6-E379-4965-939A-1B1E6EDC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49AA-7D11-43F0-BB71-D4AA185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6.png"/><Relationship Id="rId21" Type="http://schemas.openxmlformats.org/officeDocument/2006/relationships/image" Target="../media/image37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50.png"/><Relationship Id="rId50" Type="http://schemas.openxmlformats.org/officeDocument/2006/relationships/customXml" Target="../ink/ink48.xml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6" Type="http://schemas.openxmlformats.org/officeDocument/2006/relationships/customXml" Target="../ink/ink31.xml"/><Relationship Id="rId29" Type="http://schemas.openxmlformats.org/officeDocument/2006/relationships/image" Target="../media/image41.png"/><Relationship Id="rId11" Type="http://schemas.openxmlformats.org/officeDocument/2006/relationships/image" Target="../media/image32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5.png"/><Relationship Id="rId40" Type="http://schemas.openxmlformats.org/officeDocument/2006/relationships/customXml" Target="../ink/ink43.xml"/><Relationship Id="rId45" Type="http://schemas.openxmlformats.org/officeDocument/2006/relationships/image" Target="../media/image49.png"/><Relationship Id="rId53" Type="http://schemas.openxmlformats.org/officeDocument/2006/relationships/image" Target="../media/image53.png"/><Relationship Id="rId5" Type="http://schemas.openxmlformats.org/officeDocument/2006/relationships/image" Target="../media/image29.png"/><Relationship Id="rId10" Type="http://schemas.openxmlformats.org/officeDocument/2006/relationships/customXml" Target="../ink/ink28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40.png"/><Relationship Id="rId30" Type="http://schemas.openxmlformats.org/officeDocument/2006/relationships/customXml" Target="../ink/ink38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51" Type="http://schemas.openxmlformats.org/officeDocument/2006/relationships/image" Target="../media/image52.png"/><Relationship Id="rId3" Type="http://schemas.openxmlformats.org/officeDocument/2006/relationships/image" Target="../media/image27.png"/><Relationship Id="rId12" Type="http://schemas.openxmlformats.org/officeDocument/2006/relationships/customXml" Target="../ink/ink29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.xml"/><Relationship Id="rId299" Type="http://schemas.openxmlformats.org/officeDocument/2006/relationships/customXml" Target="../ink/ink199.xml"/><Relationship Id="rId21" Type="http://schemas.openxmlformats.org/officeDocument/2006/relationships/customXml" Target="../ink/ink58.xml"/><Relationship Id="rId63" Type="http://schemas.openxmlformats.org/officeDocument/2006/relationships/customXml" Target="../ink/ink79.xml"/><Relationship Id="rId159" Type="http://schemas.openxmlformats.org/officeDocument/2006/relationships/image" Target="../media/image133.png"/><Relationship Id="rId324" Type="http://schemas.openxmlformats.org/officeDocument/2006/relationships/image" Target="../media/image214.png"/><Relationship Id="rId366" Type="http://schemas.openxmlformats.org/officeDocument/2006/relationships/image" Target="../media/image235.png"/><Relationship Id="rId170" Type="http://schemas.openxmlformats.org/officeDocument/2006/relationships/customXml" Target="../ink/ink133.xml"/><Relationship Id="rId226" Type="http://schemas.openxmlformats.org/officeDocument/2006/relationships/customXml" Target="../ink/ink162.xml"/><Relationship Id="rId268" Type="http://schemas.openxmlformats.org/officeDocument/2006/relationships/customXml" Target="../ink/ink183.xml"/><Relationship Id="rId32" Type="http://schemas.openxmlformats.org/officeDocument/2006/relationships/image" Target="../media/image70.png"/><Relationship Id="rId74" Type="http://schemas.openxmlformats.org/officeDocument/2006/relationships/image" Target="../media/image91.png"/><Relationship Id="rId128" Type="http://schemas.openxmlformats.org/officeDocument/2006/relationships/image" Target="../media/image118.png"/><Relationship Id="rId335" Type="http://schemas.openxmlformats.org/officeDocument/2006/relationships/customXml" Target="../ink/ink217.xml"/><Relationship Id="rId377" Type="http://schemas.openxmlformats.org/officeDocument/2006/relationships/customXml" Target="../ink/ink238.xml"/><Relationship Id="rId5" Type="http://schemas.openxmlformats.org/officeDocument/2006/relationships/customXml" Target="../ink/ink50.xml"/><Relationship Id="rId181" Type="http://schemas.openxmlformats.org/officeDocument/2006/relationships/image" Target="../media/image144.png"/><Relationship Id="rId237" Type="http://schemas.openxmlformats.org/officeDocument/2006/relationships/image" Target="../media/image171.png"/><Relationship Id="rId402" Type="http://schemas.openxmlformats.org/officeDocument/2006/relationships/customXml" Target="../ink/ink251.xml"/><Relationship Id="rId279" Type="http://schemas.openxmlformats.org/officeDocument/2006/relationships/customXml" Target="../ink/ink189.xml"/><Relationship Id="rId43" Type="http://schemas.openxmlformats.org/officeDocument/2006/relationships/customXml" Target="../ink/ink69.xml"/><Relationship Id="rId139" Type="http://schemas.openxmlformats.org/officeDocument/2006/relationships/customXml" Target="../ink/ink117.xml"/><Relationship Id="rId290" Type="http://schemas.openxmlformats.org/officeDocument/2006/relationships/image" Target="../media/image197.png"/><Relationship Id="rId304" Type="http://schemas.openxmlformats.org/officeDocument/2006/relationships/image" Target="../media/image204.png"/><Relationship Id="rId346" Type="http://schemas.openxmlformats.org/officeDocument/2006/relationships/image" Target="../media/image225.png"/><Relationship Id="rId388" Type="http://schemas.openxmlformats.org/officeDocument/2006/relationships/customXml" Target="../ink/ink244.xml"/><Relationship Id="rId85" Type="http://schemas.openxmlformats.org/officeDocument/2006/relationships/customXml" Target="../ink/ink90.xml"/><Relationship Id="rId150" Type="http://schemas.openxmlformats.org/officeDocument/2006/relationships/customXml" Target="../ink/ink123.xml"/><Relationship Id="rId192" Type="http://schemas.openxmlformats.org/officeDocument/2006/relationships/customXml" Target="../ink/ink144.xml"/><Relationship Id="rId206" Type="http://schemas.openxmlformats.org/officeDocument/2006/relationships/image" Target="../media/image156.png"/><Relationship Id="rId413" Type="http://schemas.openxmlformats.org/officeDocument/2006/relationships/image" Target="../media/image258.png"/><Relationship Id="rId248" Type="http://schemas.openxmlformats.org/officeDocument/2006/relationships/customXml" Target="../ink/ink173.xml"/><Relationship Id="rId12" Type="http://schemas.openxmlformats.org/officeDocument/2006/relationships/image" Target="../media/image60.png"/><Relationship Id="rId108" Type="http://schemas.openxmlformats.org/officeDocument/2006/relationships/image" Target="../media/image108.png"/><Relationship Id="rId315" Type="http://schemas.openxmlformats.org/officeDocument/2006/relationships/customXml" Target="../ink/ink207.xml"/><Relationship Id="rId357" Type="http://schemas.openxmlformats.org/officeDocument/2006/relationships/customXml" Target="../ink/ink228.xml"/><Relationship Id="rId54" Type="http://schemas.openxmlformats.org/officeDocument/2006/relationships/image" Target="../media/image81.png"/><Relationship Id="rId96" Type="http://schemas.openxmlformats.org/officeDocument/2006/relationships/image" Target="../media/image102.png"/><Relationship Id="rId161" Type="http://schemas.openxmlformats.org/officeDocument/2006/relationships/image" Target="../media/image134.png"/><Relationship Id="rId217" Type="http://schemas.openxmlformats.org/officeDocument/2006/relationships/customXml" Target="../ink/ink157.xml"/><Relationship Id="rId399" Type="http://schemas.openxmlformats.org/officeDocument/2006/relationships/image" Target="../media/image251.png"/><Relationship Id="rId259" Type="http://schemas.openxmlformats.org/officeDocument/2006/relationships/image" Target="../media/image182.png"/><Relationship Id="rId23" Type="http://schemas.openxmlformats.org/officeDocument/2006/relationships/customXml" Target="../ink/ink59.xml"/><Relationship Id="rId119" Type="http://schemas.openxmlformats.org/officeDocument/2006/relationships/customXml" Target="../ink/ink107.xml"/><Relationship Id="rId270" Type="http://schemas.openxmlformats.org/officeDocument/2006/relationships/customXml" Target="../ink/ink184.xml"/><Relationship Id="rId326" Type="http://schemas.openxmlformats.org/officeDocument/2006/relationships/image" Target="../media/image215.png"/><Relationship Id="rId65" Type="http://schemas.openxmlformats.org/officeDocument/2006/relationships/customXml" Target="../ink/ink80.xml"/><Relationship Id="rId130" Type="http://schemas.openxmlformats.org/officeDocument/2006/relationships/image" Target="../media/image119.png"/><Relationship Id="rId368" Type="http://schemas.openxmlformats.org/officeDocument/2006/relationships/image" Target="../media/image236.png"/><Relationship Id="rId172" Type="http://schemas.openxmlformats.org/officeDocument/2006/relationships/customXml" Target="../ink/ink134.xml"/><Relationship Id="rId228" Type="http://schemas.openxmlformats.org/officeDocument/2006/relationships/customXml" Target="../ink/ink163.xml"/><Relationship Id="rId281" Type="http://schemas.openxmlformats.org/officeDocument/2006/relationships/customXml" Target="../ink/ink190.xml"/><Relationship Id="rId337" Type="http://schemas.openxmlformats.org/officeDocument/2006/relationships/customXml" Target="../ink/ink218.xml"/><Relationship Id="rId34" Type="http://schemas.openxmlformats.org/officeDocument/2006/relationships/image" Target="../media/image71.png"/><Relationship Id="rId76" Type="http://schemas.openxmlformats.org/officeDocument/2006/relationships/image" Target="../media/image92.png"/><Relationship Id="rId141" Type="http://schemas.openxmlformats.org/officeDocument/2006/relationships/customXml" Target="../ink/ink118.xml"/><Relationship Id="rId379" Type="http://schemas.openxmlformats.org/officeDocument/2006/relationships/customXml" Target="../ink/ink239.xml"/><Relationship Id="rId7" Type="http://schemas.openxmlformats.org/officeDocument/2006/relationships/customXml" Target="../ink/ink51.xml"/><Relationship Id="rId183" Type="http://schemas.openxmlformats.org/officeDocument/2006/relationships/image" Target="../media/image145.png"/><Relationship Id="rId239" Type="http://schemas.openxmlformats.org/officeDocument/2006/relationships/image" Target="../media/image172.png"/><Relationship Id="rId390" Type="http://schemas.openxmlformats.org/officeDocument/2006/relationships/customXml" Target="../ink/ink245.xml"/><Relationship Id="rId404" Type="http://schemas.openxmlformats.org/officeDocument/2006/relationships/customXml" Target="../ink/ink252.xml"/><Relationship Id="rId250" Type="http://schemas.openxmlformats.org/officeDocument/2006/relationships/customXml" Target="../ink/ink174.xml"/><Relationship Id="rId292" Type="http://schemas.openxmlformats.org/officeDocument/2006/relationships/image" Target="../media/image198.png"/><Relationship Id="rId306" Type="http://schemas.openxmlformats.org/officeDocument/2006/relationships/image" Target="../media/image205.png"/><Relationship Id="rId45" Type="http://schemas.openxmlformats.org/officeDocument/2006/relationships/customXml" Target="../ink/ink70.xml"/><Relationship Id="rId87" Type="http://schemas.openxmlformats.org/officeDocument/2006/relationships/customXml" Target="../ink/ink91.xml"/><Relationship Id="rId110" Type="http://schemas.openxmlformats.org/officeDocument/2006/relationships/image" Target="../media/image109.png"/><Relationship Id="rId348" Type="http://schemas.openxmlformats.org/officeDocument/2006/relationships/image" Target="../media/image226.png"/><Relationship Id="rId152" Type="http://schemas.openxmlformats.org/officeDocument/2006/relationships/customXml" Target="../ink/ink124.xml"/><Relationship Id="rId194" Type="http://schemas.openxmlformats.org/officeDocument/2006/relationships/customXml" Target="../ink/ink145.xml"/><Relationship Id="rId208" Type="http://schemas.openxmlformats.org/officeDocument/2006/relationships/image" Target="../media/image157.png"/><Relationship Id="rId415" Type="http://schemas.openxmlformats.org/officeDocument/2006/relationships/customXml" Target="../ink/ink258.xml"/><Relationship Id="rId261" Type="http://schemas.openxmlformats.org/officeDocument/2006/relationships/image" Target="../media/image183.png"/><Relationship Id="rId14" Type="http://schemas.openxmlformats.org/officeDocument/2006/relationships/image" Target="../media/image61.png"/><Relationship Id="rId56" Type="http://schemas.openxmlformats.org/officeDocument/2006/relationships/image" Target="../media/image82.png"/><Relationship Id="rId317" Type="http://schemas.openxmlformats.org/officeDocument/2006/relationships/customXml" Target="../ink/ink208.xml"/><Relationship Id="rId359" Type="http://schemas.openxmlformats.org/officeDocument/2006/relationships/customXml" Target="../ink/ink229.xml"/><Relationship Id="rId98" Type="http://schemas.openxmlformats.org/officeDocument/2006/relationships/image" Target="../media/image103.png"/><Relationship Id="rId121" Type="http://schemas.openxmlformats.org/officeDocument/2006/relationships/customXml" Target="../ink/ink108.xml"/><Relationship Id="rId163" Type="http://schemas.openxmlformats.org/officeDocument/2006/relationships/image" Target="../media/image135.png"/><Relationship Id="rId219" Type="http://schemas.openxmlformats.org/officeDocument/2006/relationships/customXml" Target="../ink/ink158.xml"/><Relationship Id="rId370" Type="http://schemas.openxmlformats.org/officeDocument/2006/relationships/image" Target="../media/image237.png"/><Relationship Id="rId230" Type="http://schemas.openxmlformats.org/officeDocument/2006/relationships/customXml" Target="../ink/ink164.xml"/><Relationship Id="rId25" Type="http://schemas.openxmlformats.org/officeDocument/2006/relationships/customXml" Target="../ink/ink60.xml"/><Relationship Id="rId67" Type="http://schemas.openxmlformats.org/officeDocument/2006/relationships/customXml" Target="../ink/ink81.xml"/><Relationship Id="rId272" Type="http://schemas.openxmlformats.org/officeDocument/2006/relationships/customXml" Target="../ink/ink185.xml"/><Relationship Id="rId328" Type="http://schemas.openxmlformats.org/officeDocument/2006/relationships/image" Target="../media/image216.png"/><Relationship Id="rId132" Type="http://schemas.openxmlformats.org/officeDocument/2006/relationships/image" Target="../media/image120.png"/><Relationship Id="rId174" Type="http://schemas.openxmlformats.org/officeDocument/2006/relationships/customXml" Target="../ink/ink135.xml"/><Relationship Id="rId381" Type="http://schemas.openxmlformats.org/officeDocument/2006/relationships/customXml" Target="../ink/ink240.xml"/><Relationship Id="rId241" Type="http://schemas.openxmlformats.org/officeDocument/2006/relationships/image" Target="../media/image173.png"/><Relationship Id="rId36" Type="http://schemas.openxmlformats.org/officeDocument/2006/relationships/image" Target="../media/image72.png"/><Relationship Id="rId283" Type="http://schemas.openxmlformats.org/officeDocument/2006/relationships/customXml" Target="../ink/ink191.xml"/><Relationship Id="rId339" Type="http://schemas.openxmlformats.org/officeDocument/2006/relationships/customXml" Target="../ink/ink219.xml"/><Relationship Id="rId78" Type="http://schemas.openxmlformats.org/officeDocument/2006/relationships/image" Target="../media/image93.png"/><Relationship Id="rId101" Type="http://schemas.openxmlformats.org/officeDocument/2006/relationships/customXml" Target="../ink/ink98.xml"/><Relationship Id="rId143" Type="http://schemas.openxmlformats.org/officeDocument/2006/relationships/image" Target="../media/image125.png"/><Relationship Id="rId185" Type="http://schemas.openxmlformats.org/officeDocument/2006/relationships/image" Target="../media/image146.png"/><Relationship Id="rId350" Type="http://schemas.openxmlformats.org/officeDocument/2006/relationships/image" Target="../media/image227.png"/><Relationship Id="rId406" Type="http://schemas.openxmlformats.org/officeDocument/2006/relationships/customXml" Target="../ink/ink253.xml"/><Relationship Id="rId9" Type="http://schemas.openxmlformats.org/officeDocument/2006/relationships/customXml" Target="../ink/ink52.xml"/><Relationship Id="rId210" Type="http://schemas.openxmlformats.org/officeDocument/2006/relationships/image" Target="../media/image158.png"/><Relationship Id="rId392" Type="http://schemas.openxmlformats.org/officeDocument/2006/relationships/customXml" Target="../ink/ink246.xml"/><Relationship Id="rId252" Type="http://schemas.openxmlformats.org/officeDocument/2006/relationships/customXml" Target="../ink/ink175.xml"/><Relationship Id="rId294" Type="http://schemas.openxmlformats.org/officeDocument/2006/relationships/image" Target="../media/image199.png"/><Relationship Id="rId308" Type="http://schemas.openxmlformats.org/officeDocument/2006/relationships/image" Target="../media/image206.png"/><Relationship Id="rId47" Type="http://schemas.openxmlformats.org/officeDocument/2006/relationships/customXml" Target="../ink/ink71.xml"/><Relationship Id="rId89" Type="http://schemas.openxmlformats.org/officeDocument/2006/relationships/customXml" Target="../ink/ink92.xml"/><Relationship Id="rId112" Type="http://schemas.openxmlformats.org/officeDocument/2006/relationships/image" Target="../media/image110.png"/><Relationship Id="rId154" Type="http://schemas.openxmlformats.org/officeDocument/2006/relationships/customXml" Target="../ink/ink125.xml"/><Relationship Id="rId361" Type="http://schemas.openxmlformats.org/officeDocument/2006/relationships/customXml" Target="../ink/ink230.xml"/><Relationship Id="rId196" Type="http://schemas.openxmlformats.org/officeDocument/2006/relationships/image" Target="../media/image151.png"/><Relationship Id="rId417" Type="http://schemas.openxmlformats.org/officeDocument/2006/relationships/customXml" Target="../ink/ink259.xml"/><Relationship Id="rId16" Type="http://schemas.openxmlformats.org/officeDocument/2006/relationships/image" Target="../media/image62.png"/><Relationship Id="rId221" Type="http://schemas.openxmlformats.org/officeDocument/2006/relationships/customXml" Target="../ink/ink159.xml"/><Relationship Id="rId263" Type="http://schemas.openxmlformats.org/officeDocument/2006/relationships/image" Target="../media/image184.png"/><Relationship Id="rId319" Type="http://schemas.openxmlformats.org/officeDocument/2006/relationships/customXml" Target="../ink/ink209.xml"/><Relationship Id="rId58" Type="http://schemas.openxmlformats.org/officeDocument/2006/relationships/image" Target="../media/image83.png"/><Relationship Id="rId123" Type="http://schemas.openxmlformats.org/officeDocument/2006/relationships/customXml" Target="../ink/ink109.xml"/><Relationship Id="rId330" Type="http://schemas.openxmlformats.org/officeDocument/2006/relationships/image" Target="../media/image217.png"/><Relationship Id="rId165" Type="http://schemas.openxmlformats.org/officeDocument/2006/relationships/image" Target="../media/image136.png"/><Relationship Id="rId372" Type="http://schemas.openxmlformats.org/officeDocument/2006/relationships/image" Target="../media/image238.png"/><Relationship Id="rId232" Type="http://schemas.openxmlformats.org/officeDocument/2006/relationships/customXml" Target="../ink/ink165.xml"/><Relationship Id="rId274" Type="http://schemas.openxmlformats.org/officeDocument/2006/relationships/customXml" Target="../ink/ink186.xml"/><Relationship Id="rId27" Type="http://schemas.openxmlformats.org/officeDocument/2006/relationships/customXml" Target="../ink/ink61.xml"/><Relationship Id="rId69" Type="http://schemas.openxmlformats.org/officeDocument/2006/relationships/customXml" Target="../ink/ink82.xml"/><Relationship Id="rId134" Type="http://schemas.openxmlformats.org/officeDocument/2006/relationships/image" Target="../media/image121.png"/><Relationship Id="rId80" Type="http://schemas.openxmlformats.org/officeDocument/2006/relationships/image" Target="../media/image94.png"/><Relationship Id="rId176" Type="http://schemas.openxmlformats.org/officeDocument/2006/relationships/customXml" Target="../ink/ink136.xml"/><Relationship Id="rId341" Type="http://schemas.openxmlformats.org/officeDocument/2006/relationships/customXml" Target="../ink/ink220.xml"/><Relationship Id="rId383" Type="http://schemas.openxmlformats.org/officeDocument/2006/relationships/image" Target="../media/image243.png"/><Relationship Id="rId201" Type="http://schemas.openxmlformats.org/officeDocument/2006/relationships/customXml" Target="../ink/ink149.xml"/><Relationship Id="rId222" Type="http://schemas.openxmlformats.org/officeDocument/2006/relationships/customXml" Target="../ink/ink160.xml"/><Relationship Id="rId243" Type="http://schemas.openxmlformats.org/officeDocument/2006/relationships/image" Target="../media/image174.png"/><Relationship Id="rId264" Type="http://schemas.openxmlformats.org/officeDocument/2006/relationships/customXml" Target="../ink/ink181.xml"/><Relationship Id="rId285" Type="http://schemas.openxmlformats.org/officeDocument/2006/relationships/customXml" Target="../ink/ink192.xml"/><Relationship Id="rId17" Type="http://schemas.openxmlformats.org/officeDocument/2006/relationships/customXml" Target="../ink/ink56.xml"/><Relationship Id="rId38" Type="http://schemas.openxmlformats.org/officeDocument/2006/relationships/image" Target="../media/image73.png"/><Relationship Id="rId59" Type="http://schemas.openxmlformats.org/officeDocument/2006/relationships/customXml" Target="../ink/ink77.xml"/><Relationship Id="rId103" Type="http://schemas.openxmlformats.org/officeDocument/2006/relationships/customXml" Target="../ink/ink99.xml"/><Relationship Id="rId124" Type="http://schemas.openxmlformats.org/officeDocument/2006/relationships/image" Target="../media/image116.png"/><Relationship Id="rId310" Type="http://schemas.openxmlformats.org/officeDocument/2006/relationships/image" Target="../media/image207.png"/><Relationship Id="rId70" Type="http://schemas.openxmlformats.org/officeDocument/2006/relationships/image" Target="../media/image89.png"/><Relationship Id="rId91" Type="http://schemas.openxmlformats.org/officeDocument/2006/relationships/customXml" Target="../ink/ink93.xml"/><Relationship Id="rId145" Type="http://schemas.openxmlformats.org/officeDocument/2006/relationships/image" Target="../media/image126.png"/><Relationship Id="rId166" Type="http://schemas.openxmlformats.org/officeDocument/2006/relationships/customXml" Target="../ink/ink131.xml"/><Relationship Id="rId187" Type="http://schemas.openxmlformats.org/officeDocument/2006/relationships/image" Target="../media/image147.png"/><Relationship Id="rId331" Type="http://schemas.openxmlformats.org/officeDocument/2006/relationships/customXml" Target="../ink/ink215.xml"/><Relationship Id="rId352" Type="http://schemas.openxmlformats.org/officeDocument/2006/relationships/image" Target="../media/image228.png"/><Relationship Id="rId373" Type="http://schemas.openxmlformats.org/officeDocument/2006/relationships/customXml" Target="../ink/ink236.xml"/><Relationship Id="rId394" Type="http://schemas.openxmlformats.org/officeDocument/2006/relationships/customXml" Target="../ink/ink247.xml"/><Relationship Id="rId408" Type="http://schemas.openxmlformats.org/officeDocument/2006/relationships/customXml" Target="../ink/ink25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9.png"/><Relationship Id="rId233" Type="http://schemas.openxmlformats.org/officeDocument/2006/relationships/image" Target="../media/image169.png"/><Relationship Id="rId254" Type="http://schemas.openxmlformats.org/officeDocument/2006/relationships/customXml" Target="../ink/ink176.xml"/><Relationship Id="rId28" Type="http://schemas.openxmlformats.org/officeDocument/2006/relationships/image" Target="../media/image68.png"/><Relationship Id="rId49" Type="http://schemas.openxmlformats.org/officeDocument/2006/relationships/customXml" Target="../ink/ink72.xml"/><Relationship Id="rId114" Type="http://schemas.openxmlformats.org/officeDocument/2006/relationships/image" Target="../media/image111.png"/><Relationship Id="rId275" Type="http://schemas.openxmlformats.org/officeDocument/2006/relationships/customXml" Target="../ink/ink187.xml"/><Relationship Id="rId296" Type="http://schemas.openxmlformats.org/officeDocument/2006/relationships/image" Target="../media/image200.png"/><Relationship Id="rId300" Type="http://schemas.openxmlformats.org/officeDocument/2006/relationships/image" Target="../media/image202.png"/><Relationship Id="rId60" Type="http://schemas.openxmlformats.org/officeDocument/2006/relationships/image" Target="../media/image84.png"/><Relationship Id="rId81" Type="http://schemas.openxmlformats.org/officeDocument/2006/relationships/customXml" Target="../ink/ink88.xml"/><Relationship Id="rId135" Type="http://schemas.openxmlformats.org/officeDocument/2006/relationships/customXml" Target="../ink/ink115.xml"/><Relationship Id="rId156" Type="http://schemas.openxmlformats.org/officeDocument/2006/relationships/customXml" Target="../ink/ink126.xml"/><Relationship Id="rId177" Type="http://schemas.openxmlformats.org/officeDocument/2006/relationships/image" Target="../media/image142.png"/><Relationship Id="rId198" Type="http://schemas.openxmlformats.org/officeDocument/2006/relationships/image" Target="../media/image152.png"/><Relationship Id="rId321" Type="http://schemas.openxmlformats.org/officeDocument/2006/relationships/customXml" Target="../ink/ink210.xml"/><Relationship Id="rId342" Type="http://schemas.openxmlformats.org/officeDocument/2006/relationships/image" Target="../media/image223.png"/><Relationship Id="rId363" Type="http://schemas.openxmlformats.org/officeDocument/2006/relationships/customXml" Target="../ink/ink231.xml"/><Relationship Id="rId384" Type="http://schemas.openxmlformats.org/officeDocument/2006/relationships/customXml" Target="../ink/ink242.xml"/><Relationship Id="rId419" Type="http://schemas.openxmlformats.org/officeDocument/2006/relationships/customXml" Target="../ink/ink260.xml"/><Relationship Id="rId202" Type="http://schemas.openxmlformats.org/officeDocument/2006/relationships/image" Target="../media/image154.png"/><Relationship Id="rId223" Type="http://schemas.openxmlformats.org/officeDocument/2006/relationships/image" Target="../media/image164.png"/><Relationship Id="rId244" Type="http://schemas.openxmlformats.org/officeDocument/2006/relationships/customXml" Target="../ink/ink171.xml"/><Relationship Id="rId18" Type="http://schemas.openxmlformats.org/officeDocument/2006/relationships/image" Target="../media/image63.png"/><Relationship Id="rId39" Type="http://schemas.openxmlformats.org/officeDocument/2006/relationships/customXml" Target="../ink/ink67.xml"/><Relationship Id="rId265" Type="http://schemas.openxmlformats.org/officeDocument/2006/relationships/image" Target="../media/image185.png"/><Relationship Id="rId286" Type="http://schemas.openxmlformats.org/officeDocument/2006/relationships/image" Target="../media/image195.png"/><Relationship Id="rId50" Type="http://schemas.openxmlformats.org/officeDocument/2006/relationships/image" Target="../media/image79.png"/><Relationship Id="rId104" Type="http://schemas.openxmlformats.org/officeDocument/2006/relationships/image" Target="../media/image106.png"/><Relationship Id="rId125" Type="http://schemas.openxmlformats.org/officeDocument/2006/relationships/customXml" Target="../ink/ink110.xml"/><Relationship Id="rId146" Type="http://schemas.openxmlformats.org/officeDocument/2006/relationships/customXml" Target="../ink/ink121.xml"/><Relationship Id="rId167" Type="http://schemas.openxmlformats.org/officeDocument/2006/relationships/image" Target="../media/image137.png"/><Relationship Id="rId188" Type="http://schemas.openxmlformats.org/officeDocument/2006/relationships/customXml" Target="../ink/ink142.xml"/><Relationship Id="rId311" Type="http://schemas.openxmlformats.org/officeDocument/2006/relationships/customXml" Target="../ink/ink205.xml"/><Relationship Id="rId332" Type="http://schemas.openxmlformats.org/officeDocument/2006/relationships/image" Target="../media/image218.png"/><Relationship Id="rId353" Type="http://schemas.openxmlformats.org/officeDocument/2006/relationships/customXml" Target="../ink/ink226.xml"/><Relationship Id="rId374" Type="http://schemas.openxmlformats.org/officeDocument/2006/relationships/image" Target="../media/image239.png"/><Relationship Id="rId395" Type="http://schemas.openxmlformats.org/officeDocument/2006/relationships/image" Target="../media/image249.png"/><Relationship Id="rId409" Type="http://schemas.openxmlformats.org/officeDocument/2006/relationships/image" Target="../media/image256.png"/><Relationship Id="rId71" Type="http://schemas.openxmlformats.org/officeDocument/2006/relationships/customXml" Target="../ink/ink83.xml"/><Relationship Id="rId92" Type="http://schemas.openxmlformats.org/officeDocument/2006/relationships/image" Target="../media/image100.png"/><Relationship Id="rId213" Type="http://schemas.openxmlformats.org/officeDocument/2006/relationships/customXml" Target="../ink/ink155.xml"/><Relationship Id="rId234" Type="http://schemas.openxmlformats.org/officeDocument/2006/relationships/customXml" Target="../ink/ink166.xml"/><Relationship Id="rId420" Type="http://schemas.openxmlformats.org/officeDocument/2006/relationships/image" Target="../media/image261.png"/><Relationship Id="rId2" Type="http://schemas.openxmlformats.org/officeDocument/2006/relationships/image" Target="../media/image54.emf"/><Relationship Id="rId29" Type="http://schemas.openxmlformats.org/officeDocument/2006/relationships/customXml" Target="../ink/ink62.xml"/><Relationship Id="rId255" Type="http://schemas.openxmlformats.org/officeDocument/2006/relationships/image" Target="../media/image180.png"/><Relationship Id="rId276" Type="http://schemas.openxmlformats.org/officeDocument/2006/relationships/image" Target="../media/image190.png"/><Relationship Id="rId297" Type="http://schemas.openxmlformats.org/officeDocument/2006/relationships/customXml" Target="../ink/ink198.xml"/><Relationship Id="rId40" Type="http://schemas.openxmlformats.org/officeDocument/2006/relationships/image" Target="../media/image74.png"/><Relationship Id="rId115" Type="http://schemas.openxmlformats.org/officeDocument/2006/relationships/customXml" Target="../ink/ink105.xml"/><Relationship Id="rId136" Type="http://schemas.openxmlformats.org/officeDocument/2006/relationships/image" Target="../media/image122.png"/><Relationship Id="rId157" Type="http://schemas.openxmlformats.org/officeDocument/2006/relationships/image" Target="../media/image132.png"/><Relationship Id="rId178" Type="http://schemas.openxmlformats.org/officeDocument/2006/relationships/customXml" Target="../ink/ink137.xml"/><Relationship Id="rId301" Type="http://schemas.openxmlformats.org/officeDocument/2006/relationships/customXml" Target="../ink/ink200.xml"/><Relationship Id="rId322" Type="http://schemas.openxmlformats.org/officeDocument/2006/relationships/image" Target="../media/image213.png"/><Relationship Id="rId343" Type="http://schemas.openxmlformats.org/officeDocument/2006/relationships/customXml" Target="../ink/ink221.xml"/><Relationship Id="rId364" Type="http://schemas.openxmlformats.org/officeDocument/2006/relationships/image" Target="../media/image234.png"/><Relationship Id="rId61" Type="http://schemas.openxmlformats.org/officeDocument/2006/relationships/customXml" Target="../ink/ink78.xml"/><Relationship Id="rId82" Type="http://schemas.openxmlformats.org/officeDocument/2006/relationships/image" Target="../media/image95.png"/><Relationship Id="rId199" Type="http://schemas.openxmlformats.org/officeDocument/2006/relationships/customXml" Target="../ink/ink148.xml"/><Relationship Id="rId203" Type="http://schemas.openxmlformats.org/officeDocument/2006/relationships/customXml" Target="../ink/ink150.xml"/><Relationship Id="rId385" Type="http://schemas.openxmlformats.org/officeDocument/2006/relationships/image" Target="../media/image244.png"/><Relationship Id="rId19" Type="http://schemas.openxmlformats.org/officeDocument/2006/relationships/customXml" Target="../ink/ink57.xml"/><Relationship Id="rId224" Type="http://schemas.openxmlformats.org/officeDocument/2006/relationships/customXml" Target="../ink/ink161.xml"/><Relationship Id="rId245" Type="http://schemas.openxmlformats.org/officeDocument/2006/relationships/image" Target="../media/image175.png"/><Relationship Id="rId266" Type="http://schemas.openxmlformats.org/officeDocument/2006/relationships/customXml" Target="../ink/ink182.xml"/><Relationship Id="rId287" Type="http://schemas.openxmlformats.org/officeDocument/2006/relationships/customXml" Target="../ink/ink193.xml"/><Relationship Id="rId410" Type="http://schemas.openxmlformats.org/officeDocument/2006/relationships/customXml" Target="../ink/ink255.xml"/><Relationship Id="rId30" Type="http://schemas.openxmlformats.org/officeDocument/2006/relationships/image" Target="../media/image69.png"/><Relationship Id="rId105" Type="http://schemas.openxmlformats.org/officeDocument/2006/relationships/customXml" Target="../ink/ink100.xml"/><Relationship Id="rId126" Type="http://schemas.openxmlformats.org/officeDocument/2006/relationships/image" Target="../media/image117.png"/><Relationship Id="rId147" Type="http://schemas.openxmlformats.org/officeDocument/2006/relationships/image" Target="../media/image127.png"/><Relationship Id="rId168" Type="http://schemas.openxmlformats.org/officeDocument/2006/relationships/customXml" Target="../ink/ink132.xml"/><Relationship Id="rId312" Type="http://schemas.openxmlformats.org/officeDocument/2006/relationships/image" Target="../media/image208.png"/><Relationship Id="rId333" Type="http://schemas.openxmlformats.org/officeDocument/2006/relationships/customXml" Target="../ink/ink216.xml"/><Relationship Id="rId354" Type="http://schemas.openxmlformats.org/officeDocument/2006/relationships/image" Target="../media/image229.png"/><Relationship Id="rId51" Type="http://schemas.openxmlformats.org/officeDocument/2006/relationships/customXml" Target="../ink/ink73.xml"/><Relationship Id="rId72" Type="http://schemas.openxmlformats.org/officeDocument/2006/relationships/image" Target="../media/image90.png"/><Relationship Id="rId93" Type="http://schemas.openxmlformats.org/officeDocument/2006/relationships/customXml" Target="../ink/ink94.xml"/><Relationship Id="rId189" Type="http://schemas.openxmlformats.org/officeDocument/2006/relationships/image" Target="../media/image148.png"/><Relationship Id="rId375" Type="http://schemas.openxmlformats.org/officeDocument/2006/relationships/customXml" Target="../ink/ink237.xml"/><Relationship Id="rId396" Type="http://schemas.openxmlformats.org/officeDocument/2006/relationships/customXml" Target="../ink/ink248.xml"/><Relationship Id="rId3" Type="http://schemas.openxmlformats.org/officeDocument/2006/relationships/image" Target="../media/image55.png"/><Relationship Id="rId214" Type="http://schemas.openxmlformats.org/officeDocument/2006/relationships/image" Target="../media/image160.png"/><Relationship Id="rId235" Type="http://schemas.openxmlformats.org/officeDocument/2006/relationships/image" Target="../media/image170.png"/><Relationship Id="rId256" Type="http://schemas.openxmlformats.org/officeDocument/2006/relationships/customXml" Target="../ink/ink177.xml"/><Relationship Id="rId277" Type="http://schemas.openxmlformats.org/officeDocument/2006/relationships/customXml" Target="../ink/ink188.xml"/><Relationship Id="rId298" Type="http://schemas.openxmlformats.org/officeDocument/2006/relationships/image" Target="../media/image201.png"/><Relationship Id="rId400" Type="http://schemas.openxmlformats.org/officeDocument/2006/relationships/customXml" Target="../ink/ink250.xml"/><Relationship Id="rId116" Type="http://schemas.openxmlformats.org/officeDocument/2006/relationships/image" Target="../media/image112.png"/><Relationship Id="rId137" Type="http://schemas.openxmlformats.org/officeDocument/2006/relationships/customXml" Target="../ink/ink116.xml"/><Relationship Id="rId158" Type="http://schemas.openxmlformats.org/officeDocument/2006/relationships/customXml" Target="../ink/ink127.xml"/><Relationship Id="rId302" Type="http://schemas.openxmlformats.org/officeDocument/2006/relationships/image" Target="../media/image203.png"/><Relationship Id="rId323" Type="http://schemas.openxmlformats.org/officeDocument/2006/relationships/customXml" Target="../ink/ink211.xml"/><Relationship Id="rId344" Type="http://schemas.openxmlformats.org/officeDocument/2006/relationships/image" Target="../media/image224.png"/><Relationship Id="rId20" Type="http://schemas.openxmlformats.org/officeDocument/2006/relationships/image" Target="../media/image64.png"/><Relationship Id="rId41" Type="http://schemas.openxmlformats.org/officeDocument/2006/relationships/customXml" Target="../ink/ink68.xml"/><Relationship Id="rId62" Type="http://schemas.openxmlformats.org/officeDocument/2006/relationships/image" Target="../media/image85.png"/><Relationship Id="rId83" Type="http://schemas.openxmlformats.org/officeDocument/2006/relationships/customXml" Target="../ink/ink89.xml"/><Relationship Id="rId179" Type="http://schemas.openxmlformats.org/officeDocument/2006/relationships/image" Target="../media/image143.png"/><Relationship Id="rId365" Type="http://schemas.openxmlformats.org/officeDocument/2006/relationships/customXml" Target="../ink/ink232.xml"/><Relationship Id="rId386" Type="http://schemas.openxmlformats.org/officeDocument/2006/relationships/customXml" Target="../ink/ink243.xml"/><Relationship Id="rId190" Type="http://schemas.openxmlformats.org/officeDocument/2006/relationships/customXml" Target="../ink/ink143.xml"/><Relationship Id="rId204" Type="http://schemas.openxmlformats.org/officeDocument/2006/relationships/image" Target="../media/image155.png"/><Relationship Id="rId225" Type="http://schemas.openxmlformats.org/officeDocument/2006/relationships/image" Target="../media/image165.png"/><Relationship Id="rId246" Type="http://schemas.openxmlformats.org/officeDocument/2006/relationships/customXml" Target="../ink/ink172.xml"/><Relationship Id="rId267" Type="http://schemas.openxmlformats.org/officeDocument/2006/relationships/image" Target="../media/image186.png"/><Relationship Id="rId288" Type="http://schemas.openxmlformats.org/officeDocument/2006/relationships/image" Target="../media/image196.png"/><Relationship Id="rId411" Type="http://schemas.openxmlformats.org/officeDocument/2006/relationships/image" Target="../media/image257.png"/><Relationship Id="rId106" Type="http://schemas.openxmlformats.org/officeDocument/2006/relationships/image" Target="../media/image107.png"/><Relationship Id="rId127" Type="http://schemas.openxmlformats.org/officeDocument/2006/relationships/customXml" Target="../ink/ink111.xml"/><Relationship Id="rId313" Type="http://schemas.openxmlformats.org/officeDocument/2006/relationships/customXml" Target="../ink/ink206.xml"/><Relationship Id="rId10" Type="http://schemas.openxmlformats.org/officeDocument/2006/relationships/image" Target="../media/image59.png"/><Relationship Id="rId31" Type="http://schemas.openxmlformats.org/officeDocument/2006/relationships/customXml" Target="../ink/ink63.xml"/><Relationship Id="rId52" Type="http://schemas.openxmlformats.org/officeDocument/2006/relationships/image" Target="../media/image80.png"/><Relationship Id="rId73" Type="http://schemas.openxmlformats.org/officeDocument/2006/relationships/customXml" Target="../ink/ink84.xml"/><Relationship Id="rId94" Type="http://schemas.openxmlformats.org/officeDocument/2006/relationships/image" Target="../media/image101.png"/><Relationship Id="rId148" Type="http://schemas.openxmlformats.org/officeDocument/2006/relationships/customXml" Target="../ink/ink122.xml"/><Relationship Id="rId169" Type="http://schemas.openxmlformats.org/officeDocument/2006/relationships/image" Target="../media/image138.png"/><Relationship Id="rId334" Type="http://schemas.openxmlformats.org/officeDocument/2006/relationships/image" Target="../media/image219.png"/><Relationship Id="rId355" Type="http://schemas.openxmlformats.org/officeDocument/2006/relationships/customXml" Target="../ink/ink227.xml"/><Relationship Id="rId376" Type="http://schemas.openxmlformats.org/officeDocument/2006/relationships/image" Target="../media/image240.png"/><Relationship Id="rId397" Type="http://schemas.openxmlformats.org/officeDocument/2006/relationships/image" Target="../media/image250.png"/><Relationship Id="rId4" Type="http://schemas.openxmlformats.org/officeDocument/2006/relationships/image" Target="../media/image56.png"/><Relationship Id="rId180" Type="http://schemas.openxmlformats.org/officeDocument/2006/relationships/customXml" Target="../ink/ink138.xml"/><Relationship Id="rId215" Type="http://schemas.openxmlformats.org/officeDocument/2006/relationships/customXml" Target="../ink/ink156.xml"/><Relationship Id="rId236" Type="http://schemas.openxmlformats.org/officeDocument/2006/relationships/customXml" Target="../ink/ink167.xml"/><Relationship Id="rId257" Type="http://schemas.openxmlformats.org/officeDocument/2006/relationships/image" Target="../media/image181.png"/><Relationship Id="rId278" Type="http://schemas.openxmlformats.org/officeDocument/2006/relationships/image" Target="../media/image191.png"/><Relationship Id="rId401" Type="http://schemas.openxmlformats.org/officeDocument/2006/relationships/image" Target="../media/image252.png"/><Relationship Id="rId303" Type="http://schemas.openxmlformats.org/officeDocument/2006/relationships/customXml" Target="../ink/ink201.xml"/><Relationship Id="rId42" Type="http://schemas.openxmlformats.org/officeDocument/2006/relationships/image" Target="../media/image75.png"/><Relationship Id="rId84" Type="http://schemas.openxmlformats.org/officeDocument/2006/relationships/image" Target="../media/image96.png"/><Relationship Id="rId138" Type="http://schemas.openxmlformats.org/officeDocument/2006/relationships/image" Target="../media/image123.png"/><Relationship Id="rId345" Type="http://schemas.openxmlformats.org/officeDocument/2006/relationships/customXml" Target="../ink/ink222.xml"/><Relationship Id="rId387" Type="http://schemas.openxmlformats.org/officeDocument/2006/relationships/image" Target="../media/image245.png"/><Relationship Id="rId191" Type="http://schemas.openxmlformats.org/officeDocument/2006/relationships/image" Target="../media/image149.png"/><Relationship Id="rId205" Type="http://schemas.openxmlformats.org/officeDocument/2006/relationships/customXml" Target="../ink/ink151.xml"/><Relationship Id="rId247" Type="http://schemas.openxmlformats.org/officeDocument/2006/relationships/image" Target="../media/image176.png"/><Relationship Id="rId412" Type="http://schemas.openxmlformats.org/officeDocument/2006/relationships/customXml" Target="../ink/ink256.xml"/><Relationship Id="rId107" Type="http://schemas.openxmlformats.org/officeDocument/2006/relationships/customXml" Target="../ink/ink101.xml"/><Relationship Id="rId289" Type="http://schemas.openxmlformats.org/officeDocument/2006/relationships/customXml" Target="../ink/ink194.xml"/><Relationship Id="rId11" Type="http://schemas.openxmlformats.org/officeDocument/2006/relationships/customXml" Target="../ink/ink53.xml"/><Relationship Id="rId53" Type="http://schemas.openxmlformats.org/officeDocument/2006/relationships/customXml" Target="../ink/ink74.xml"/><Relationship Id="rId149" Type="http://schemas.openxmlformats.org/officeDocument/2006/relationships/image" Target="../media/image128.png"/><Relationship Id="rId314" Type="http://schemas.openxmlformats.org/officeDocument/2006/relationships/image" Target="../media/image209.png"/><Relationship Id="rId356" Type="http://schemas.openxmlformats.org/officeDocument/2006/relationships/image" Target="../media/image230.png"/><Relationship Id="rId398" Type="http://schemas.openxmlformats.org/officeDocument/2006/relationships/customXml" Target="../ink/ink249.xml"/><Relationship Id="rId95" Type="http://schemas.openxmlformats.org/officeDocument/2006/relationships/customXml" Target="../ink/ink95.xml"/><Relationship Id="rId160" Type="http://schemas.openxmlformats.org/officeDocument/2006/relationships/customXml" Target="../ink/ink128.xml"/><Relationship Id="rId216" Type="http://schemas.openxmlformats.org/officeDocument/2006/relationships/image" Target="../media/image161.png"/><Relationship Id="rId258" Type="http://schemas.openxmlformats.org/officeDocument/2006/relationships/customXml" Target="../ink/ink178.xml"/><Relationship Id="rId22" Type="http://schemas.openxmlformats.org/officeDocument/2006/relationships/image" Target="../media/image65.png"/><Relationship Id="rId64" Type="http://schemas.openxmlformats.org/officeDocument/2006/relationships/image" Target="../media/image86.png"/><Relationship Id="rId118" Type="http://schemas.openxmlformats.org/officeDocument/2006/relationships/image" Target="../media/image113.png"/><Relationship Id="rId325" Type="http://schemas.openxmlformats.org/officeDocument/2006/relationships/customXml" Target="../ink/ink212.xml"/><Relationship Id="rId367" Type="http://schemas.openxmlformats.org/officeDocument/2006/relationships/customXml" Target="../ink/ink233.xml"/><Relationship Id="rId171" Type="http://schemas.openxmlformats.org/officeDocument/2006/relationships/image" Target="../media/image139.png"/><Relationship Id="rId227" Type="http://schemas.openxmlformats.org/officeDocument/2006/relationships/image" Target="../media/image166.png"/><Relationship Id="rId269" Type="http://schemas.openxmlformats.org/officeDocument/2006/relationships/image" Target="../media/image187.png"/><Relationship Id="rId33" Type="http://schemas.openxmlformats.org/officeDocument/2006/relationships/customXml" Target="../ink/ink64.xml"/><Relationship Id="rId129" Type="http://schemas.openxmlformats.org/officeDocument/2006/relationships/customXml" Target="../ink/ink112.xml"/><Relationship Id="rId280" Type="http://schemas.openxmlformats.org/officeDocument/2006/relationships/image" Target="../media/image192.png"/><Relationship Id="rId336" Type="http://schemas.openxmlformats.org/officeDocument/2006/relationships/image" Target="../media/image220.png"/><Relationship Id="rId75" Type="http://schemas.openxmlformats.org/officeDocument/2006/relationships/customXml" Target="../ink/ink85.xml"/><Relationship Id="rId140" Type="http://schemas.openxmlformats.org/officeDocument/2006/relationships/image" Target="../media/image124.png"/><Relationship Id="rId182" Type="http://schemas.openxmlformats.org/officeDocument/2006/relationships/customXml" Target="../ink/ink139.xml"/><Relationship Id="rId378" Type="http://schemas.openxmlformats.org/officeDocument/2006/relationships/image" Target="../media/image241.png"/><Relationship Id="rId403" Type="http://schemas.openxmlformats.org/officeDocument/2006/relationships/image" Target="../media/image253.png"/><Relationship Id="rId6" Type="http://schemas.openxmlformats.org/officeDocument/2006/relationships/image" Target="../media/image57.png"/><Relationship Id="rId238" Type="http://schemas.openxmlformats.org/officeDocument/2006/relationships/customXml" Target="../ink/ink168.xml"/><Relationship Id="rId291" Type="http://schemas.openxmlformats.org/officeDocument/2006/relationships/customXml" Target="../ink/ink195.xml"/><Relationship Id="rId305" Type="http://schemas.openxmlformats.org/officeDocument/2006/relationships/customXml" Target="../ink/ink202.xml"/><Relationship Id="rId347" Type="http://schemas.openxmlformats.org/officeDocument/2006/relationships/customXml" Target="../ink/ink223.xml"/><Relationship Id="rId44" Type="http://schemas.openxmlformats.org/officeDocument/2006/relationships/image" Target="../media/image76.png"/><Relationship Id="rId86" Type="http://schemas.openxmlformats.org/officeDocument/2006/relationships/image" Target="../media/image97.png"/><Relationship Id="rId151" Type="http://schemas.openxmlformats.org/officeDocument/2006/relationships/image" Target="../media/image129.png"/><Relationship Id="rId389" Type="http://schemas.openxmlformats.org/officeDocument/2006/relationships/image" Target="../media/image246.png"/><Relationship Id="rId193" Type="http://schemas.openxmlformats.org/officeDocument/2006/relationships/image" Target="../media/image150.png"/><Relationship Id="rId207" Type="http://schemas.openxmlformats.org/officeDocument/2006/relationships/customXml" Target="../ink/ink152.xml"/><Relationship Id="rId249" Type="http://schemas.openxmlformats.org/officeDocument/2006/relationships/image" Target="../media/image177.png"/><Relationship Id="rId414" Type="http://schemas.openxmlformats.org/officeDocument/2006/relationships/customXml" Target="../ink/ink257.xml"/><Relationship Id="rId13" Type="http://schemas.openxmlformats.org/officeDocument/2006/relationships/customXml" Target="../ink/ink54.xml"/><Relationship Id="rId109" Type="http://schemas.openxmlformats.org/officeDocument/2006/relationships/customXml" Target="../ink/ink102.xml"/><Relationship Id="rId260" Type="http://schemas.openxmlformats.org/officeDocument/2006/relationships/customXml" Target="../ink/ink179.xml"/><Relationship Id="rId316" Type="http://schemas.openxmlformats.org/officeDocument/2006/relationships/image" Target="../media/image210.png"/><Relationship Id="rId55" Type="http://schemas.openxmlformats.org/officeDocument/2006/relationships/customXml" Target="../ink/ink75.xml"/><Relationship Id="rId97" Type="http://schemas.openxmlformats.org/officeDocument/2006/relationships/customXml" Target="../ink/ink96.xml"/><Relationship Id="rId120" Type="http://schemas.openxmlformats.org/officeDocument/2006/relationships/image" Target="../media/image114.png"/><Relationship Id="rId358" Type="http://schemas.openxmlformats.org/officeDocument/2006/relationships/image" Target="../media/image231.png"/><Relationship Id="rId162" Type="http://schemas.openxmlformats.org/officeDocument/2006/relationships/customXml" Target="../ink/ink129.xml"/><Relationship Id="rId218" Type="http://schemas.openxmlformats.org/officeDocument/2006/relationships/image" Target="../media/image162.png"/><Relationship Id="rId271" Type="http://schemas.openxmlformats.org/officeDocument/2006/relationships/image" Target="../media/image188.png"/><Relationship Id="rId24" Type="http://schemas.openxmlformats.org/officeDocument/2006/relationships/image" Target="../media/image66.png"/><Relationship Id="rId66" Type="http://schemas.openxmlformats.org/officeDocument/2006/relationships/image" Target="../media/image87.png"/><Relationship Id="rId131" Type="http://schemas.openxmlformats.org/officeDocument/2006/relationships/customXml" Target="../ink/ink113.xml"/><Relationship Id="rId327" Type="http://schemas.openxmlformats.org/officeDocument/2006/relationships/customXml" Target="../ink/ink213.xml"/><Relationship Id="rId369" Type="http://schemas.openxmlformats.org/officeDocument/2006/relationships/customXml" Target="../ink/ink234.xml"/><Relationship Id="rId173" Type="http://schemas.openxmlformats.org/officeDocument/2006/relationships/image" Target="../media/image140.png"/><Relationship Id="rId229" Type="http://schemas.openxmlformats.org/officeDocument/2006/relationships/image" Target="../media/image167.png"/><Relationship Id="rId380" Type="http://schemas.openxmlformats.org/officeDocument/2006/relationships/image" Target="../media/image242.png"/><Relationship Id="rId240" Type="http://schemas.openxmlformats.org/officeDocument/2006/relationships/customXml" Target="../ink/ink169.xml"/><Relationship Id="rId35" Type="http://schemas.openxmlformats.org/officeDocument/2006/relationships/customXml" Target="../ink/ink65.xml"/><Relationship Id="rId77" Type="http://schemas.openxmlformats.org/officeDocument/2006/relationships/customXml" Target="../ink/ink86.xml"/><Relationship Id="rId100" Type="http://schemas.openxmlformats.org/officeDocument/2006/relationships/image" Target="../media/image104.png"/><Relationship Id="rId282" Type="http://schemas.openxmlformats.org/officeDocument/2006/relationships/image" Target="../media/image193.png"/><Relationship Id="rId338" Type="http://schemas.openxmlformats.org/officeDocument/2006/relationships/image" Target="../media/image221.png"/><Relationship Id="rId8" Type="http://schemas.openxmlformats.org/officeDocument/2006/relationships/image" Target="../media/image58.png"/><Relationship Id="rId142" Type="http://schemas.openxmlformats.org/officeDocument/2006/relationships/customXml" Target="../ink/ink119.xml"/><Relationship Id="rId184" Type="http://schemas.openxmlformats.org/officeDocument/2006/relationships/customXml" Target="../ink/ink140.xml"/><Relationship Id="rId391" Type="http://schemas.openxmlformats.org/officeDocument/2006/relationships/image" Target="../media/image247.png"/><Relationship Id="rId405" Type="http://schemas.openxmlformats.org/officeDocument/2006/relationships/image" Target="../media/image254.png"/><Relationship Id="rId251" Type="http://schemas.openxmlformats.org/officeDocument/2006/relationships/image" Target="../media/image178.png"/><Relationship Id="rId46" Type="http://schemas.openxmlformats.org/officeDocument/2006/relationships/image" Target="../media/image77.png"/><Relationship Id="rId293" Type="http://schemas.openxmlformats.org/officeDocument/2006/relationships/customXml" Target="../ink/ink196.xml"/><Relationship Id="rId307" Type="http://schemas.openxmlformats.org/officeDocument/2006/relationships/customXml" Target="../ink/ink203.xml"/><Relationship Id="rId349" Type="http://schemas.openxmlformats.org/officeDocument/2006/relationships/customXml" Target="../ink/ink224.xml"/><Relationship Id="rId88" Type="http://schemas.openxmlformats.org/officeDocument/2006/relationships/image" Target="../media/image98.png"/><Relationship Id="rId111" Type="http://schemas.openxmlformats.org/officeDocument/2006/relationships/customXml" Target="../ink/ink103.xml"/><Relationship Id="rId153" Type="http://schemas.openxmlformats.org/officeDocument/2006/relationships/image" Target="../media/image130.png"/><Relationship Id="rId195" Type="http://schemas.openxmlformats.org/officeDocument/2006/relationships/customXml" Target="../ink/ink146.xml"/><Relationship Id="rId209" Type="http://schemas.openxmlformats.org/officeDocument/2006/relationships/customXml" Target="../ink/ink153.xml"/><Relationship Id="rId360" Type="http://schemas.openxmlformats.org/officeDocument/2006/relationships/image" Target="../media/image232.png"/><Relationship Id="rId416" Type="http://schemas.openxmlformats.org/officeDocument/2006/relationships/image" Target="../media/image259.png"/><Relationship Id="rId220" Type="http://schemas.openxmlformats.org/officeDocument/2006/relationships/image" Target="../media/image163.png"/><Relationship Id="rId15" Type="http://schemas.openxmlformats.org/officeDocument/2006/relationships/customXml" Target="../ink/ink55.xml"/><Relationship Id="rId57" Type="http://schemas.openxmlformats.org/officeDocument/2006/relationships/customXml" Target="../ink/ink76.xml"/><Relationship Id="rId262" Type="http://schemas.openxmlformats.org/officeDocument/2006/relationships/customXml" Target="../ink/ink180.xml"/><Relationship Id="rId318" Type="http://schemas.openxmlformats.org/officeDocument/2006/relationships/image" Target="../media/image211.png"/><Relationship Id="rId99" Type="http://schemas.openxmlformats.org/officeDocument/2006/relationships/customXml" Target="../ink/ink97.xml"/><Relationship Id="rId122" Type="http://schemas.openxmlformats.org/officeDocument/2006/relationships/image" Target="../media/image115.png"/><Relationship Id="rId164" Type="http://schemas.openxmlformats.org/officeDocument/2006/relationships/customXml" Target="../ink/ink130.xml"/><Relationship Id="rId371" Type="http://schemas.openxmlformats.org/officeDocument/2006/relationships/customXml" Target="../ink/ink235.xml"/><Relationship Id="rId26" Type="http://schemas.openxmlformats.org/officeDocument/2006/relationships/image" Target="../media/image67.png"/><Relationship Id="rId231" Type="http://schemas.openxmlformats.org/officeDocument/2006/relationships/image" Target="../media/image168.png"/><Relationship Id="rId273" Type="http://schemas.openxmlformats.org/officeDocument/2006/relationships/image" Target="../media/image189.png"/><Relationship Id="rId329" Type="http://schemas.openxmlformats.org/officeDocument/2006/relationships/customXml" Target="../ink/ink214.xml"/><Relationship Id="rId68" Type="http://schemas.openxmlformats.org/officeDocument/2006/relationships/image" Target="../media/image88.png"/><Relationship Id="rId133" Type="http://schemas.openxmlformats.org/officeDocument/2006/relationships/customXml" Target="../ink/ink114.xml"/><Relationship Id="rId175" Type="http://schemas.openxmlformats.org/officeDocument/2006/relationships/image" Target="../media/image141.png"/><Relationship Id="rId340" Type="http://schemas.openxmlformats.org/officeDocument/2006/relationships/image" Target="../media/image222.png"/><Relationship Id="rId200" Type="http://schemas.openxmlformats.org/officeDocument/2006/relationships/image" Target="../media/image153.png"/><Relationship Id="rId382" Type="http://schemas.openxmlformats.org/officeDocument/2006/relationships/customXml" Target="../ink/ink241.xml"/><Relationship Id="rId242" Type="http://schemas.openxmlformats.org/officeDocument/2006/relationships/customXml" Target="../ink/ink170.xml"/><Relationship Id="rId284" Type="http://schemas.openxmlformats.org/officeDocument/2006/relationships/image" Target="../media/image194.png"/><Relationship Id="rId37" Type="http://schemas.openxmlformats.org/officeDocument/2006/relationships/customXml" Target="../ink/ink66.xml"/><Relationship Id="rId79" Type="http://schemas.openxmlformats.org/officeDocument/2006/relationships/customXml" Target="../ink/ink87.xml"/><Relationship Id="rId102" Type="http://schemas.openxmlformats.org/officeDocument/2006/relationships/image" Target="../media/image105.png"/><Relationship Id="rId144" Type="http://schemas.openxmlformats.org/officeDocument/2006/relationships/customXml" Target="../ink/ink120.xml"/><Relationship Id="rId90" Type="http://schemas.openxmlformats.org/officeDocument/2006/relationships/image" Target="../media/image99.png"/><Relationship Id="rId186" Type="http://schemas.openxmlformats.org/officeDocument/2006/relationships/customXml" Target="../ink/ink141.xml"/><Relationship Id="rId351" Type="http://schemas.openxmlformats.org/officeDocument/2006/relationships/customXml" Target="../ink/ink225.xml"/><Relationship Id="rId393" Type="http://schemas.openxmlformats.org/officeDocument/2006/relationships/image" Target="../media/image248.png"/><Relationship Id="rId407" Type="http://schemas.openxmlformats.org/officeDocument/2006/relationships/image" Target="../media/image255.png"/><Relationship Id="rId211" Type="http://schemas.openxmlformats.org/officeDocument/2006/relationships/customXml" Target="../ink/ink154.xml"/><Relationship Id="rId253" Type="http://schemas.openxmlformats.org/officeDocument/2006/relationships/image" Target="../media/image179.png"/><Relationship Id="rId295" Type="http://schemas.openxmlformats.org/officeDocument/2006/relationships/customXml" Target="../ink/ink197.xml"/><Relationship Id="rId309" Type="http://schemas.openxmlformats.org/officeDocument/2006/relationships/customXml" Target="../ink/ink204.xml"/><Relationship Id="rId48" Type="http://schemas.openxmlformats.org/officeDocument/2006/relationships/image" Target="../media/image78.png"/><Relationship Id="rId113" Type="http://schemas.openxmlformats.org/officeDocument/2006/relationships/customXml" Target="../ink/ink104.xml"/><Relationship Id="rId320" Type="http://schemas.openxmlformats.org/officeDocument/2006/relationships/image" Target="../media/image212.png"/><Relationship Id="rId155" Type="http://schemas.openxmlformats.org/officeDocument/2006/relationships/image" Target="../media/image131.png"/><Relationship Id="rId197" Type="http://schemas.openxmlformats.org/officeDocument/2006/relationships/customXml" Target="../ink/ink147.xml"/><Relationship Id="rId362" Type="http://schemas.openxmlformats.org/officeDocument/2006/relationships/image" Target="../media/image233.png"/><Relationship Id="rId418" Type="http://schemas.openxmlformats.org/officeDocument/2006/relationships/image" Target="../media/image26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8.png"/><Relationship Id="rId21" Type="http://schemas.openxmlformats.org/officeDocument/2006/relationships/image" Target="../media/image272.png"/><Relationship Id="rId42" Type="http://schemas.openxmlformats.org/officeDocument/2006/relationships/customXml" Target="../ink/ink280.xml"/><Relationship Id="rId63" Type="http://schemas.openxmlformats.org/officeDocument/2006/relationships/customXml" Target="../ink/ink291.xml"/><Relationship Id="rId84" Type="http://schemas.openxmlformats.org/officeDocument/2006/relationships/customXml" Target="../ink/ink302.xml"/><Relationship Id="rId138" Type="http://schemas.openxmlformats.org/officeDocument/2006/relationships/customXml" Target="../ink/ink329.xml"/><Relationship Id="rId159" Type="http://schemas.openxmlformats.org/officeDocument/2006/relationships/image" Target="../media/image338.png"/><Relationship Id="rId107" Type="http://schemas.openxmlformats.org/officeDocument/2006/relationships/image" Target="../media/image313.png"/><Relationship Id="rId11" Type="http://schemas.openxmlformats.org/officeDocument/2006/relationships/image" Target="../media/image267.png"/><Relationship Id="rId32" Type="http://schemas.openxmlformats.org/officeDocument/2006/relationships/customXml" Target="../ink/ink275.xml"/><Relationship Id="rId53" Type="http://schemas.openxmlformats.org/officeDocument/2006/relationships/image" Target="../media/image287.png"/><Relationship Id="rId74" Type="http://schemas.openxmlformats.org/officeDocument/2006/relationships/customXml" Target="../ink/ink297.xml"/><Relationship Id="rId128" Type="http://schemas.openxmlformats.org/officeDocument/2006/relationships/customXml" Target="../ink/ink324.xml"/><Relationship Id="rId149" Type="http://schemas.openxmlformats.org/officeDocument/2006/relationships/customXml" Target="../ink/ink335.xml"/><Relationship Id="rId5" Type="http://schemas.openxmlformats.org/officeDocument/2006/relationships/image" Target="../media/image264.png"/><Relationship Id="rId95" Type="http://schemas.openxmlformats.org/officeDocument/2006/relationships/image" Target="../media/image307.png"/><Relationship Id="rId160" Type="http://schemas.openxmlformats.org/officeDocument/2006/relationships/customXml" Target="../ink/ink341.xml"/><Relationship Id="rId22" Type="http://schemas.openxmlformats.org/officeDocument/2006/relationships/customXml" Target="../ink/ink270.xml"/><Relationship Id="rId43" Type="http://schemas.openxmlformats.org/officeDocument/2006/relationships/image" Target="../media/image283.png"/><Relationship Id="rId64" Type="http://schemas.openxmlformats.org/officeDocument/2006/relationships/image" Target="../media/image292.png"/><Relationship Id="rId118" Type="http://schemas.openxmlformats.org/officeDocument/2006/relationships/customXml" Target="../ink/ink319.xml"/><Relationship Id="rId139" Type="http://schemas.openxmlformats.org/officeDocument/2006/relationships/image" Target="../media/image329.png"/><Relationship Id="rId85" Type="http://schemas.openxmlformats.org/officeDocument/2006/relationships/image" Target="../media/image302.png"/><Relationship Id="rId150" Type="http://schemas.openxmlformats.org/officeDocument/2006/relationships/image" Target="../media/image334.png"/><Relationship Id="rId12" Type="http://schemas.openxmlformats.org/officeDocument/2006/relationships/customXml" Target="../ink/ink265.xml"/><Relationship Id="rId17" Type="http://schemas.openxmlformats.org/officeDocument/2006/relationships/image" Target="../media/image270.png"/><Relationship Id="rId33" Type="http://schemas.openxmlformats.org/officeDocument/2006/relationships/image" Target="../media/image278.png"/><Relationship Id="rId38" Type="http://schemas.openxmlformats.org/officeDocument/2006/relationships/customXml" Target="../ink/ink278.xml"/><Relationship Id="rId59" Type="http://schemas.openxmlformats.org/officeDocument/2006/relationships/customXml" Target="../ink/ink289.xml"/><Relationship Id="rId103" Type="http://schemas.openxmlformats.org/officeDocument/2006/relationships/image" Target="../media/image311.png"/><Relationship Id="rId108" Type="http://schemas.openxmlformats.org/officeDocument/2006/relationships/customXml" Target="../ink/ink314.xml"/><Relationship Id="rId124" Type="http://schemas.openxmlformats.org/officeDocument/2006/relationships/customXml" Target="../ink/ink322.xml"/><Relationship Id="rId129" Type="http://schemas.openxmlformats.org/officeDocument/2006/relationships/image" Target="../media/image324.png"/><Relationship Id="rId54" Type="http://schemas.openxmlformats.org/officeDocument/2006/relationships/customXml" Target="../ink/ink286.xml"/><Relationship Id="rId70" Type="http://schemas.openxmlformats.org/officeDocument/2006/relationships/customXml" Target="../ink/ink295.xml"/><Relationship Id="rId75" Type="http://schemas.openxmlformats.org/officeDocument/2006/relationships/image" Target="../media/image297.png"/><Relationship Id="rId91" Type="http://schemas.openxmlformats.org/officeDocument/2006/relationships/image" Target="../media/image305.png"/><Relationship Id="rId96" Type="http://schemas.openxmlformats.org/officeDocument/2006/relationships/customXml" Target="../ink/ink308.xml"/><Relationship Id="rId140" Type="http://schemas.openxmlformats.org/officeDocument/2006/relationships/customXml" Target="../ink/ink330.xml"/><Relationship Id="rId145" Type="http://schemas.openxmlformats.org/officeDocument/2006/relationships/image" Target="../media/image332.png"/><Relationship Id="rId161" Type="http://schemas.openxmlformats.org/officeDocument/2006/relationships/customXml" Target="../ink/ink3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2.xml"/><Relationship Id="rId23" Type="http://schemas.openxmlformats.org/officeDocument/2006/relationships/image" Target="../media/image273.png"/><Relationship Id="rId28" Type="http://schemas.openxmlformats.org/officeDocument/2006/relationships/customXml" Target="../ink/ink273.xml"/><Relationship Id="rId49" Type="http://schemas.openxmlformats.org/officeDocument/2006/relationships/image" Target="../media/image80.png"/><Relationship Id="rId114" Type="http://schemas.openxmlformats.org/officeDocument/2006/relationships/customXml" Target="../ink/ink317.xml"/><Relationship Id="rId119" Type="http://schemas.openxmlformats.org/officeDocument/2006/relationships/image" Target="../media/image319.png"/><Relationship Id="rId44" Type="http://schemas.openxmlformats.org/officeDocument/2006/relationships/customXml" Target="../ink/ink281.xml"/><Relationship Id="rId60" Type="http://schemas.openxmlformats.org/officeDocument/2006/relationships/image" Target="../media/image290.png"/><Relationship Id="rId65" Type="http://schemas.openxmlformats.org/officeDocument/2006/relationships/customXml" Target="../ink/ink292.xml"/><Relationship Id="rId81" Type="http://schemas.openxmlformats.org/officeDocument/2006/relationships/image" Target="../media/image300.png"/><Relationship Id="rId86" Type="http://schemas.openxmlformats.org/officeDocument/2006/relationships/customXml" Target="../ink/ink303.xml"/><Relationship Id="rId130" Type="http://schemas.openxmlformats.org/officeDocument/2006/relationships/customXml" Target="../ink/ink325.xml"/><Relationship Id="rId135" Type="http://schemas.openxmlformats.org/officeDocument/2006/relationships/image" Target="../media/image327.png"/><Relationship Id="rId151" Type="http://schemas.openxmlformats.org/officeDocument/2006/relationships/customXml" Target="../ink/ink336.xml"/><Relationship Id="rId156" Type="http://schemas.openxmlformats.org/officeDocument/2006/relationships/customXml" Target="../ink/ink339.xml"/><Relationship Id="rId13" Type="http://schemas.openxmlformats.org/officeDocument/2006/relationships/image" Target="../media/image268.png"/><Relationship Id="rId18" Type="http://schemas.openxmlformats.org/officeDocument/2006/relationships/customXml" Target="../ink/ink268.xml"/><Relationship Id="rId39" Type="http://schemas.openxmlformats.org/officeDocument/2006/relationships/image" Target="../media/image281.png"/><Relationship Id="rId109" Type="http://schemas.openxmlformats.org/officeDocument/2006/relationships/image" Target="../media/image314.png"/><Relationship Id="rId34" Type="http://schemas.openxmlformats.org/officeDocument/2006/relationships/customXml" Target="../ink/ink276.xml"/><Relationship Id="rId50" Type="http://schemas.openxmlformats.org/officeDocument/2006/relationships/customXml" Target="../ink/ink284.xml"/><Relationship Id="rId55" Type="http://schemas.openxmlformats.org/officeDocument/2006/relationships/image" Target="../media/image288.png"/><Relationship Id="rId76" Type="http://schemas.openxmlformats.org/officeDocument/2006/relationships/customXml" Target="../ink/ink298.xml"/><Relationship Id="rId97" Type="http://schemas.openxmlformats.org/officeDocument/2006/relationships/image" Target="../media/image308.png"/><Relationship Id="rId104" Type="http://schemas.openxmlformats.org/officeDocument/2006/relationships/customXml" Target="../ink/ink312.xml"/><Relationship Id="rId120" Type="http://schemas.openxmlformats.org/officeDocument/2006/relationships/customXml" Target="../ink/ink320.xml"/><Relationship Id="rId125" Type="http://schemas.openxmlformats.org/officeDocument/2006/relationships/image" Target="../media/image322.png"/><Relationship Id="rId141" Type="http://schemas.openxmlformats.org/officeDocument/2006/relationships/image" Target="../media/image330.png"/><Relationship Id="rId146" Type="http://schemas.openxmlformats.org/officeDocument/2006/relationships/customXml" Target="../ink/ink333.xml"/><Relationship Id="rId7" Type="http://schemas.openxmlformats.org/officeDocument/2006/relationships/image" Target="../media/image265.png"/><Relationship Id="rId71" Type="http://schemas.openxmlformats.org/officeDocument/2006/relationships/image" Target="../media/image295.png"/><Relationship Id="rId92" Type="http://schemas.openxmlformats.org/officeDocument/2006/relationships/customXml" Target="../ink/ink306.xml"/><Relationship Id="rId162" Type="http://schemas.openxmlformats.org/officeDocument/2006/relationships/image" Target="../media/image339.png"/><Relationship Id="rId2" Type="http://schemas.openxmlformats.org/officeDocument/2006/relationships/image" Target="../media/image262.png"/><Relationship Id="rId29" Type="http://schemas.openxmlformats.org/officeDocument/2006/relationships/image" Target="../media/image276.png"/><Relationship Id="rId24" Type="http://schemas.openxmlformats.org/officeDocument/2006/relationships/customXml" Target="../ink/ink271.xml"/><Relationship Id="rId40" Type="http://schemas.openxmlformats.org/officeDocument/2006/relationships/customXml" Target="../ink/ink279.xml"/><Relationship Id="rId45" Type="http://schemas.openxmlformats.org/officeDocument/2006/relationships/image" Target="../media/image284.png"/><Relationship Id="rId66" Type="http://schemas.openxmlformats.org/officeDocument/2006/relationships/customXml" Target="../ink/ink293.xml"/><Relationship Id="rId87" Type="http://schemas.openxmlformats.org/officeDocument/2006/relationships/image" Target="../media/image303.png"/><Relationship Id="rId110" Type="http://schemas.openxmlformats.org/officeDocument/2006/relationships/customXml" Target="../ink/ink315.xml"/><Relationship Id="rId115" Type="http://schemas.openxmlformats.org/officeDocument/2006/relationships/image" Target="../media/image317.png"/><Relationship Id="rId131" Type="http://schemas.openxmlformats.org/officeDocument/2006/relationships/image" Target="../media/image325.png"/><Relationship Id="rId136" Type="http://schemas.openxmlformats.org/officeDocument/2006/relationships/customXml" Target="../ink/ink328.xml"/><Relationship Id="rId157" Type="http://schemas.openxmlformats.org/officeDocument/2006/relationships/image" Target="../media/image337.png"/><Relationship Id="rId61" Type="http://schemas.openxmlformats.org/officeDocument/2006/relationships/customXml" Target="../ink/ink290.xml"/><Relationship Id="rId82" Type="http://schemas.openxmlformats.org/officeDocument/2006/relationships/customXml" Target="../ink/ink301.xml"/><Relationship Id="rId152" Type="http://schemas.openxmlformats.org/officeDocument/2006/relationships/image" Target="../media/image335.png"/><Relationship Id="rId19" Type="http://schemas.openxmlformats.org/officeDocument/2006/relationships/image" Target="../media/image271.png"/><Relationship Id="rId14" Type="http://schemas.openxmlformats.org/officeDocument/2006/relationships/customXml" Target="../ink/ink266.xml"/><Relationship Id="rId30" Type="http://schemas.openxmlformats.org/officeDocument/2006/relationships/customXml" Target="../ink/ink274.xml"/><Relationship Id="rId35" Type="http://schemas.openxmlformats.org/officeDocument/2006/relationships/image" Target="../media/image279.png"/><Relationship Id="rId56" Type="http://schemas.openxmlformats.org/officeDocument/2006/relationships/customXml" Target="../ink/ink287.xml"/><Relationship Id="rId77" Type="http://schemas.openxmlformats.org/officeDocument/2006/relationships/image" Target="../media/image298.png"/><Relationship Id="rId100" Type="http://schemas.openxmlformats.org/officeDocument/2006/relationships/customXml" Target="../ink/ink310.xml"/><Relationship Id="rId105" Type="http://schemas.openxmlformats.org/officeDocument/2006/relationships/image" Target="../media/image312.png"/><Relationship Id="rId126" Type="http://schemas.openxmlformats.org/officeDocument/2006/relationships/customXml" Target="../ink/ink323.xml"/><Relationship Id="rId147" Type="http://schemas.openxmlformats.org/officeDocument/2006/relationships/customXml" Target="../ink/ink334.xml"/><Relationship Id="rId8" Type="http://schemas.openxmlformats.org/officeDocument/2006/relationships/customXml" Target="../ink/ink263.xml"/><Relationship Id="rId51" Type="http://schemas.openxmlformats.org/officeDocument/2006/relationships/image" Target="../media/image286.png"/><Relationship Id="rId72" Type="http://schemas.openxmlformats.org/officeDocument/2006/relationships/customXml" Target="../ink/ink296.xml"/><Relationship Id="rId93" Type="http://schemas.openxmlformats.org/officeDocument/2006/relationships/image" Target="../media/image306.png"/><Relationship Id="rId98" Type="http://schemas.openxmlformats.org/officeDocument/2006/relationships/customXml" Target="../ink/ink309.xml"/><Relationship Id="rId121" Type="http://schemas.openxmlformats.org/officeDocument/2006/relationships/image" Target="../media/image320.png"/><Relationship Id="rId142" Type="http://schemas.openxmlformats.org/officeDocument/2006/relationships/customXml" Target="../ink/ink331.xml"/><Relationship Id="rId3" Type="http://schemas.openxmlformats.org/officeDocument/2006/relationships/image" Target="../media/image263.emf"/><Relationship Id="rId25" Type="http://schemas.openxmlformats.org/officeDocument/2006/relationships/image" Target="../media/image274.png"/><Relationship Id="rId46" Type="http://schemas.openxmlformats.org/officeDocument/2006/relationships/customXml" Target="../ink/ink282.xml"/><Relationship Id="rId67" Type="http://schemas.openxmlformats.org/officeDocument/2006/relationships/image" Target="../media/image293.png"/><Relationship Id="rId116" Type="http://schemas.openxmlformats.org/officeDocument/2006/relationships/customXml" Target="../ink/ink318.xml"/><Relationship Id="rId137" Type="http://schemas.openxmlformats.org/officeDocument/2006/relationships/image" Target="../media/image328.png"/><Relationship Id="rId158" Type="http://schemas.openxmlformats.org/officeDocument/2006/relationships/customXml" Target="../ink/ink340.xml"/><Relationship Id="rId20" Type="http://schemas.openxmlformats.org/officeDocument/2006/relationships/customXml" Target="../ink/ink269.xml"/><Relationship Id="rId41" Type="http://schemas.openxmlformats.org/officeDocument/2006/relationships/image" Target="../media/image282.png"/><Relationship Id="rId62" Type="http://schemas.openxmlformats.org/officeDocument/2006/relationships/image" Target="../media/image291.png"/><Relationship Id="rId83" Type="http://schemas.openxmlformats.org/officeDocument/2006/relationships/image" Target="../media/image301.png"/><Relationship Id="rId88" Type="http://schemas.openxmlformats.org/officeDocument/2006/relationships/customXml" Target="../ink/ink304.xml"/><Relationship Id="rId111" Type="http://schemas.openxmlformats.org/officeDocument/2006/relationships/image" Target="../media/image315.png"/><Relationship Id="rId132" Type="http://schemas.openxmlformats.org/officeDocument/2006/relationships/customXml" Target="../ink/ink326.xml"/><Relationship Id="rId153" Type="http://schemas.openxmlformats.org/officeDocument/2006/relationships/customXml" Target="../ink/ink337.xml"/><Relationship Id="rId15" Type="http://schemas.openxmlformats.org/officeDocument/2006/relationships/image" Target="../media/image269.png"/><Relationship Id="rId36" Type="http://schemas.openxmlformats.org/officeDocument/2006/relationships/customXml" Target="../ink/ink277.xml"/><Relationship Id="rId57" Type="http://schemas.openxmlformats.org/officeDocument/2006/relationships/image" Target="../media/image289.png"/><Relationship Id="rId106" Type="http://schemas.openxmlformats.org/officeDocument/2006/relationships/customXml" Target="../ink/ink313.xml"/><Relationship Id="rId127" Type="http://schemas.openxmlformats.org/officeDocument/2006/relationships/image" Target="../media/image323.png"/><Relationship Id="rId10" Type="http://schemas.openxmlformats.org/officeDocument/2006/relationships/customXml" Target="../ink/ink264.xml"/><Relationship Id="rId31" Type="http://schemas.openxmlformats.org/officeDocument/2006/relationships/image" Target="../media/image277.png"/><Relationship Id="rId52" Type="http://schemas.openxmlformats.org/officeDocument/2006/relationships/customXml" Target="../ink/ink285.xml"/><Relationship Id="rId73" Type="http://schemas.openxmlformats.org/officeDocument/2006/relationships/image" Target="../media/image296.png"/><Relationship Id="rId78" Type="http://schemas.openxmlformats.org/officeDocument/2006/relationships/customXml" Target="../ink/ink299.xml"/><Relationship Id="rId94" Type="http://schemas.openxmlformats.org/officeDocument/2006/relationships/customXml" Target="../ink/ink307.xml"/><Relationship Id="rId99" Type="http://schemas.openxmlformats.org/officeDocument/2006/relationships/image" Target="../media/image309.png"/><Relationship Id="rId101" Type="http://schemas.openxmlformats.org/officeDocument/2006/relationships/image" Target="../media/image310.png"/><Relationship Id="rId122" Type="http://schemas.openxmlformats.org/officeDocument/2006/relationships/customXml" Target="../ink/ink321.xml"/><Relationship Id="rId143" Type="http://schemas.openxmlformats.org/officeDocument/2006/relationships/image" Target="../media/image331.png"/><Relationship Id="rId148" Type="http://schemas.openxmlformats.org/officeDocument/2006/relationships/image" Target="../media/image333.png"/><Relationship Id="rId4" Type="http://schemas.openxmlformats.org/officeDocument/2006/relationships/customXml" Target="../ink/ink261.xml"/><Relationship Id="rId9" Type="http://schemas.openxmlformats.org/officeDocument/2006/relationships/image" Target="../media/image266.png"/><Relationship Id="rId26" Type="http://schemas.openxmlformats.org/officeDocument/2006/relationships/customXml" Target="../ink/ink272.xml"/><Relationship Id="rId47" Type="http://schemas.openxmlformats.org/officeDocument/2006/relationships/image" Target="../media/image285.png"/><Relationship Id="rId68" Type="http://schemas.openxmlformats.org/officeDocument/2006/relationships/customXml" Target="../ink/ink294.xml"/><Relationship Id="rId89" Type="http://schemas.openxmlformats.org/officeDocument/2006/relationships/image" Target="../media/image304.png"/><Relationship Id="rId112" Type="http://schemas.openxmlformats.org/officeDocument/2006/relationships/customXml" Target="../ink/ink316.xml"/><Relationship Id="rId133" Type="http://schemas.openxmlformats.org/officeDocument/2006/relationships/image" Target="../media/image326.png"/><Relationship Id="rId154" Type="http://schemas.openxmlformats.org/officeDocument/2006/relationships/customXml" Target="../ink/ink338.xml"/><Relationship Id="rId16" Type="http://schemas.openxmlformats.org/officeDocument/2006/relationships/customXml" Target="../ink/ink267.xml"/><Relationship Id="rId37" Type="http://schemas.openxmlformats.org/officeDocument/2006/relationships/image" Target="../media/image280.png"/><Relationship Id="rId58" Type="http://schemas.openxmlformats.org/officeDocument/2006/relationships/customXml" Target="../ink/ink288.xml"/><Relationship Id="rId79" Type="http://schemas.openxmlformats.org/officeDocument/2006/relationships/image" Target="../media/image299.png"/><Relationship Id="rId102" Type="http://schemas.openxmlformats.org/officeDocument/2006/relationships/customXml" Target="../ink/ink311.xml"/><Relationship Id="rId123" Type="http://schemas.openxmlformats.org/officeDocument/2006/relationships/image" Target="../media/image321.png"/><Relationship Id="rId144" Type="http://schemas.openxmlformats.org/officeDocument/2006/relationships/customXml" Target="../ink/ink332.xml"/><Relationship Id="rId90" Type="http://schemas.openxmlformats.org/officeDocument/2006/relationships/customXml" Target="../ink/ink305.xml"/><Relationship Id="rId27" Type="http://schemas.openxmlformats.org/officeDocument/2006/relationships/image" Target="../media/image275.png"/><Relationship Id="rId48" Type="http://schemas.openxmlformats.org/officeDocument/2006/relationships/customXml" Target="../ink/ink283.xml"/><Relationship Id="rId69" Type="http://schemas.openxmlformats.org/officeDocument/2006/relationships/image" Target="../media/image294.png"/><Relationship Id="rId113" Type="http://schemas.openxmlformats.org/officeDocument/2006/relationships/image" Target="../media/image316.png"/><Relationship Id="rId134" Type="http://schemas.openxmlformats.org/officeDocument/2006/relationships/customXml" Target="../ink/ink327.xml"/><Relationship Id="rId80" Type="http://schemas.openxmlformats.org/officeDocument/2006/relationships/customXml" Target="../ink/ink300.xml"/><Relationship Id="rId155" Type="http://schemas.openxmlformats.org/officeDocument/2006/relationships/image" Target="../media/image33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7.png"/><Relationship Id="rId21" Type="http://schemas.openxmlformats.org/officeDocument/2006/relationships/image" Target="../media/image350.png"/><Relationship Id="rId42" Type="http://schemas.openxmlformats.org/officeDocument/2006/relationships/customXml" Target="../ink/ink362.xml"/><Relationship Id="rId63" Type="http://schemas.openxmlformats.org/officeDocument/2006/relationships/image" Target="../media/image371.png"/><Relationship Id="rId84" Type="http://schemas.openxmlformats.org/officeDocument/2006/relationships/customXml" Target="../ink/ink383.xml"/><Relationship Id="rId138" Type="http://schemas.openxmlformats.org/officeDocument/2006/relationships/customXml" Target="../ink/ink410.xml"/><Relationship Id="rId159" Type="http://schemas.openxmlformats.org/officeDocument/2006/relationships/image" Target="../media/image418.png"/><Relationship Id="rId170" Type="http://schemas.openxmlformats.org/officeDocument/2006/relationships/customXml" Target="../ink/ink426.xml"/><Relationship Id="rId191" Type="http://schemas.openxmlformats.org/officeDocument/2006/relationships/image" Target="../media/image434.png"/><Relationship Id="rId205" Type="http://schemas.openxmlformats.org/officeDocument/2006/relationships/image" Target="../media/image441.png"/><Relationship Id="rId226" Type="http://schemas.openxmlformats.org/officeDocument/2006/relationships/customXml" Target="../ink/ink454.xml"/><Relationship Id="rId247" Type="http://schemas.openxmlformats.org/officeDocument/2006/relationships/image" Target="../media/image462.png"/><Relationship Id="rId107" Type="http://schemas.openxmlformats.org/officeDocument/2006/relationships/image" Target="../media/image392.png"/><Relationship Id="rId11" Type="http://schemas.openxmlformats.org/officeDocument/2006/relationships/image" Target="../media/image345.png"/><Relationship Id="rId32" Type="http://schemas.openxmlformats.org/officeDocument/2006/relationships/customXml" Target="../ink/ink357.xml"/><Relationship Id="rId53" Type="http://schemas.openxmlformats.org/officeDocument/2006/relationships/image" Target="../media/image366.png"/><Relationship Id="rId74" Type="http://schemas.openxmlformats.org/officeDocument/2006/relationships/customXml" Target="../ink/ink378.xml"/><Relationship Id="rId128" Type="http://schemas.openxmlformats.org/officeDocument/2006/relationships/customXml" Target="../ink/ink405.xml"/><Relationship Id="rId149" Type="http://schemas.openxmlformats.org/officeDocument/2006/relationships/image" Target="../media/image413.png"/><Relationship Id="rId5" Type="http://schemas.openxmlformats.org/officeDocument/2006/relationships/image" Target="../media/image342.png"/><Relationship Id="rId95" Type="http://schemas.openxmlformats.org/officeDocument/2006/relationships/image" Target="../media/image386.png"/><Relationship Id="rId160" Type="http://schemas.openxmlformats.org/officeDocument/2006/relationships/customXml" Target="../ink/ink421.xml"/><Relationship Id="rId181" Type="http://schemas.openxmlformats.org/officeDocument/2006/relationships/image" Target="../media/image429.png"/><Relationship Id="rId216" Type="http://schemas.openxmlformats.org/officeDocument/2006/relationships/customXml" Target="../ink/ink449.xml"/><Relationship Id="rId237" Type="http://schemas.openxmlformats.org/officeDocument/2006/relationships/image" Target="../media/image457.png"/><Relationship Id="rId22" Type="http://schemas.openxmlformats.org/officeDocument/2006/relationships/customXml" Target="../ink/ink352.xml"/><Relationship Id="rId43" Type="http://schemas.openxmlformats.org/officeDocument/2006/relationships/image" Target="../media/image361.png"/><Relationship Id="rId64" Type="http://schemas.openxmlformats.org/officeDocument/2006/relationships/customXml" Target="../ink/ink373.xml"/><Relationship Id="rId118" Type="http://schemas.openxmlformats.org/officeDocument/2006/relationships/customXml" Target="../ink/ink400.xml"/><Relationship Id="rId139" Type="http://schemas.openxmlformats.org/officeDocument/2006/relationships/image" Target="../media/image408.png"/><Relationship Id="rId85" Type="http://schemas.openxmlformats.org/officeDocument/2006/relationships/image" Target="../media/image381.png"/><Relationship Id="rId150" Type="http://schemas.openxmlformats.org/officeDocument/2006/relationships/customXml" Target="../ink/ink416.xml"/><Relationship Id="rId171" Type="http://schemas.openxmlformats.org/officeDocument/2006/relationships/image" Target="../media/image424.png"/><Relationship Id="rId192" Type="http://schemas.openxmlformats.org/officeDocument/2006/relationships/customXml" Target="../ink/ink437.xml"/><Relationship Id="rId206" Type="http://schemas.openxmlformats.org/officeDocument/2006/relationships/customXml" Target="../ink/ink444.xml"/><Relationship Id="rId227" Type="http://schemas.openxmlformats.org/officeDocument/2006/relationships/image" Target="../media/image452.png"/><Relationship Id="rId12" Type="http://schemas.openxmlformats.org/officeDocument/2006/relationships/customXml" Target="../ink/ink347.xml"/><Relationship Id="rId33" Type="http://schemas.openxmlformats.org/officeDocument/2006/relationships/image" Target="../media/image356.png"/><Relationship Id="rId108" Type="http://schemas.openxmlformats.org/officeDocument/2006/relationships/customXml" Target="../ink/ink395.xml"/><Relationship Id="rId129" Type="http://schemas.openxmlformats.org/officeDocument/2006/relationships/image" Target="../media/image403.png"/><Relationship Id="rId54" Type="http://schemas.openxmlformats.org/officeDocument/2006/relationships/customXml" Target="../ink/ink368.xml"/><Relationship Id="rId75" Type="http://schemas.openxmlformats.org/officeDocument/2006/relationships/image" Target="../media/image377.png"/><Relationship Id="rId96" Type="http://schemas.openxmlformats.org/officeDocument/2006/relationships/customXml" Target="../ink/ink389.xml"/><Relationship Id="rId140" Type="http://schemas.openxmlformats.org/officeDocument/2006/relationships/customXml" Target="../ink/ink411.xml"/><Relationship Id="rId161" Type="http://schemas.openxmlformats.org/officeDocument/2006/relationships/image" Target="../media/image419.png"/><Relationship Id="rId182" Type="http://schemas.openxmlformats.org/officeDocument/2006/relationships/customXml" Target="../ink/ink432.xml"/><Relationship Id="rId217" Type="http://schemas.openxmlformats.org/officeDocument/2006/relationships/image" Target="../media/image447.png"/><Relationship Id="rId6" Type="http://schemas.openxmlformats.org/officeDocument/2006/relationships/customXml" Target="../ink/ink344.xml"/><Relationship Id="rId238" Type="http://schemas.openxmlformats.org/officeDocument/2006/relationships/customXml" Target="../ink/ink460.xml"/><Relationship Id="rId23" Type="http://schemas.openxmlformats.org/officeDocument/2006/relationships/image" Target="../media/image351.png"/><Relationship Id="rId119" Type="http://schemas.openxmlformats.org/officeDocument/2006/relationships/image" Target="../media/image398.png"/><Relationship Id="rId44" Type="http://schemas.openxmlformats.org/officeDocument/2006/relationships/customXml" Target="../ink/ink363.xml"/><Relationship Id="rId65" Type="http://schemas.openxmlformats.org/officeDocument/2006/relationships/image" Target="../media/image372.png"/><Relationship Id="rId86" Type="http://schemas.openxmlformats.org/officeDocument/2006/relationships/customXml" Target="../ink/ink384.xml"/><Relationship Id="rId130" Type="http://schemas.openxmlformats.org/officeDocument/2006/relationships/customXml" Target="../ink/ink406.xml"/><Relationship Id="rId151" Type="http://schemas.openxmlformats.org/officeDocument/2006/relationships/image" Target="../media/image414.png"/><Relationship Id="rId172" Type="http://schemas.openxmlformats.org/officeDocument/2006/relationships/customXml" Target="../ink/ink427.xml"/><Relationship Id="rId193" Type="http://schemas.openxmlformats.org/officeDocument/2006/relationships/image" Target="../media/image435.png"/><Relationship Id="rId207" Type="http://schemas.openxmlformats.org/officeDocument/2006/relationships/image" Target="../media/image442.png"/><Relationship Id="rId228" Type="http://schemas.openxmlformats.org/officeDocument/2006/relationships/customXml" Target="../ink/ink455.xml"/><Relationship Id="rId13" Type="http://schemas.openxmlformats.org/officeDocument/2006/relationships/image" Target="../media/image346.png"/><Relationship Id="rId109" Type="http://schemas.openxmlformats.org/officeDocument/2006/relationships/image" Target="../media/image393.png"/><Relationship Id="rId34" Type="http://schemas.openxmlformats.org/officeDocument/2006/relationships/customXml" Target="../ink/ink358.xml"/><Relationship Id="rId55" Type="http://schemas.openxmlformats.org/officeDocument/2006/relationships/image" Target="../media/image367.png"/><Relationship Id="rId76" Type="http://schemas.openxmlformats.org/officeDocument/2006/relationships/customXml" Target="../ink/ink379.xml"/><Relationship Id="rId97" Type="http://schemas.openxmlformats.org/officeDocument/2006/relationships/image" Target="../media/image387.png"/><Relationship Id="rId120" Type="http://schemas.openxmlformats.org/officeDocument/2006/relationships/customXml" Target="../ink/ink401.xml"/><Relationship Id="rId141" Type="http://schemas.openxmlformats.org/officeDocument/2006/relationships/image" Target="../media/image409.png"/><Relationship Id="rId7" Type="http://schemas.openxmlformats.org/officeDocument/2006/relationships/image" Target="../media/image343.png"/><Relationship Id="rId162" Type="http://schemas.openxmlformats.org/officeDocument/2006/relationships/customXml" Target="../ink/ink422.xml"/><Relationship Id="rId183" Type="http://schemas.openxmlformats.org/officeDocument/2006/relationships/image" Target="../media/image430.png"/><Relationship Id="rId218" Type="http://schemas.openxmlformats.org/officeDocument/2006/relationships/customXml" Target="../ink/ink450.xml"/><Relationship Id="rId239" Type="http://schemas.openxmlformats.org/officeDocument/2006/relationships/image" Target="../media/image458.png"/><Relationship Id="rId24" Type="http://schemas.openxmlformats.org/officeDocument/2006/relationships/customXml" Target="../ink/ink353.xml"/><Relationship Id="rId45" Type="http://schemas.openxmlformats.org/officeDocument/2006/relationships/image" Target="../media/image362.png"/><Relationship Id="rId66" Type="http://schemas.openxmlformats.org/officeDocument/2006/relationships/customXml" Target="../ink/ink374.xml"/><Relationship Id="rId87" Type="http://schemas.openxmlformats.org/officeDocument/2006/relationships/image" Target="../media/image382.png"/><Relationship Id="rId110" Type="http://schemas.openxmlformats.org/officeDocument/2006/relationships/customXml" Target="../ink/ink396.xml"/><Relationship Id="rId131" Type="http://schemas.openxmlformats.org/officeDocument/2006/relationships/image" Target="../media/image404.png"/><Relationship Id="rId152" Type="http://schemas.openxmlformats.org/officeDocument/2006/relationships/customXml" Target="../ink/ink417.xml"/><Relationship Id="rId173" Type="http://schemas.openxmlformats.org/officeDocument/2006/relationships/image" Target="../media/image425.png"/><Relationship Id="rId194" Type="http://schemas.openxmlformats.org/officeDocument/2006/relationships/customXml" Target="../ink/ink438.xml"/><Relationship Id="rId208" Type="http://schemas.openxmlformats.org/officeDocument/2006/relationships/customXml" Target="../ink/ink445.xml"/><Relationship Id="rId229" Type="http://schemas.openxmlformats.org/officeDocument/2006/relationships/image" Target="../media/image453.png"/><Relationship Id="rId240" Type="http://schemas.openxmlformats.org/officeDocument/2006/relationships/customXml" Target="../ink/ink461.xml"/><Relationship Id="rId14" Type="http://schemas.openxmlformats.org/officeDocument/2006/relationships/customXml" Target="../ink/ink348.xml"/><Relationship Id="rId35" Type="http://schemas.openxmlformats.org/officeDocument/2006/relationships/image" Target="../media/image357.png"/><Relationship Id="rId56" Type="http://schemas.openxmlformats.org/officeDocument/2006/relationships/customXml" Target="../ink/ink369.xml"/><Relationship Id="rId77" Type="http://schemas.openxmlformats.org/officeDocument/2006/relationships/image" Target="../media/image378.png"/><Relationship Id="rId100" Type="http://schemas.openxmlformats.org/officeDocument/2006/relationships/customXml" Target="../ink/ink391.xml"/><Relationship Id="rId8" Type="http://schemas.openxmlformats.org/officeDocument/2006/relationships/customXml" Target="../ink/ink345.xml"/><Relationship Id="rId98" Type="http://schemas.openxmlformats.org/officeDocument/2006/relationships/customXml" Target="../ink/ink390.xml"/><Relationship Id="rId121" Type="http://schemas.openxmlformats.org/officeDocument/2006/relationships/image" Target="../media/image399.png"/><Relationship Id="rId142" Type="http://schemas.openxmlformats.org/officeDocument/2006/relationships/customXml" Target="../ink/ink412.xml"/><Relationship Id="rId163" Type="http://schemas.openxmlformats.org/officeDocument/2006/relationships/image" Target="../media/image420.png"/><Relationship Id="rId184" Type="http://schemas.openxmlformats.org/officeDocument/2006/relationships/customXml" Target="../ink/ink433.xml"/><Relationship Id="rId219" Type="http://schemas.openxmlformats.org/officeDocument/2006/relationships/image" Target="../media/image448.png"/><Relationship Id="rId230" Type="http://schemas.openxmlformats.org/officeDocument/2006/relationships/customXml" Target="../ink/ink456.xml"/><Relationship Id="rId25" Type="http://schemas.openxmlformats.org/officeDocument/2006/relationships/image" Target="../media/image352.png"/><Relationship Id="rId46" Type="http://schemas.openxmlformats.org/officeDocument/2006/relationships/customXml" Target="../ink/ink364.xml"/><Relationship Id="rId67" Type="http://schemas.openxmlformats.org/officeDocument/2006/relationships/image" Target="../media/image373.png"/><Relationship Id="rId88" Type="http://schemas.openxmlformats.org/officeDocument/2006/relationships/customXml" Target="../ink/ink385.xml"/><Relationship Id="rId111" Type="http://schemas.openxmlformats.org/officeDocument/2006/relationships/image" Target="../media/image394.png"/><Relationship Id="rId132" Type="http://schemas.openxmlformats.org/officeDocument/2006/relationships/customXml" Target="../ink/ink407.xml"/><Relationship Id="rId153" Type="http://schemas.openxmlformats.org/officeDocument/2006/relationships/image" Target="../media/image415.png"/><Relationship Id="rId174" Type="http://schemas.openxmlformats.org/officeDocument/2006/relationships/customXml" Target="../ink/ink428.xml"/><Relationship Id="rId195" Type="http://schemas.openxmlformats.org/officeDocument/2006/relationships/image" Target="../media/image436.png"/><Relationship Id="rId209" Type="http://schemas.openxmlformats.org/officeDocument/2006/relationships/image" Target="../media/image443.png"/><Relationship Id="rId220" Type="http://schemas.openxmlformats.org/officeDocument/2006/relationships/customXml" Target="../ink/ink451.xml"/><Relationship Id="rId241" Type="http://schemas.openxmlformats.org/officeDocument/2006/relationships/image" Target="../media/image459.png"/><Relationship Id="rId15" Type="http://schemas.openxmlformats.org/officeDocument/2006/relationships/image" Target="../media/image347.png"/><Relationship Id="rId36" Type="http://schemas.openxmlformats.org/officeDocument/2006/relationships/customXml" Target="../ink/ink359.xml"/><Relationship Id="rId57" Type="http://schemas.openxmlformats.org/officeDocument/2006/relationships/image" Target="../media/image368.png"/><Relationship Id="rId10" Type="http://schemas.openxmlformats.org/officeDocument/2006/relationships/customXml" Target="../ink/ink346.xml"/><Relationship Id="rId31" Type="http://schemas.openxmlformats.org/officeDocument/2006/relationships/image" Target="../media/image355.png"/><Relationship Id="rId52" Type="http://schemas.openxmlformats.org/officeDocument/2006/relationships/customXml" Target="../ink/ink367.xml"/><Relationship Id="rId73" Type="http://schemas.openxmlformats.org/officeDocument/2006/relationships/image" Target="../media/image376.png"/><Relationship Id="rId78" Type="http://schemas.openxmlformats.org/officeDocument/2006/relationships/customXml" Target="../ink/ink380.xml"/><Relationship Id="rId94" Type="http://schemas.openxmlformats.org/officeDocument/2006/relationships/customXml" Target="../ink/ink388.xml"/><Relationship Id="rId99" Type="http://schemas.openxmlformats.org/officeDocument/2006/relationships/image" Target="../media/image388.png"/><Relationship Id="rId101" Type="http://schemas.openxmlformats.org/officeDocument/2006/relationships/image" Target="../media/image389.png"/><Relationship Id="rId122" Type="http://schemas.openxmlformats.org/officeDocument/2006/relationships/customXml" Target="../ink/ink402.xml"/><Relationship Id="rId143" Type="http://schemas.openxmlformats.org/officeDocument/2006/relationships/image" Target="../media/image410.png"/><Relationship Id="rId148" Type="http://schemas.openxmlformats.org/officeDocument/2006/relationships/customXml" Target="../ink/ink415.xml"/><Relationship Id="rId164" Type="http://schemas.openxmlformats.org/officeDocument/2006/relationships/customXml" Target="../ink/ink423.xml"/><Relationship Id="rId169" Type="http://schemas.openxmlformats.org/officeDocument/2006/relationships/image" Target="../media/image423.png"/><Relationship Id="rId185" Type="http://schemas.openxmlformats.org/officeDocument/2006/relationships/image" Target="../media/image431.png"/><Relationship Id="rId4" Type="http://schemas.openxmlformats.org/officeDocument/2006/relationships/customXml" Target="../ink/ink343.xml"/><Relationship Id="rId9" Type="http://schemas.openxmlformats.org/officeDocument/2006/relationships/image" Target="../media/image344.png"/><Relationship Id="rId180" Type="http://schemas.openxmlformats.org/officeDocument/2006/relationships/customXml" Target="../ink/ink431.xml"/><Relationship Id="rId210" Type="http://schemas.openxmlformats.org/officeDocument/2006/relationships/customXml" Target="../ink/ink446.xml"/><Relationship Id="rId215" Type="http://schemas.openxmlformats.org/officeDocument/2006/relationships/image" Target="../media/image446.png"/><Relationship Id="rId236" Type="http://schemas.openxmlformats.org/officeDocument/2006/relationships/customXml" Target="../ink/ink459.xml"/><Relationship Id="rId26" Type="http://schemas.openxmlformats.org/officeDocument/2006/relationships/customXml" Target="../ink/ink354.xml"/><Relationship Id="rId231" Type="http://schemas.openxmlformats.org/officeDocument/2006/relationships/image" Target="../media/image454.png"/><Relationship Id="rId47" Type="http://schemas.openxmlformats.org/officeDocument/2006/relationships/image" Target="../media/image363.png"/><Relationship Id="rId68" Type="http://schemas.openxmlformats.org/officeDocument/2006/relationships/customXml" Target="../ink/ink375.xml"/><Relationship Id="rId89" Type="http://schemas.openxmlformats.org/officeDocument/2006/relationships/image" Target="../media/image383.png"/><Relationship Id="rId112" Type="http://schemas.openxmlformats.org/officeDocument/2006/relationships/customXml" Target="../ink/ink397.xml"/><Relationship Id="rId133" Type="http://schemas.openxmlformats.org/officeDocument/2006/relationships/image" Target="../media/image405.png"/><Relationship Id="rId154" Type="http://schemas.openxmlformats.org/officeDocument/2006/relationships/customXml" Target="../ink/ink418.xml"/><Relationship Id="rId175" Type="http://schemas.openxmlformats.org/officeDocument/2006/relationships/image" Target="../media/image426.png"/><Relationship Id="rId196" Type="http://schemas.openxmlformats.org/officeDocument/2006/relationships/customXml" Target="../ink/ink439.xml"/><Relationship Id="rId200" Type="http://schemas.openxmlformats.org/officeDocument/2006/relationships/customXml" Target="../ink/ink441.xml"/><Relationship Id="rId16" Type="http://schemas.openxmlformats.org/officeDocument/2006/relationships/customXml" Target="../ink/ink349.xml"/><Relationship Id="rId221" Type="http://schemas.openxmlformats.org/officeDocument/2006/relationships/image" Target="../media/image449.png"/><Relationship Id="rId242" Type="http://schemas.openxmlformats.org/officeDocument/2006/relationships/customXml" Target="../ink/ink462.xml"/><Relationship Id="rId37" Type="http://schemas.openxmlformats.org/officeDocument/2006/relationships/image" Target="../media/image358.png"/><Relationship Id="rId58" Type="http://schemas.openxmlformats.org/officeDocument/2006/relationships/customXml" Target="../ink/ink370.xml"/><Relationship Id="rId79" Type="http://schemas.openxmlformats.org/officeDocument/2006/relationships/image" Target="../media/image80.png"/><Relationship Id="rId102" Type="http://schemas.openxmlformats.org/officeDocument/2006/relationships/customXml" Target="../ink/ink392.xml"/><Relationship Id="rId123" Type="http://schemas.openxmlformats.org/officeDocument/2006/relationships/image" Target="../media/image400.png"/><Relationship Id="rId144" Type="http://schemas.openxmlformats.org/officeDocument/2006/relationships/customXml" Target="../ink/ink413.xml"/><Relationship Id="rId90" Type="http://schemas.openxmlformats.org/officeDocument/2006/relationships/customXml" Target="../ink/ink386.xml"/><Relationship Id="rId165" Type="http://schemas.openxmlformats.org/officeDocument/2006/relationships/image" Target="../media/image421.png"/><Relationship Id="rId186" Type="http://schemas.openxmlformats.org/officeDocument/2006/relationships/customXml" Target="../ink/ink434.xml"/><Relationship Id="rId211" Type="http://schemas.openxmlformats.org/officeDocument/2006/relationships/image" Target="../media/image444.png"/><Relationship Id="rId232" Type="http://schemas.openxmlformats.org/officeDocument/2006/relationships/customXml" Target="../ink/ink457.xml"/><Relationship Id="rId27" Type="http://schemas.openxmlformats.org/officeDocument/2006/relationships/image" Target="../media/image353.png"/><Relationship Id="rId48" Type="http://schemas.openxmlformats.org/officeDocument/2006/relationships/customXml" Target="../ink/ink365.xml"/><Relationship Id="rId69" Type="http://schemas.openxmlformats.org/officeDocument/2006/relationships/image" Target="../media/image374.png"/><Relationship Id="rId113" Type="http://schemas.openxmlformats.org/officeDocument/2006/relationships/image" Target="../media/image395.png"/><Relationship Id="rId134" Type="http://schemas.openxmlformats.org/officeDocument/2006/relationships/customXml" Target="../ink/ink408.xml"/><Relationship Id="rId80" Type="http://schemas.openxmlformats.org/officeDocument/2006/relationships/customXml" Target="../ink/ink381.xml"/><Relationship Id="rId155" Type="http://schemas.openxmlformats.org/officeDocument/2006/relationships/image" Target="../media/image416.png"/><Relationship Id="rId176" Type="http://schemas.openxmlformats.org/officeDocument/2006/relationships/customXml" Target="../ink/ink429.xml"/><Relationship Id="rId197" Type="http://schemas.openxmlformats.org/officeDocument/2006/relationships/image" Target="../media/image437.png"/><Relationship Id="rId201" Type="http://schemas.openxmlformats.org/officeDocument/2006/relationships/image" Target="../media/image439.png"/><Relationship Id="rId222" Type="http://schemas.openxmlformats.org/officeDocument/2006/relationships/customXml" Target="../ink/ink452.xml"/><Relationship Id="rId243" Type="http://schemas.openxmlformats.org/officeDocument/2006/relationships/image" Target="../media/image460.png"/><Relationship Id="rId17" Type="http://schemas.openxmlformats.org/officeDocument/2006/relationships/image" Target="../media/image348.png"/><Relationship Id="rId38" Type="http://schemas.openxmlformats.org/officeDocument/2006/relationships/customXml" Target="../ink/ink360.xml"/><Relationship Id="rId59" Type="http://schemas.openxmlformats.org/officeDocument/2006/relationships/image" Target="../media/image369.png"/><Relationship Id="rId103" Type="http://schemas.openxmlformats.org/officeDocument/2006/relationships/image" Target="../media/image390.png"/><Relationship Id="rId124" Type="http://schemas.openxmlformats.org/officeDocument/2006/relationships/customXml" Target="../ink/ink403.xml"/><Relationship Id="rId70" Type="http://schemas.openxmlformats.org/officeDocument/2006/relationships/customXml" Target="../ink/ink376.xml"/><Relationship Id="rId91" Type="http://schemas.openxmlformats.org/officeDocument/2006/relationships/image" Target="../media/image384.png"/><Relationship Id="rId145" Type="http://schemas.openxmlformats.org/officeDocument/2006/relationships/image" Target="../media/image411.png"/><Relationship Id="rId166" Type="http://schemas.openxmlformats.org/officeDocument/2006/relationships/customXml" Target="../ink/ink424.xml"/><Relationship Id="rId187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47.xml"/><Relationship Id="rId233" Type="http://schemas.openxmlformats.org/officeDocument/2006/relationships/image" Target="../media/image455.png"/><Relationship Id="rId28" Type="http://schemas.openxmlformats.org/officeDocument/2006/relationships/customXml" Target="../ink/ink355.xml"/><Relationship Id="rId49" Type="http://schemas.openxmlformats.org/officeDocument/2006/relationships/image" Target="../media/image364.png"/><Relationship Id="rId114" Type="http://schemas.openxmlformats.org/officeDocument/2006/relationships/customXml" Target="../ink/ink398.xml"/><Relationship Id="rId60" Type="http://schemas.openxmlformats.org/officeDocument/2006/relationships/customXml" Target="../ink/ink371.xml"/><Relationship Id="rId81" Type="http://schemas.openxmlformats.org/officeDocument/2006/relationships/image" Target="../media/image379.png"/><Relationship Id="rId135" Type="http://schemas.openxmlformats.org/officeDocument/2006/relationships/image" Target="../media/image406.png"/><Relationship Id="rId156" Type="http://schemas.openxmlformats.org/officeDocument/2006/relationships/customXml" Target="../ink/ink419.xml"/><Relationship Id="rId177" Type="http://schemas.openxmlformats.org/officeDocument/2006/relationships/image" Target="../media/image427.png"/><Relationship Id="rId198" Type="http://schemas.openxmlformats.org/officeDocument/2006/relationships/customXml" Target="../ink/ink440.xml"/><Relationship Id="rId202" Type="http://schemas.openxmlformats.org/officeDocument/2006/relationships/customXml" Target="../ink/ink442.xml"/><Relationship Id="rId223" Type="http://schemas.openxmlformats.org/officeDocument/2006/relationships/image" Target="../media/image450.png"/><Relationship Id="rId244" Type="http://schemas.openxmlformats.org/officeDocument/2006/relationships/customXml" Target="../ink/ink463.xml"/><Relationship Id="rId18" Type="http://schemas.openxmlformats.org/officeDocument/2006/relationships/customXml" Target="../ink/ink350.xml"/><Relationship Id="rId39" Type="http://schemas.openxmlformats.org/officeDocument/2006/relationships/image" Target="../media/image359.png"/><Relationship Id="rId50" Type="http://schemas.openxmlformats.org/officeDocument/2006/relationships/customXml" Target="../ink/ink366.xml"/><Relationship Id="rId104" Type="http://schemas.openxmlformats.org/officeDocument/2006/relationships/customXml" Target="../ink/ink393.xml"/><Relationship Id="rId125" Type="http://schemas.openxmlformats.org/officeDocument/2006/relationships/image" Target="../media/image401.png"/><Relationship Id="rId146" Type="http://schemas.openxmlformats.org/officeDocument/2006/relationships/customXml" Target="../ink/ink414.xml"/><Relationship Id="rId167" Type="http://schemas.openxmlformats.org/officeDocument/2006/relationships/image" Target="../media/image422.png"/><Relationship Id="rId188" Type="http://schemas.openxmlformats.org/officeDocument/2006/relationships/customXml" Target="../ink/ink435.xml"/><Relationship Id="rId71" Type="http://schemas.openxmlformats.org/officeDocument/2006/relationships/image" Target="../media/image375.png"/><Relationship Id="rId92" Type="http://schemas.openxmlformats.org/officeDocument/2006/relationships/customXml" Target="../ink/ink387.xml"/><Relationship Id="rId213" Type="http://schemas.openxmlformats.org/officeDocument/2006/relationships/image" Target="../media/image445.png"/><Relationship Id="rId234" Type="http://schemas.openxmlformats.org/officeDocument/2006/relationships/customXml" Target="../ink/ink458.xml"/><Relationship Id="rId2" Type="http://schemas.openxmlformats.org/officeDocument/2006/relationships/image" Target="../media/image340.png"/><Relationship Id="rId29" Type="http://schemas.openxmlformats.org/officeDocument/2006/relationships/image" Target="../media/image354.png"/><Relationship Id="rId40" Type="http://schemas.openxmlformats.org/officeDocument/2006/relationships/customXml" Target="../ink/ink361.xml"/><Relationship Id="rId115" Type="http://schemas.openxmlformats.org/officeDocument/2006/relationships/image" Target="../media/image396.png"/><Relationship Id="rId136" Type="http://schemas.openxmlformats.org/officeDocument/2006/relationships/customXml" Target="../ink/ink409.xml"/><Relationship Id="rId157" Type="http://schemas.openxmlformats.org/officeDocument/2006/relationships/image" Target="../media/image417.png"/><Relationship Id="rId178" Type="http://schemas.openxmlformats.org/officeDocument/2006/relationships/customXml" Target="../ink/ink430.xml"/><Relationship Id="rId61" Type="http://schemas.openxmlformats.org/officeDocument/2006/relationships/image" Target="../media/image370.png"/><Relationship Id="rId82" Type="http://schemas.openxmlformats.org/officeDocument/2006/relationships/customXml" Target="../ink/ink382.xml"/><Relationship Id="rId199" Type="http://schemas.openxmlformats.org/officeDocument/2006/relationships/image" Target="../media/image438.png"/><Relationship Id="rId203" Type="http://schemas.openxmlformats.org/officeDocument/2006/relationships/image" Target="../media/image440.png"/><Relationship Id="rId19" Type="http://schemas.openxmlformats.org/officeDocument/2006/relationships/image" Target="../media/image349.png"/><Relationship Id="rId224" Type="http://schemas.openxmlformats.org/officeDocument/2006/relationships/customXml" Target="../ink/ink453.xml"/><Relationship Id="rId245" Type="http://schemas.openxmlformats.org/officeDocument/2006/relationships/image" Target="../media/image461.png"/><Relationship Id="rId30" Type="http://schemas.openxmlformats.org/officeDocument/2006/relationships/customXml" Target="../ink/ink356.xml"/><Relationship Id="rId105" Type="http://schemas.openxmlformats.org/officeDocument/2006/relationships/image" Target="../media/image391.png"/><Relationship Id="rId126" Type="http://schemas.openxmlformats.org/officeDocument/2006/relationships/customXml" Target="../ink/ink404.xml"/><Relationship Id="rId147" Type="http://schemas.openxmlformats.org/officeDocument/2006/relationships/image" Target="../media/image412.png"/><Relationship Id="rId168" Type="http://schemas.openxmlformats.org/officeDocument/2006/relationships/customXml" Target="../ink/ink425.xml"/><Relationship Id="rId51" Type="http://schemas.openxmlformats.org/officeDocument/2006/relationships/image" Target="../media/image365.png"/><Relationship Id="rId72" Type="http://schemas.openxmlformats.org/officeDocument/2006/relationships/customXml" Target="../ink/ink377.xml"/><Relationship Id="rId93" Type="http://schemas.openxmlformats.org/officeDocument/2006/relationships/image" Target="../media/image385.png"/><Relationship Id="rId189" Type="http://schemas.openxmlformats.org/officeDocument/2006/relationships/image" Target="../media/image433.png"/><Relationship Id="rId3" Type="http://schemas.openxmlformats.org/officeDocument/2006/relationships/image" Target="../media/image341.emf"/><Relationship Id="rId214" Type="http://schemas.openxmlformats.org/officeDocument/2006/relationships/customXml" Target="../ink/ink448.xml"/><Relationship Id="rId235" Type="http://schemas.openxmlformats.org/officeDocument/2006/relationships/image" Target="../media/image456.png"/><Relationship Id="rId116" Type="http://schemas.openxmlformats.org/officeDocument/2006/relationships/customXml" Target="../ink/ink399.xml"/><Relationship Id="rId137" Type="http://schemas.openxmlformats.org/officeDocument/2006/relationships/image" Target="../media/image407.png"/><Relationship Id="rId158" Type="http://schemas.openxmlformats.org/officeDocument/2006/relationships/customXml" Target="../ink/ink420.xml"/><Relationship Id="rId20" Type="http://schemas.openxmlformats.org/officeDocument/2006/relationships/customXml" Target="../ink/ink351.xml"/><Relationship Id="rId41" Type="http://schemas.openxmlformats.org/officeDocument/2006/relationships/image" Target="../media/image360.png"/><Relationship Id="rId62" Type="http://schemas.openxmlformats.org/officeDocument/2006/relationships/customXml" Target="../ink/ink372.xml"/><Relationship Id="rId83" Type="http://schemas.openxmlformats.org/officeDocument/2006/relationships/image" Target="../media/image380.png"/><Relationship Id="rId179" Type="http://schemas.openxmlformats.org/officeDocument/2006/relationships/image" Target="../media/image428.png"/><Relationship Id="rId190" Type="http://schemas.openxmlformats.org/officeDocument/2006/relationships/customXml" Target="../ink/ink436.xml"/><Relationship Id="rId204" Type="http://schemas.openxmlformats.org/officeDocument/2006/relationships/customXml" Target="../ink/ink443.xml"/><Relationship Id="rId225" Type="http://schemas.openxmlformats.org/officeDocument/2006/relationships/image" Target="../media/image451.png"/><Relationship Id="rId246" Type="http://schemas.openxmlformats.org/officeDocument/2006/relationships/customXml" Target="../ink/ink464.xml"/><Relationship Id="rId106" Type="http://schemas.openxmlformats.org/officeDocument/2006/relationships/customXml" Target="../ink/ink394.xml"/><Relationship Id="rId127" Type="http://schemas.openxmlformats.org/officeDocument/2006/relationships/image" Target="../media/image40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2.png"/><Relationship Id="rId21" Type="http://schemas.openxmlformats.org/officeDocument/2006/relationships/image" Target="../media/image474.png"/><Relationship Id="rId63" Type="http://schemas.openxmlformats.org/officeDocument/2006/relationships/image" Target="../media/image495.png"/><Relationship Id="rId159" Type="http://schemas.openxmlformats.org/officeDocument/2006/relationships/customXml" Target="../ink/ink541.xml"/><Relationship Id="rId170" Type="http://schemas.openxmlformats.org/officeDocument/2006/relationships/image" Target="../media/image548.png"/><Relationship Id="rId226" Type="http://schemas.openxmlformats.org/officeDocument/2006/relationships/customXml" Target="../ink/ink575.xml"/><Relationship Id="rId268" Type="http://schemas.openxmlformats.org/officeDocument/2006/relationships/image" Target="../media/image596.png"/><Relationship Id="rId32" Type="http://schemas.openxmlformats.org/officeDocument/2006/relationships/customXml" Target="../ink/ink477.xml"/><Relationship Id="rId74" Type="http://schemas.openxmlformats.org/officeDocument/2006/relationships/customXml" Target="../ink/ink498.xml"/><Relationship Id="rId128" Type="http://schemas.openxmlformats.org/officeDocument/2006/relationships/customXml" Target="../ink/ink525.xml"/><Relationship Id="rId5" Type="http://schemas.openxmlformats.org/officeDocument/2006/relationships/image" Target="../media/image466.png"/><Relationship Id="rId181" Type="http://schemas.openxmlformats.org/officeDocument/2006/relationships/customXml" Target="../ink/ink552.xml"/><Relationship Id="rId237" Type="http://schemas.openxmlformats.org/officeDocument/2006/relationships/image" Target="../media/image581.png"/><Relationship Id="rId258" Type="http://schemas.openxmlformats.org/officeDocument/2006/relationships/image" Target="../media/image591.png"/><Relationship Id="rId279" Type="http://schemas.openxmlformats.org/officeDocument/2006/relationships/customXml" Target="../ink/ink602.xml"/><Relationship Id="rId22" Type="http://schemas.openxmlformats.org/officeDocument/2006/relationships/customXml" Target="../ink/ink472.xml"/><Relationship Id="rId43" Type="http://schemas.openxmlformats.org/officeDocument/2006/relationships/image" Target="../media/image485.png"/><Relationship Id="rId64" Type="http://schemas.openxmlformats.org/officeDocument/2006/relationships/customXml" Target="../ink/ink493.xml"/><Relationship Id="rId118" Type="http://schemas.openxmlformats.org/officeDocument/2006/relationships/customXml" Target="../ink/ink520.xml"/><Relationship Id="rId139" Type="http://schemas.openxmlformats.org/officeDocument/2006/relationships/image" Target="../media/image533.png"/><Relationship Id="rId85" Type="http://schemas.openxmlformats.org/officeDocument/2006/relationships/image" Target="../media/image506.png"/><Relationship Id="rId150" Type="http://schemas.openxmlformats.org/officeDocument/2006/relationships/customXml" Target="../ink/ink536.xml"/><Relationship Id="rId171" Type="http://schemas.openxmlformats.org/officeDocument/2006/relationships/customXml" Target="../ink/ink547.xml"/><Relationship Id="rId192" Type="http://schemas.openxmlformats.org/officeDocument/2006/relationships/customXml" Target="../ink/ink558.xml"/><Relationship Id="rId206" Type="http://schemas.openxmlformats.org/officeDocument/2006/relationships/customXml" Target="../ink/ink565.xml"/><Relationship Id="rId227" Type="http://schemas.openxmlformats.org/officeDocument/2006/relationships/image" Target="../media/image576.png"/><Relationship Id="rId248" Type="http://schemas.openxmlformats.org/officeDocument/2006/relationships/customXml" Target="../ink/ink586.xml"/><Relationship Id="rId269" Type="http://schemas.openxmlformats.org/officeDocument/2006/relationships/customXml" Target="../ink/ink597.xml"/><Relationship Id="rId12" Type="http://schemas.openxmlformats.org/officeDocument/2006/relationships/customXml" Target="../ink/ink467.xml"/><Relationship Id="rId33" Type="http://schemas.openxmlformats.org/officeDocument/2006/relationships/image" Target="../media/image480.png"/><Relationship Id="rId108" Type="http://schemas.openxmlformats.org/officeDocument/2006/relationships/customXml" Target="../ink/ink515.xml"/><Relationship Id="rId129" Type="http://schemas.openxmlformats.org/officeDocument/2006/relationships/image" Target="../media/image528.png"/><Relationship Id="rId280" Type="http://schemas.openxmlformats.org/officeDocument/2006/relationships/image" Target="../media/image602.png"/><Relationship Id="rId54" Type="http://schemas.openxmlformats.org/officeDocument/2006/relationships/customXml" Target="../ink/ink488.xml"/><Relationship Id="rId75" Type="http://schemas.openxmlformats.org/officeDocument/2006/relationships/image" Target="../media/image501.png"/><Relationship Id="rId96" Type="http://schemas.openxmlformats.org/officeDocument/2006/relationships/customXml" Target="../ink/ink509.xml"/><Relationship Id="rId140" Type="http://schemas.openxmlformats.org/officeDocument/2006/relationships/customXml" Target="../ink/ink531.xml"/><Relationship Id="rId161" Type="http://schemas.openxmlformats.org/officeDocument/2006/relationships/customXml" Target="../ink/ink542.xml"/><Relationship Id="rId182" Type="http://schemas.openxmlformats.org/officeDocument/2006/relationships/image" Target="../media/image554.png"/><Relationship Id="rId217" Type="http://schemas.openxmlformats.org/officeDocument/2006/relationships/image" Target="../media/image571.png"/><Relationship Id="rId6" Type="http://schemas.openxmlformats.org/officeDocument/2006/relationships/image" Target="../media/image467.png"/><Relationship Id="rId238" Type="http://schemas.openxmlformats.org/officeDocument/2006/relationships/customXml" Target="../ink/ink581.xml"/><Relationship Id="rId259" Type="http://schemas.openxmlformats.org/officeDocument/2006/relationships/customXml" Target="../ink/ink592.xml"/><Relationship Id="rId23" Type="http://schemas.openxmlformats.org/officeDocument/2006/relationships/image" Target="../media/image475.png"/><Relationship Id="rId119" Type="http://schemas.openxmlformats.org/officeDocument/2006/relationships/image" Target="../media/image523.png"/><Relationship Id="rId270" Type="http://schemas.openxmlformats.org/officeDocument/2006/relationships/image" Target="../media/image597.png"/><Relationship Id="rId44" Type="http://schemas.openxmlformats.org/officeDocument/2006/relationships/customXml" Target="../ink/ink483.xml"/><Relationship Id="rId65" Type="http://schemas.openxmlformats.org/officeDocument/2006/relationships/image" Target="../media/image496.png"/><Relationship Id="rId86" Type="http://schemas.openxmlformats.org/officeDocument/2006/relationships/customXml" Target="../ink/ink504.xml"/><Relationship Id="rId130" Type="http://schemas.openxmlformats.org/officeDocument/2006/relationships/customXml" Target="../ink/ink526.xml"/><Relationship Id="rId151" Type="http://schemas.openxmlformats.org/officeDocument/2006/relationships/image" Target="../media/image539.png"/><Relationship Id="rId172" Type="http://schemas.openxmlformats.org/officeDocument/2006/relationships/image" Target="../media/image549.png"/><Relationship Id="rId193" Type="http://schemas.openxmlformats.org/officeDocument/2006/relationships/image" Target="../media/image559.png"/><Relationship Id="rId207" Type="http://schemas.openxmlformats.org/officeDocument/2006/relationships/image" Target="../media/image566.png"/><Relationship Id="rId228" Type="http://schemas.openxmlformats.org/officeDocument/2006/relationships/customXml" Target="../ink/ink576.xml"/><Relationship Id="rId249" Type="http://schemas.openxmlformats.org/officeDocument/2006/relationships/image" Target="../media/image587.png"/><Relationship Id="rId13" Type="http://schemas.openxmlformats.org/officeDocument/2006/relationships/image" Target="../media/image471.png"/><Relationship Id="rId109" Type="http://schemas.openxmlformats.org/officeDocument/2006/relationships/image" Target="../media/image518.png"/><Relationship Id="rId260" Type="http://schemas.openxmlformats.org/officeDocument/2006/relationships/image" Target="../media/image592.png"/><Relationship Id="rId34" Type="http://schemas.openxmlformats.org/officeDocument/2006/relationships/customXml" Target="../ink/ink478.xml"/><Relationship Id="rId55" Type="http://schemas.openxmlformats.org/officeDocument/2006/relationships/image" Target="../media/image491.png"/><Relationship Id="rId76" Type="http://schemas.openxmlformats.org/officeDocument/2006/relationships/customXml" Target="../ink/ink499.xml"/><Relationship Id="rId97" Type="http://schemas.openxmlformats.org/officeDocument/2006/relationships/image" Target="../media/image512.png"/><Relationship Id="rId120" Type="http://schemas.openxmlformats.org/officeDocument/2006/relationships/customXml" Target="../ink/ink521.xml"/><Relationship Id="rId141" Type="http://schemas.openxmlformats.org/officeDocument/2006/relationships/image" Target="../media/image534.png"/><Relationship Id="rId7" Type="http://schemas.openxmlformats.org/officeDocument/2006/relationships/image" Target="../media/image468.png"/><Relationship Id="rId162" Type="http://schemas.openxmlformats.org/officeDocument/2006/relationships/image" Target="../media/image544.png"/><Relationship Id="rId183" Type="http://schemas.openxmlformats.org/officeDocument/2006/relationships/customXml" Target="../ink/ink553.xml"/><Relationship Id="rId218" Type="http://schemas.openxmlformats.org/officeDocument/2006/relationships/customXml" Target="../ink/ink571.xml"/><Relationship Id="rId239" Type="http://schemas.openxmlformats.org/officeDocument/2006/relationships/image" Target="../media/image582.png"/><Relationship Id="rId250" Type="http://schemas.openxmlformats.org/officeDocument/2006/relationships/customXml" Target="../ink/ink587.xml"/><Relationship Id="rId271" Type="http://schemas.openxmlformats.org/officeDocument/2006/relationships/customXml" Target="../ink/ink598.xml"/><Relationship Id="rId24" Type="http://schemas.openxmlformats.org/officeDocument/2006/relationships/customXml" Target="../ink/ink473.xml"/><Relationship Id="rId45" Type="http://schemas.openxmlformats.org/officeDocument/2006/relationships/image" Target="../media/image486.png"/><Relationship Id="rId66" Type="http://schemas.openxmlformats.org/officeDocument/2006/relationships/customXml" Target="../ink/ink494.xml"/><Relationship Id="rId87" Type="http://schemas.openxmlformats.org/officeDocument/2006/relationships/image" Target="../media/image507.png"/><Relationship Id="rId110" Type="http://schemas.openxmlformats.org/officeDocument/2006/relationships/customXml" Target="../ink/ink516.xml"/><Relationship Id="rId131" Type="http://schemas.openxmlformats.org/officeDocument/2006/relationships/image" Target="../media/image529.png"/><Relationship Id="rId152" Type="http://schemas.openxmlformats.org/officeDocument/2006/relationships/customXml" Target="../ink/ink537.xml"/><Relationship Id="rId173" Type="http://schemas.openxmlformats.org/officeDocument/2006/relationships/customXml" Target="../ink/ink548.xml"/><Relationship Id="rId194" Type="http://schemas.openxmlformats.org/officeDocument/2006/relationships/customXml" Target="../ink/ink559.xml"/><Relationship Id="rId208" Type="http://schemas.openxmlformats.org/officeDocument/2006/relationships/customXml" Target="../ink/ink566.xml"/><Relationship Id="rId229" Type="http://schemas.openxmlformats.org/officeDocument/2006/relationships/image" Target="../media/image577.png"/><Relationship Id="rId240" Type="http://schemas.openxmlformats.org/officeDocument/2006/relationships/customXml" Target="../ink/ink582.xml"/><Relationship Id="rId261" Type="http://schemas.openxmlformats.org/officeDocument/2006/relationships/customXml" Target="../ink/ink593.xml"/><Relationship Id="rId14" Type="http://schemas.openxmlformats.org/officeDocument/2006/relationships/customXml" Target="../ink/ink468.xml"/><Relationship Id="rId35" Type="http://schemas.openxmlformats.org/officeDocument/2006/relationships/image" Target="../media/image481.png"/><Relationship Id="rId56" Type="http://schemas.openxmlformats.org/officeDocument/2006/relationships/customXml" Target="../ink/ink489.xml"/><Relationship Id="rId77" Type="http://schemas.openxmlformats.org/officeDocument/2006/relationships/image" Target="../media/image502.png"/><Relationship Id="rId100" Type="http://schemas.openxmlformats.org/officeDocument/2006/relationships/customXml" Target="../ink/ink511.xml"/><Relationship Id="rId8" Type="http://schemas.openxmlformats.org/officeDocument/2006/relationships/customXml" Target="../ink/ink465.xml"/><Relationship Id="rId98" Type="http://schemas.openxmlformats.org/officeDocument/2006/relationships/customXml" Target="../ink/ink510.xml"/><Relationship Id="rId121" Type="http://schemas.openxmlformats.org/officeDocument/2006/relationships/image" Target="../media/image524.png"/><Relationship Id="rId142" Type="http://schemas.openxmlformats.org/officeDocument/2006/relationships/customXml" Target="../ink/ink532.xml"/><Relationship Id="rId163" Type="http://schemas.openxmlformats.org/officeDocument/2006/relationships/customXml" Target="../ink/ink543.xml"/><Relationship Id="rId184" Type="http://schemas.openxmlformats.org/officeDocument/2006/relationships/image" Target="../media/image555.png"/><Relationship Id="rId219" Type="http://schemas.openxmlformats.org/officeDocument/2006/relationships/image" Target="../media/image572.png"/><Relationship Id="rId230" Type="http://schemas.openxmlformats.org/officeDocument/2006/relationships/customXml" Target="../ink/ink577.xml"/><Relationship Id="rId251" Type="http://schemas.openxmlformats.org/officeDocument/2006/relationships/customXml" Target="../ink/ink588.xml"/><Relationship Id="rId25" Type="http://schemas.openxmlformats.org/officeDocument/2006/relationships/image" Target="../media/image476.png"/><Relationship Id="rId46" Type="http://schemas.openxmlformats.org/officeDocument/2006/relationships/customXml" Target="../ink/ink484.xml"/><Relationship Id="rId67" Type="http://schemas.openxmlformats.org/officeDocument/2006/relationships/image" Target="../media/image497.png"/><Relationship Id="rId272" Type="http://schemas.openxmlformats.org/officeDocument/2006/relationships/image" Target="../media/image598.png"/><Relationship Id="rId88" Type="http://schemas.openxmlformats.org/officeDocument/2006/relationships/customXml" Target="../ink/ink505.xml"/><Relationship Id="rId111" Type="http://schemas.openxmlformats.org/officeDocument/2006/relationships/image" Target="../media/image519.png"/><Relationship Id="rId132" Type="http://schemas.openxmlformats.org/officeDocument/2006/relationships/customXml" Target="../ink/ink527.xml"/><Relationship Id="rId153" Type="http://schemas.openxmlformats.org/officeDocument/2006/relationships/image" Target="../media/image540.png"/><Relationship Id="rId174" Type="http://schemas.openxmlformats.org/officeDocument/2006/relationships/image" Target="../media/image550.png"/><Relationship Id="rId195" Type="http://schemas.openxmlformats.org/officeDocument/2006/relationships/image" Target="../media/image560.png"/><Relationship Id="rId209" Type="http://schemas.openxmlformats.org/officeDocument/2006/relationships/image" Target="../media/image567.png"/><Relationship Id="rId220" Type="http://schemas.openxmlformats.org/officeDocument/2006/relationships/customXml" Target="../ink/ink572.xml"/><Relationship Id="rId241" Type="http://schemas.openxmlformats.org/officeDocument/2006/relationships/image" Target="../media/image583.png"/><Relationship Id="rId15" Type="http://schemas.openxmlformats.org/officeDocument/2006/relationships/image" Target="../media/image472.png"/><Relationship Id="rId36" Type="http://schemas.openxmlformats.org/officeDocument/2006/relationships/customXml" Target="../ink/ink479.xml"/><Relationship Id="rId57" Type="http://schemas.openxmlformats.org/officeDocument/2006/relationships/image" Target="../media/image492.png"/><Relationship Id="rId262" Type="http://schemas.openxmlformats.org/officeDocument/2006/relationships/image" Target="../media/image593.png"/><Relationship Id="rId78" Type="http://schemas.openxmlformats.org/officeDocument/2006/relationships/customXml" Target="../ink/ink500.xml"/><Relationship Id="rId99" Type="http://schemas.openxmlformats.org/officeDocument/2006/relationships/image" Target="../media/image513.png"/><Relationship Id="rId101" Type="http://schemas.openxmlformats.org/officeDocument/2006/relationships/image" Target="../media/image514.png"/><Relationship Id="rId122" Type="http://schemas.openxmlformats.org/officeDocument/2006/relationships/customXml" Target="../ink/ink522.xml"/><Relationship Id="rId143" Type="http://schemas.openxmlformats.org/officeDocument/2006/relationships/image" Target="../media/image535.png"/><Relationship Id="rId164" Type="http://schemas.openxmlformats.org/officeDocument/2006/relationships/image" Target="../media/image545.png"/><Relationship Id="rId185" Type="http://schemas.openxmlformats.org/officeDocument/2006/relationships/customXml" Target="../ink/ink554.xml"/><Relationship Id="rId9" Type="http://schemas.openxmlformats.org/officeDocument/2006/relationships/image" Target="../media/image469.png"/><Relationship Id="rId210" Type="http://schemas.openxmlformats.org/officeDocument/2006/relationships/customXml" Target="../ink/ink567.xml"/><Relationship Id="rId26" Type="http://schemas.openxmlformats.org/officeDocument/2006/relationships/customXml" Target="../ink/ink474.xml"/><Relationship Id="rId231" Type="http://schemas.openxmlformats.org/officeDocument/2006/relationships/image" Target="../media/image578.png"/><Relationship Id="rId252" Type="http://schemas.openxmlformats.org/officeDocument/2006/relationships/image" Target="../media/image588.png"/><Relationship Id="rId273" Type="http://schemas.openxmlformats.org/officeDocument/2006/relationships/customXml" Target="../ink/ink599.xml"/><Relationship Id="rId47" Type="http://schemas.openxmlformats.org/officeDocument/2006/relationships/image" Target="../media/image487.png"/><Relationship Id="rId68" Type="http://schemas.openxmlformats.org/officeDocument/2006/relationships/customXml" Target="../ink/ink495.xml"/><Relationship Id="rId89" Type="http://schemas.openxmlformats.org/officeDocument/2006/relationships/image" Target="../media/image508.png"/><Relationship Id="rId112" Type="http://schemas.openxmlformats.org/officeDocument/2006/relationships/customXml" Target="../ink/ink517.xml"/><Relationship Id="rId133" Type="http://schemas.openxmlformats.org/officeDocument/2006/relationships/image" Target="../media/image530.png"/><Relationship Id="rId154" Type="http://schemas.openxmlformats.org/officeDocument/2006/relationships/customXml" Target="../ink/ink538.xml"/><Relationship Id="rId175" Type="http://schemas.openxmlformats.org/officeDocument/2006/relationships/customXml" Target="../ink/ink549.xml"/><Relationship Id="rId196" Type="http://schemas.openxmlformats.org/officeDocument/2006/relationships/customXml" Target="../ink/ink560.xml"/><Relationship Id="rId200" Type="http://schemas.openxmlformats.org/officeDocument/2006/relationships/customXml" Target="../ink/ink562.xml"/><Relationship Id="rId16" Type="http://schemas.openxmlformats.org/officeDocument/2006/relationships/customXml" Target="../ink/ink469.xml"/><Relationship Id="rId221" Type="http://schemas.openxmlformats.org/officeDocument/2006/relationships/image" Target="../media/image573.png"/><Relationship Id="rId242" Type="http://schemas.openxmlformats.org/officeDocument/2006/relationships/customXml" Target="../ink/ink583.xml"/><Relationship Id="rId263" Type="http://schemas.openxmlformats.org/officeDocument/2006/relationships/customXml" Target="../ink/ink594.xml"/><Relationship Id="rId37" Type="http://schemas.openxmlformats.org/officeDocument/2006/relationships/image" Target="../media/image482.png"/><Relationship Id="rId58" Type="http://schemas.openxmlformats.org/officeDocument/2006/relationships/customXml" Target="../ink/ink490.xml"/><Relationship Id="rId79" Type="http://schemas.openxmlformats.org/officeDocument/2006/relationships/image" Target="../media/image503.png"/><Relationship Id="rId102" Type="http://schemas.openxmlformats.org/officeDocument/2006/relationships/customXml" Target="../ink/ink512.xml"/><Relationship Id="rId123" Type="http://schemas.openxmlformats.org/officeDocument/2006/relationships/image" Target="../media/image525.png"/><Relationship Id="rId144" Type="http://schemas.openxmlformats.org/officeDocument/2006/relationships/customXml" Target="../ink/ink533.xml"/><Relationship Id="rId90" Type="http://schemas.openxmlformats.org/officeDocument/2006/relationships/customXml" Target="../ink/ink506.xml"/><Relationship Id="rId165" Type="http://schemas.openxmlformats.org/officeDocument/2006/relationships/customXml" Target="../ink/ink544.xml"/><Relationship Id="rId186" Type="http://schemas.openxmlformats.org/officeDocument/2006/relationships/customXml" Target="../ink/ink555.xml"/><Relationship Id="rId211" Type="http://schemas.openxmlformats.org/officeDocument/2006/relationships/image" Target="../media/image568.png"/><Relationship Id="rId232" Type="http://schemas.openxmlformats.org/officeDocument/2006/relationships/customXml" Target="../ink/ink578.xml"/><Relationship Id="rId253" Type="http://schemas.openxmlformats.org/officeDocument/2006/relationships/customXml" Target="../ink/ink589.xml"/><Relationship Id="rId274" Type="http://schemas.openxmlformats.org/officeDocument/2006/relationships/image" Target="../media/image599.png"/><Relationship Id="rId27" Type="http://schemas.openxmlformats.org/officeDocument/2006/relationships/image" Target="../media/image477.png"/><Relationship Id="rId48" Type="http://schemas.openxmlformats.org/officeDocument/2006/relationships/customXml" Target="../ink/ink485.xml"/><Relationship Id="rId69" Type="http://schemas.openxmlformats.org/officeDocument/2006/relationships/image" Target="../media/image498.png"/><Relationship Id="rId113" Type="http://schemas.openxmlformats.org/officeDocument/2006/relationships/image" Target="../media/image520.png"/><Relationship Id="rId134" Type="http://schemas.openxmlformats.org/officeDocument/2006/relationships/customXml" Target="../ink/ink528.xml"/><Relationship Id="rId80" Type="http://schemas.openxmlformats.org/officeDocument/2006/relationships/customXml" Target="../ink/ink501.xml"/><Relationship Id="rId155" Type="http://schemas.openxmlformats.org/officeDocument/2006/relationships/image" Target="../media/image541.png"/><Relationship Id="rId176" Type="http://schemas.openxmlformats.org/officeDocument/2006/relationships/image" Target="../media/image551.png"/><Relationship Id="rId197" Type="http://schemas.openxmlformats.org/officeDocument/2006/relationships/image" Target="../media/image561.png"/><Relationship Id="rId201" Type="http://schemas.openxmlformats.org/officeDocument/2006/relationships/image" Target="../media/image563.png"/><Relationship Id="rId222" Type="http://schemas.openxmlformats.org/officeDocument/2006/relationships/customXml" Target="../ink/ink573.xml"/><Relationship Id="rId243" Type="http://schemas.openxmlformats.org/officeDocument/2006/relationships/image" Target="../media/image584.png"/><Relationship Id="rId264" Type="http://schemas.openxmlformats.org/officeDocument/2006/relationships/image" Target="../media/image594.png"/><Relationship Id="rId17" Type="http://schemas.openxmlformats.org/officeDocument/2006/relationships/image" Target="../media/image80.png"/><Relationship Id="rId38" Type="http://schemas.openxmlformats.org/officeDocument/2006/relationships/customXml" Target="../ink/ink480.xml"/><Relationship Id="rId59" Type="http://schemas.openxmlformats.org/officeDocument/2006/relationships/image" Target="../media/image493.png"/><Relationship Id="rId103" Type="http://schemas.openxmlformats.org/officeDocument/2006/relationships/image" Target="../media/image515.png"/><Relationship Id="rId124" Type="http://schemas.openxmlformats.org/officeDocument/2006/relationships/customXml" Target="../ink/ink523.xml"/><Relationship Id="rId70" Type="http://schemas.openxmlformats.org/officeDocument/2006/relationships/customXml" Target="../ink/ink496.xml"/><Relationship Id="rId91" Type="http://schemas.openxmlformats.org/officeDocument/2006/relationships/image" Target="../media/image509.png"/><Relationship Id="rId145" Type="http://schemas.openxmlformats.org/officeDocument/2006/relationships/image" Target="../media/image536.png"/><Relationship Id="rId166" Type="http://schemas.openxmlformats.org/officeDocument/2006/relationships/image" Target="../media/image546.png"/><Relationship Id="rId187" Type="http://schemas.openxmlformats.org/officeDocument/2006/relationships/image" Target="../media/image55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8.xml"/><Relationship Id="rId233" Type="http://schemas.openxmlformats.org/officeDocument/2006/relationships/image" Target="../media/image579.png"/><Relationship Id="rId254" Type="http://schemas.openxmlformats.org/officeDocument/2006/relationships/image" Target="../media/image589.png"/><Relationship Id="rId28" Type="http://schemas.openxmlformats.org/officeDocument/2006/relationships/customXml" Target="../ink/ink475.xml"/><Relationship Id="rId49" Type="http://schemas.openxmlformats.org/officeDocument/2006/relationships/image" Target="../media/image488.png"/><Relationship Id="rId114" Type="http://schemas.openxmlformats.org/officeDocument/2006/relationships/customXml" Target="../ink/ink518.xml"/><Relationship Id="rId275" Type="http://schemas.openxmlformats.org/officeDocument/2006/relationships/customXml" Target="../ink/ink600.xml"/><Relationship Id="rId60" Type="http://schemas.openxmlformats.org/officeDocument/2006/relationships/customXml" Target="../ink/ink491.xml"/><Relationship Id="rId81" Type="http://schemas.openxmlformats.org/officeDocument/2006/relationships/image" Target="../media/image504.png"/><Relationship Id="rId135" Type="http://schemas.openxmlformats.org/officeDocument/2006/relationships/image" Target="../media/image531.png"/><Relationship Id="rId156" Type="http://schemas.openxmlformats.org/officeDocument/2006/relationships/customXml" Target="../ink/ink539.xml"/><Relationship Id="rId177" Type="http://schemas.openxmlformats.org/officeDocument/2006/relationships/customXml" Target="../ink/ink550.xml"/><Relationship Id="rId198" Type="http://schemas.openxmlformats.org/officeDocument/2006/relationships/customXml" Target="../ink/ink561.xml"/><Relationship Id="rId202" Type="http://schemas.openxmlformats.org/officeDocument/2006/relationships/customXml" Target="../ink/ink563.xml"/><Relationship Id="rId223" Type="http://schemas.openxmlformats.org/officeDocument/2006/relationships/image" Target="../media/image574.png"/><Relationship Id="rId244" Type="http://schemas.openxmlformats.org/officeDocument/2006/relationships/customXml" Target="../ink/ink584.xml"/><Relationship Id="rId18" Type="http://schemas.openxmlformats.org/officeDocument/2006/relationships/customXml" Target="../ink/ink470.xml"/><Relationship Id="rId39" Type="http://schemas.openxmlformats.org/officeDocument/2006/relationships/image" Target="../media/image483.png"/><Relationship Id="rId265" Type="http://schemas.openxmlformats.org/officeDocument/2006/relationships/customXml" Target="../ink/ink595.xml"/><Relationship Id="rId50" Type="http://schemas.openxmlformats.org/officeDocument/2006/relationships/customXml" Target="../ink/ink486.xml"/><Relationship Id="rId104" Type="http://schemas.openxmlformats.org/officeDocument/2006/relationships/customXml" Target="../ink/ink513.xml"/><Relationship Id="rId125" Type="http://schemas.openxmlformats.org/officeDocument/2006/relationships/image" Target="../media/image526.png"/><Relationship Id="rId146" Type="http://schemas.openxmlformats.org/officeDocument/2006/relationships/customXml" Target="../ink/ink534.xml"/><Relationship Id="rId167" Type="http://schemas.openxmlformats.org/officeDocument/2006/relationships/customXml" Target="../ink/ink545.xml"/><Relationship Id="rId188" Type="http://schemas.openxmlformats.org/officeDocument/2006/relationships/customXml" Target="../ink/ink556.xml"/><Relationship Id="rId71" Type="http://schemas.openxmlformats.org/officeDocument/2006/relationships/image" Target="../media/image499.png"/><Relationship Id="rId92" Type="http://schemas.openxmlformats.org/officeDocument/2006/relationships/customXml" Target="../ink/ink507.xml"/><Relationship Id="rId213" Type="http://schemas.openxmlformats.org/officeDocument/2006/relationships/image" Target="../media/image569.png"/><Relationship Id="rId234" Type="http://schemas.openxmlformats.org/officeDocument/2006/relationships/customXml" Target="../ink/ink579.xml"/><Relationship Id="rId2" Type="http://schemas.openxmlformats.org/officeDocument/2006/relationships/image" Target="../media/image463.png"/><Relationship Id="rId29" Type="http://schemas.openxmlformats.org/officeDocument/2006/relationships/image" Target="../media/image478.png"/><Relationship Id="rId255" Type="http://schemas.openxmlformats.org/officeDocument/2006/relationships/customXml" Target="../ink/ink590.xml"/><Relationship Id="rId276" Type="http://schemas.openxmlformats.org/officeDocument/2006/relationships/image" Target="../media/image600.png"/><Relationship Id="rId40" Type="http://schemas.openxmlformats.org/officeDocument/2006/relationships/customXml" Target="../ink/ink481.xml"/><Relationship Id="rId115" Type="http://schemas.openxmlformats.org/officeDocument/2006/relationships/image" Target="../media/image521.png"/><Relationship Id="rId136" Type="http://schemas.openxmlformats.org/officeDocument/2006/relationships/customXml" Target="../ink/ink529.xml"/><Relationship Id="rId157" Type="http://schemas.openxmlformats.org/officeDocument/2006/relationships/image" Target="../media/image542.png"/><Relationship Id="rId178" Type="http://schemas.openxmlformats.org/officeDocument/2006/relationships/image" Target="../media/image552.png"/><Relationship Id="rId61" Type="http://schemas.openxmlformats.org/officeDocument/2006/relationships/image" Target="../media/image494.png"/><Relationship Id="rId82" Type="http://schemas.openxmlformats.org/officeDocument/2006/relationships/customXml" Target="../ink/ink502.xml"/><Relationship Id="rId199" Type="http://schemas.openxmlformats.org/officeDocument/2006/relationships/image" Target="../media/image562.png"/><Relationship Id="rId203" Type="http://schemas.openxmlformats.org/officeDocument/2006/relationships/image" Target="../media/image564.png"/><Relationship Id="rId19" Type="http://schemas.openxmlformats.org/officeDocument/2006/relationships/image" Target="../media/image473.png"/><Relationship Id="rId224" Type="http://schemas.openxmlformats.org/officeDocument/2006/relationships/customXml" Target="../ink/ink574.xml"/><Relationship Id="rId245" Type="http://schemas.openxmlformats.org/officeDocument/2006/relationships/image" Target="../media/image585.png"/><Relationship Id="rId266" Type="http://schemas.openxmlformats.org/officeDocument/2006/relationships/image" Target="../media/image595.png"/><Relationship Id="rId30" Type="http://schemas.openxmlformats.org/officeDocument/2006/relationships/customXml" Target="../ink/ink476.xml"/><Relationship Id="rId105" Type="http://schemas.openxmlformats.org/officeDocument/2006/relationships/image" Target="../media/image516.png"/><Relationship Id="rId126" Type="http://schemas.openxmlformats.org/officeDocument/2006/relationships/customXml" Target="../ink/ink524.xml"/><Relationship Id="rId147" Type="http://schemas.openxmlformats.org/officeDocument/2006/relationships/image" Target="../media/image537.png"/><Relationship Id="rId168" Type="http://schemas.openxmlformats.org/officeDocument/2006/relationships/image" Target="../media/image547.png"/><Relationship Id="rId51" Type="http://schemas.openxmlformats.org/officeDocument/2006/relationships/image" Target="../media/image489.png"/><Relationship Id="rId72" Type="http://schemas.openxmlformats.org/officeDocument/2006/relationships/customXml" Target="../ink/ink497.xml"/><Relationship Id="rId93" Type="http://schemas.openxmlformats.org/officeDocument/2006/relationships/image" Target="../media/image510.png"/><Relationship Id="rId189" Type="http://schemas.openxmlformats.org/officeDocument/2006/relationships/image" Target="../media/image557.png"/><Relationship Id="rId3" Type="http://schemas.openxmlformats.org/officeDocument/2006/relationships/image" Target="../media/image464.png"/><Relationship Id="rId214" Type="http://schemas.openxmlformats.org/officeDocument/2006/relationships/customXml" Target="../ink/ink569.xml"/><Relationship Id="rId235" Type="http://schemas.openxmlformats.org/officeDocument/2006/relationships/image" Target="../media/image580.png"/><Relationship Id="rId256" Type="http://schemas.openxmlformats.org/officeDocument/2006/relationships/image" Target="../media/image590.png"/><Relationship Id="rId277" Type="http://schemas.openxmlformats.org/officeDocument/2006/relationships/customXml" Target="../ink/ink601.xml"/><Relationship Id="rId116" Type="http://schemas.openxmlformats.org/officeDocument/2006/relationships/customXml" Target="../ink/ink519.xml"/><Relationship Id="rId137" Type="http://schemas.openxmlformats.org/officeDocument/2006/relationships/image" Target="../media/image532.png"/><Relationship Id="rId158" Type="http://schemas.openxmlformats.org/officeDocument/2006/relationships/customXml" Target="../ink/ink540.xml"/><Relationship Id="rId20" Type="http://schemas.openxmlformats.org/officeDocument/2006/relationships/customXml" Target="../ink/ink471.xml"/><Relationship Id="rId41" Type="http://schemas.openxmlformats.org/officeDocument/2006/relationships/image" Target="../media/image484.png"/><Relationship Id="rId62" Type="http://schemas.openxmlformats.org/officeDocument/2006/relationships/customXml" Target="../ink/ink492.xml"/><Relationship Id="rId83" Type="http://schemas.openxmlformats.org/officeDocument/2006/relationships/image" Target="../media/image505.png"/><Relationship Id="rId179" Type="http://schemas.openxmlformats.org/officeDocument/2006/relationships/customXml" Target="../ink/ink551.xml"/><Relationship Id="rId190" Type="http://schemas.openxmlformats.org/officeDocument/2006/relationships/customXml" Target="../ink/ink557.xml"/><Relationship Id="rId204" Type="http://schemas.openxmlformats.org/officeDocument/2006/relationships/customXml" Target="../ink/ink564.xml"/><Relationship Id="rId225" Type="http://schemas.openxmlformats.org/officeDocument/2006/relationships/image" Target="../media/image575.png"/><Relationship Id="rId246" Type="http://schemas.openxmlformats.org/officeDocument/2006/relationships/customXml" Target="../ink/ink585.xml"/><Relationship Id="rId267" Type="http://schemas.openxmlformats.org/officeDocument/2006/relationships/customXml" Target="../ink/ink596.xml"/><Relationship Id="rId106" Type="http://schemas.openxmlformats.org/officeDocument/2006/relationships/customXml" Target="../ink/ink514.xml"/><Relationship Id="rId127" Type="http://schemas.openxmlformats.org/officeDocument/2006/relationships/image" Target="../media/image527.png"/><Relationship Id="rId10" Type="http://schemas.openxmlformats.org/officeDocument/2006/relationships/customXml" Target="../ink/ink466.xml"/><Relationship Id="rId31" Type="http://schemas.openxmlformats.org/officeDocument/2006/relationships/image" Target="../media/image479.png"/><Relationship Id="rId52" Type="http://schemas.openxmlformats.org/officeDocument/2006/relationships/customXml" Target="../ink/ink487.xml"/><Relationship Id="rId73" Type="http://schemas.openxmlformats.org/officeDocument/2006/relationships/image" Target="../media/image500.png"/><Relationship Id="rId94" Type="http://schemas.openxmlformats.org/officeDocument/2006/relationships/customXml" Target="../ink/ink508.xml"/><Relationship Id="rId148" Type="http://schemas.openxmlformats.org/officeDocument/2006/relationships/customXml" Target="../ink/ink535.xml"/><Relationship Id="rId169" Type="http://schemas.openxmlformats.org/officeDocument/2006/relationships/customXml" Target="../ink/ink546.xml"/><Relationship Id="rId4" Type="http://schemas.openxmlformats.org/officeDocument/2006/relationships/image" Target="../media/image465.png"/><Relationship Id="rId180" Type="http://schemas.openxmlformats.org/officeDocument/2006/relationships/image" Target="../media/image553.png"/><Relationship Id="rId215" Type="http://schemas.openxmlformats.org/officeDocument/2006/relationships/image" Target="../media/image570.png"/><Relationship Id="rId236" Type="http://schemas.openxmlformats.org/officeDocument/2006/relationships/customXml" Target="../ink/ink580.xml"/><Relationship Id="rId257" Type="http://schemas.openxmlformats.org/officeDocument/2006/relationships/customXml" Target="../ink/ink591.xml"/><Relationship Id="rId278" Type="http://schemas.openxmlformats.org/officeDocument/2006/relationships/image" Target="../media/image601.png"/><Relationship Id="rId42" Type="http://schemas.openxmlformats.org/officeDocument/2006/relationships/customXml" Target="../ink/ink482.xml"/><Relationship Id="rId84" Type="http://schemas.openxmlformats.org/officeDocument/2006/relationships/customXml" Target="../ink/ink503.xml"/><Relationship Id="rId138" Type="http://schemas.openxmlformats.org/officeDocument/2006/relationships/customXml" Target="../ink/ink530.xml"/><Relationship Id="rId191" Type="http://schemas.openxmlformats.org/officeDocument/2006/relationships/image" Target="../media/image558.png"/><Relationship Id="rId205" Type="http://schemas.openxmlformats.org/officeDocument/2006/relationships/image" Target="../media/image565.png"/><Relationship Id="rId247" Type="http://schemas.openxmlformats.org/officeDocument/2006/relationships/image" Target="../media/image586.png"/><Relationship Id="rId107" Type="http://schemas.openxmlformats.org/officeDocument/2006/relationships/image" Target="../media/image517.png"/><Relationship Id="rId11" Type="http://schemas.openxmlformats.org/officeDocument/2006/relationships/image" Target="../media/image470.png"/><Relationship Id="rId53" Type="http://schemas.openxmlformats.org/officeDocument/2006/relationships/image" Target="../media/image490.png"/><Relationship Id="rId149" Type="http://schemas.openxmlformats.org/officeDocument/2006/relationships/image" Target="../media/image538.png"/><Relationship Id="rId95" Type="http://schemas.openxmlformats.org/officeDocument/2006/relationships/image" Target="../media/image511.png"/><Relationship Id="rId160" Type="http://schemas.openxmlformats.org/officeDocument/2006/relationships/image" Target="../media/image543.png"/><Relationship Id="rId216" Type="http://schemas.openxmlformats.org/officeDocument/2006/relationships/customXml" Target="../ink/ink57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7.png"/><Relationship Id="rId21" Type="http://schemas.openxmlformats.org/officeDocument/2006/relationships/customXml" Target="../ink/ink610.xml"/><Relationship Id="rId42" Type="http://schemas.openxmlformats.org/officeDocument/2006/relationships/image" Target="../media/image625.png"/><Relationship Id="rId47" Type="http://schemas.openxmlformats.org/officeDocument/2006/relationships/customXml" Target="../ink/ink623.xml"/><Relationship Id="rId63" Type="http://schemas.openxmlformats.org/officeDocument/2006/relationships/customXml" Target="../ink/ink631.xml"/><Relationship Id="rId68" Type="http://schemas.openxmlformats.org/officeDocument/2006/relationships/image" Target="../media/image637.png"/><Relationship Id="rId2" Type="http://schemas.openxmlformats.org/officeDocument/2006/relationships/image" Target="../media/image603.png"/><Relationship Id="rId16" Type="http://schemas.openxmlformats.org/officeDocument/2006/relationships/image" Target="../media/image612.png"/><Relationship Id="rId29" Type="http://schemas.openxmlformats.org/officeDocument/2006/relationships/customXml" Target="../ink/ink614.xml"/><Relationship Id="rId11" Type="http://schemas.openxmlformats.org/officeDocument/2006/relationships/customXml" Target="../ink/ink605.xml"/><Relationship Id="rId24" Type="http://schemas.openxmlformats.org/officeDocument/2006/relationships/image" Target="../media/image616.png"/><Relationship Id="rId32" Type="http://schemas.openxmlformats.org/officeDocument/2006/relationships/image" Target="../media/image620.png"/><Relationship Id="rId37" Type="http://schemas.openxmlformats.org/officeDocument/2006/relationships/customXml" Target="../ink/ink618.xml"/><Relationship Id="rId40" Type="http://schemas.openxmlformats.org/officeDocument/2006/relationships/image" Target="../media/image624.png"/><Relationship Id="rId45" Type="http://schemas.openxmlformats.org/officeDocument/2006/relationships/customXml" Target="../ink/ink622.xml"/><Relationship Id="rId53" Type="http://schemas.openxmlformats.org/officeDocument/2006/relationships/customXml" Target="../ink/ink626.xml"/><Relationship Id="rId58" Type="http://schemas.openxmlformats.org/officeDocument/2006/relationships/image" Target="../media/image633.png"/><Relationship Id="rId66" Type="http://schemas.openxmlformats.org/officeDocument/2006/relationships/image" Target="../media/image636.png"/><Relationship Id="rId74" Type="http://schemas.openxmlformats.org/officeDocument/2006/relationships/image" Target="../media/image640.png"/><Relationship Id="rId5" Type="http://schemas.openxmlformats.org/officeDocument/2006/relationships/image" Target="../media/image606.png"/><Relationship Id="rId61" Type="http://schemas.openxmlformats.org/officeDocument/2006/relationships/customXml" Target="../ink/ink630.xml"/><Relationship Id="rId19" Type="http://schemas.openxmlformats.org/officeDocument/2006/relationships/customXml" Target="../ink/ink609.xml"/><Relationship Id="rId14" Type="http://schemas.openxmlformats.org/officeDocument/2006/relationships/image" Target="../media/image611.png"/><Relationship Id="rId22" Type="http://schemas.openxmlformats.org/officeDocument/2006/relationships/image" Target="../media/image615.png"/><Relationship Id="rId27" Type="http://schemas.openxmlformats.org/officeDocument/2006/relationships/customXml" Target="../ink/ink613.xml"/><Relationship Id="rId30" Type="http://schemas.openxmlformats.org/officeDocument/2006/relationships/image" Target="../media/image619.png"/><Relationship Id="rId35" Type="http://schemas.openxmlformats.org/officeDocument/2006/relationships/customXml" Target="../ink/ink617.xml"/><Relationship Id="rId43" Type="http://schemas.openxmlformats.org/officeDocument/2006/relationships/customXml" Target="../ink/ink621.xml"/><Relationship Id="rId48" Type="http://schemas.openxmlformats.org/officeDocument/2006/relationships/image" Target="../media/image628.png"/><Relationship Id="rId56" Type="http://schemas.openxmlformats.org/officeDocument/2006/relationships/image" Target="../media/image632.png"/><Relationship Id="rId64" Type="http://schemas.openxmlformats.org/officeDocument/2006/relationships/image" Target="../media/image635.png"/><Relationship Id="rId69" Type="http://schemas.openxmlformats.org/officeDocument/2006/relationships/customXml" Target="../ink/ink634.xml"/><Relationship Id="rId8" Type="http://schemas.openxmlformats.org/officeDocument/2006/relationships/image" Target="../media/image608.png"/><Relationship Id="rId51" Type="http://schemas.openxmlformats.org/officeDocument/2006/relationships/customXml" Target="../ink/ink625.xml"/><Relationship Id="rId72" Type="http://schemas.openxmlformats.org/officeDocument/2006/relationships/image" Target="../media/image639.png"/><Relationship Id="rId3" Type="http://schemas.openxmlformats.org/officeDocument/2006/relationships/image" Target="../media/image604.png"/><Relationship Id="rId12" Type="http://schemas.openxmlformats.org/officeDocument/2006/relationships/image" Target="../media/image610.png"/><Relationship Id="rId17" Type="http://schemas.openxmlformats.org/officeDocument/2006/relationships/customXml" Target="../ink/ink608.xml"/><Relationship Id="rId25" Type="http://schemas.openxmlformats.org/officeDocument/2006/relationships/customXml" Target="../ink/ink612.xml"/><Relationship Id="rId33" Type="http://schemas.openxmlformats.org/officeDocument/2006/relationships/customXml" Target="../ink/ink616.xml"/><Relationship Id="rId38" Type="http://schemas.openxmlformats.org/officeDocument/2006/relationships/image" Target="../media/image623.png"/><Relationship Id="rId46" Type="http://schemas.openxmlformats.org/officeDocument/2006/relationships/image" Target="../media/image627.png"/><Relationship Id="rId59" Type="http://schemas.openxmlformats.org/officeDocument/2006/relationships/customXml" Target="../ink/ink629.xml"/><Relationship Id="rId67" Type="http://schemas.openxmlformats.org/officeDocument/2006/relationships/customXml" Target="../ink/ink633.xml"/><Relationship Id="rId20" Type="http://schemas.openxmlformats.org/officeDocument/2006/relationships/image" Target="../media/image614.png"/><Relationship Id="rId41" Type="http://schemas.openxmlformats.org/officeDocument/2006/relationships/customXml" Target="../ink/ink620.xml"/><Relationship Id="rId54" Type="http://schemas.openxmlformats.org/officeDocument/2006/relationships/image" Target="../media/image631.png"/><Relationship Id="rId62" Type="http://schemas.openxmlformats.org/officeDocument/2006/relationships/image" Target="../media/image634.png"/><Relationship Id="rId70" Type="http://schemas.openxmlformats.org/officeDocument/2006/relationships/image" Target="../media/image638.png"/><Relationship Id="rId75" Type="http://schemas.openxmlformats.org/officeDocument/2006/relationships/customXml" Target="../ink/ink6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7.png"/><Relationship Id="rId15" Type="http://schemas.openxmlformats.org/officeDocument/2006/relationships/customXml" Target="../ink/ink607.xml"/><Relationship Id="rId23" Type="http://schemas.openxmlformats.org/officeDocument/2006/relationships/customXml" Target="../ink/ink611.xml"/><Relationship Id="rId28" Type="http://schemas.openxmlformats.org/officeDocument/2006/relationships/image" Target="../media/image618.png"/><Relationship Id="rId36" Type="http://schemas.openxmlformats.org/officeDocument/2006/relationships/image" Target="../media/image622.png"/><Relationship Id="rId49" Type="http://schemas.openxmlformats.org/officeDocument/2006/relationships/customXml" Target="../ink/ink624.xml"/><Relationship Id="rId57" Type="http://schemas.openxmlformats.org/officeDocument/2006/relationships/customXml" Target="../ink/ink628.xml"/><Relationship Id="rId10" Type="http://schemas.openxmlformats.org/officeDocument/2006/relationships/image" Target="../media/image609.png"/><Relationship Id="rId31" Type="http://schemas.openxmlformats.org/officeDocument/2006/relationships/customXml" Target="../ink/ink615.xml"/><Relationship Id="rId44" Type="http://schemas.openxmlformats.org/officeDocument/2006/relationships/image" Target="../media/image626.png"/><Relationship Id="rId52" Type="http://schemas.openxmlformats.org/officeDocument/2006/relationships/image" Target="../media/image630.png"/><Relationship Id="rId60" Type="http://schemas.openxmlformats.org/officeDocument/2006/relationships/image" Target="../media/image80.png"/><Relationship Id="rId65" Type="http://schemas.openxmlformats.org/officeDocument/2006/relationships/customXml" Target="../ink/ink632.xml"/><Relationship Id="rId73" Type="http://schemas.openxmlformats.org/officeDocument/2006/relationships/customXml" Target="../ink/ink636.xml"/><Relationship Id="rId4" Type="http://schemas.openxmlformats.org/officeDocument/2006/relationships/image" Target="../media/image605.png"/><Relationship Id="rId9" Type="http://schemas.openxmlformats.org/officeDocument/2006/relationships/customXml" Target="../ink/ink604.xml"/><Relationship Id="rId13" Type="http://schemas.openxmlformats.org/officeDocument/2006/relationships/customXml" Target="../ink/ink606.xml"/><Relationship Id="rId18" Type="http://schemas.openxmlformats.org/officeDocument/2006/relationships/image" Target="../media/image613.png"/><Relationship Id="rId39" Type="http://schemas.openxmlformats.org/officeDocument/2006/relationships/customXml" Target="../ink/ink619.xml"/><Relationship Id="rId34" Type="http://schemas.openxmlformats.org/officeDocument/2006/relationships/image" Target="../media/image621.png"/><Relationship Id="rId50" Type="http://schemas.openxmlformats.org/officeDocument/2006/relationships/image" Target="../media/image629.png"/><Relationship Id="rId55" Type="http://schemas.openxmlformats.org/officeDocument/2006/relationships/customXml" Target="../ink/ink627.xml"/><Relationship Id="rId76" Type="http://schemas.openxmlformats.org/officeDocument/2006/relationships/image" Target="../media/image641.png"/><Relationship Id="rId7" Type="http://schemas.openxmlformats.org/officeDocument/2006/relationships/customXml" Target="../ink/ink603.xml"/><Relationship Id="rId71" Type="http://schemas.openxmlformats.org/officeDocument/2006/relationships/customXml" Target="../ink/ink63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8.png"/><Relationship Id="rId21" Type="http://schemas.openxmlformats.org/officeDocument/2006/relationships/image" Target="../media/image651.png"/><Relationship Id="rId42" Type="http://schemas.openxmlformats.org/officeDocument/2006/relationships/customXml" Target="../ink/ink657.xml"/><Relationship Id="rId63" Type="http://schemas.openxmlformats.org/officeDocument/2006/relationships/image" Target="../media/image672.png"/><Relationship Id="rId84" Type="http://schemas.openxmlformats.org/officeDocument/2006/relationships/customXml" Target="../ink/ink678.xml"/><Relationship Id="rId16" Type="http://schemas.openxmlformats.org/officeDocument/2006/relationships/customXml" Target="../ink/ink644.xml"/><Relationship Id="rId107" Type="http://schemas.openxmlformats.org/officeDocument/2006/relationships/image" Target="../media/image693.png"/><Relationship Id="rId11" Type="http://schemas.openxmlformats.org/officeDocument/2006/relationships/image" Target="../media/image646.png"/><Relationship Id="rId32" Type="http://schemas.openxmlformats.org/officeDocument/2006/relationships/customXml" Target="../ink/ink652.xml"/><Relationship Id="rId37" Type="http://schemas.openxmlformats.org/officeDocument/2006/relationships/image" Target="../media/image659.png"/><Relationship Id="rId53" Type="http://schemas.openxmlformats.org/officeDocument/2006/relationships/image" Target="../media/image667.png"/><Relationship Id="rId58" Type="http://schemas.openxmlformats.org/officeDocument/2006/relationships/customXml" Target="../ink/ink665.xml"/><Relationship Id="rId74" Type="http://schemas.openxmlformats.org/officeDocument/2006/relationships/customXml" Target="../ink/ink673.xml"/><Relationship Id="rId79" Type="http://schemas.openxmlformats.org/officeDocument/2006/relationships/image" Target="../media/image680.png"/><Relationship Id="rId102" Type="http://schemas.openxmlformats.org/officeDocument/2006/relationships/customXml" Target="../ink/ink687.xml"/><Relationship Id="rId123" Type="http://schemas.openxmlformats.org/officeDocument/2006/relationships/image" Target="../media/image701.png"/><Relationship Id="rId128" Type="http://schemas.openxmlformats.org/officeDocument/2006/relationships/customXml" Target="../ink/ink700.xml"/><Relationship Id="rId5" Type="http://schemas.openxmlformats.org/officeDocument/2006/relationships/image" Target="../media/image643.png"/><Relationship Id="rId90" Type="http://schemas.openxmlformats.org/officeDocument/2006/relationships/customXml" Target="../ink/ink681.xml"/><Relationship Id="rId95" Type="http://schemas.openxmlformats.org/officeDocument/2006/relationships/image" Target="../media/image80.png"/><Relationship Id="rId22" Type="http://schemas.openxmlformats.org/officeDocument/2006/relationships/customXml" Target="../ink/ink647.xml"/><Relationship Id="rId27" Type="http://schemas.openxmlformats.org/officeDocument/2006/relationships/image" Target="../media/image654.png"/><Relationship Id="rId43" Type="http://schemas.openxmlformats.org/officeDocument/2006/relationships/image" Target="../media/image662.png"/><Relationship Id="rId48" Type="http://schemas.openxmlformats.org/officeDocument/2006/relationships/customXml" Target="../ink/ink660.xml"/><Relationship Id="rId64" Type="http://schemas.openxmlformats.org/officeDocument/2006/relationships/customXml" Target="../ink/ink668.xml"/><Relationship Id="rId69" Type="http://schemas.openxmlformats.org/officeDocument/2006/relationships/image" Target="../media/image675.png"/><Relationship Id="rId113" Type="http://schemas.openxmlformats.org/officeDocument/2006/relationships/image" Target="../media/image696.png"/><Relationship Id="rId118" Type="http://schemas.openxmlformats.org/officeDocument/2006/relationships/customXml" Target="../ink/ink695.xml"/><Relationship Id="rId134" Type="http://schemas.openxmlformats.org/officeDocument/2006/relationships/customXml" Target="../ink/ink703.xml"/><Relationship Id="rId80" Type="http://schemas.openxmlformats.org/officeDocument/2006/relationships/customXml" Target="../ink/ink676.xml"/><Relationship Id="rId85" Type="http://schemas.openxmlformats.org/officeDocument/2006/relationships/image" Target="../media/image683.png"/><Relationship Id="rId12" Type="http://schemas.openxmlformats.org/officeDocument/2006/relationships/customXml" Target="../ink/ink642.xml"/><Relationship Id="rId17" Type="http://schemas.openxmlformats.org/officeDocument/2006/relationships/image" Target="../media/image649.png"/><Relationship Id="rId33" Type="http://schemas.openxmlformats.org/officeDocument/2006/relationships/image" Target="../media/image657.png"/><Relationship Id="rId38" Type="http://schemas.openxmlformats.org/officeDocument/2006/relationships/customXml" Target="../ink/ink655.xml"/><Relationship Id="rId59" Type="http://schemas.openxmlformats.org/officeDocument/2006/relationships/image" Target="../media/image670.png"/><Relationship Id="rId103" Type="http://schemas.openxmlformats.org/officeDocument/2006/relationships/image" Target="../media/image691.png"/><Relationship Id="rId108" Type="http://schemas.openxmlformats.org/officeDocument/2006/relationships/customXml" Target="../ink/ink690.xml"/><Relationship Id="rId124" Type="http://schemas.openxmlformats.org/officeDocument/2006/relationships/customXml" Target="../ink/ink698.xml"/><Relationship Id="rId129" Type="http://schemas.openxmlformats.org/officeDocument/2006/relationships/image" Target="../media/image704.png"/><Relationship Id="rId54" Type="http://schemas.openxmlformats.org/officeDocument/2006/relationships/customXml" Target="../ink/ink663.xml"/><Relationship Id="rId70" Type="http://schemas.openxmlformats.org/officeDocument/2006/relationships/customXml" Target="../ink/ink671.xml"/><Relationship Id="rId75" Type="http://schemas.openxmlformats.org/officeDocument/2006/relationships/image" Target="../media/image678.png"/><Relationship Id="rId91" Type="http://schemas.openxmlformats.org/officeDocument/2006/relationships/image" Target="../media/image686.png"/><Relationship Id="rId96" Type="http://schemas.openxmlformats.org/officeDocument/2006/relationships/customXml" Target="../ink/ink6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9.xml"/><Relationship Id="rId23" Type="http://schemas.openxmlformats.org/officeDocument/2006/relationships/image" Target="../media/image652.png"/><Relationship Id="rId28" Type="http://schemas.openxmlformats.org/officeDocument/2006/relationships/customXml" Target="../ink/ink650.xml"/><Relationship Id="rId49" Type="http://schemas.openxmlformats.org/officeDocument/2006/relationships/image" Target="../media/image665.png"/><Relationship Id="rId114" Type="http://schemas.openxmlformats.org/officeDocument/2006/relationships/customXml" Target="../ink/ink693.xml"/><Relationship Id="rId119" Type="http://schemas.openxmlformats.org/officeDocument/2006/relationships/image" Target="../media/image699.png"/><Relationship Id="rId44" Type="http://schemas.openxmlformats.org/officeDocument/2006/relationships/customXml" Target="../ink/ink658.xml"/><Relationship Id="rId60" Type="http://schemas.openxmlformats.org/officeDocument/2006/relationships/customXml" Target="../ink/ink666.xml"/><Relationship Id="rId65" Type="http://schemas.openxmlformats.org/officeDocument/2006/relationships/image" Target="../media/image673.png"/><Relationship Id="rId81" Type="http://schemas.openxmlformats.org/officeDocument/2006/relationships/image" Target="../media/image681.png"/><Relationship Id="rId86" Type="http://schemas.openxmlformats.org/officeDocument/2006/relationships/customXml" Target="../ink/ink679.xml"/><Relationship Id="rId130" Type="http://schemas.openxmlformats.org/officeDocument/2006/relationships/customXml" Target="../ink/ink701.xml"/><Relationship Id="rId13" Type="http://schemas.openxmlformats.org/officeDocument/2006/relationships/image" Target="../media/image647.png"/><Relationship Id="rId18" Type="http://schemas.openxmlformats.org/officeDocument/2006/relationships/customXml" Target="../ink/ink645.xml"/><Relationship Id="rId39" Type="http://schemas.openxmlformats.org/officeDocument/2006/relationships/image" Target="../media/image660.png"/><Relationship Id="rId109" Type="http://schemas.openxmlformats.org/officeDocument/2006/relationships/image" Target="../media/image694.png"/><Relationship Id="rId34" Type="http://schemas.openxmlformats.org/officeDocument/2006/relationships/customXml" Target="../ink/ink653.xml"/><Relationship Id="rId50" Type="http://schemas.openxmlformats.org/officeDocument/2006/relationships/customXml" Target="../ink/ink661.xml"/><Relationship Id="rId55" Type="http://schemas.openxmlformats.org/officeDocument/2006/relationships/image" Target="../media/image668.png"/><Relationship Id="rId76" Type="http://schemas.openxmlformats.org/officeDocument/2006/relationships/customXml" Target="../ink/ink674.xml"/><Relationship Id="rId97" Type="http://schemas.openxmlformats.org/officeDocument/2006/relationships/image" Target="../media/image688.png"/><Relationship Id="rId104" Type="http://schemas.openxmlformats.org/officeDocument/2006/relationships/customXml" Target="../ink/ink688.xml"/><Relationship Id="rId120" Type="http://schemas.openxmlformats.org/officeDocument/2006/relationships/customXml" Target="../ink/ink696.xml"/><Relationship Id="rId125" Type="http://schemas.openxmlformats.org/officeDocument/2006/relationships/image" Target="../media/image702.png"/><Relationship Id="rId7" Type="http://schemas.openxmlformats.org/officeDocument/2006/relationships/image" Target="../media/image644.png"/><Relationship Id="rId71" Type="http://schemas.openxmlformats.org/officeDocument/2006/relationships/image" Target="../media/image676.png"/><Relationship Id="rId92" Type="http://schemas.openxmlformats.org/officeDocument/2006/relationships/customXml" Target="../ink/ink682.xml"/><Relationship Id="rId2" Type="http://schemas.openxmlformats.org/officeDocument/2006/relationships/image" Target="../media/image642.emf"/><Relationship Id="rId29" Type="http://schemas.openxmlformats.org/officeDocument/2006/relationships/image" Target="../media/image655.png"/><Relationship Id="rId24" Type="http://schemas.openxmlformats.org/officeDocument/2006/relationships/customXml" Target="../ink/ink648.xml"/><Relationship Id="rId40" Type="http://schemas.openxmlformats.org/officeDocument/2006/relationships/customXml" Target="../ink/ink656.xml"/><Relationship Id="rId45" Type="http://schemas.openxmlformats.org/officeDocument/2006/relationships/image" Target="../media/image663.png"/><Relationship Id="rId66" Type="http://schemas.openxmlformats.org/officeDocument/2006/relationships/customXml" Target="../ink/ink669.xml"/><Relationship Id="rId87" Type="http://schemas.openxmlformats.org/officeDocument/2006/relationships/image" Target="../media/image684.png"/><Relationship Id="rId110" Type="http://schemas.openxmlformats.org/officeDocument/2006/relationships/customXml" Target="../ink/ink691.xml"/><Relationship Id="rId115" Type="http://schemas.openxmlformats.org/officeDocument/2006/relationships/image" Target="../media/image697.png"/><Relationship Id="rId131" Type="http://schemas.openxmlformats.org/officeDocument/2006/relationships/image" Target="../media/image705.png"/><Relationship Id="rId61" Type="http://schemas.openxmlformats.org/officeDocument/2006/relationships/image" Target="../media/image671.png"/><Relationship Id="rId82" Type="http://schemas.openxmlformats.org/officeDocument/2006/relationships/customXml" Target="../ink/ink677.xml"/><Relationship Id="rId19" Type="http://schemas.openxmlformats.org/officeDocument/2006/relationships/image" Target="../media/image650.png"/><Relationship Id="rId14" Type="http://schemas.openxmlformats.org/officeDocument/2006/relationships/customXml" Target="../ink/ink643.xml"/><Relationship Id="rId30" Type="http://schemas.openxmlformats.org/officeDocument/2006/relationships/customXml" Target="../ink/ink651.xml"/><Relationship Id="rId35" Type="http://schemas.openxmlformats.org/officeDocument/2006/relationships/image" Target="../media/image658.png"/><Relationship Id="rId56" Type="http://schemas.openxmlformats.org/officeDocument/2006/relationships/customXml" Target="../ink/ink664.xml"/><Relationship Id="rId77" Type="http://schemas.openxmlformats.org/officeDocument/2006/relationships/image" Target="../media/image679.png"/><Relationship Id="rId100" Type="http://schemas.openxmlformats.org/officeDocument/2006/relationships/customXml" Target="../ink/ink686.xml"/><Relationship Id="rId105" Type="http://schemas.openxmlformats.org/officeDocument/2006/relationships/image" Target="../media/image692.png"/><Relationship Id="rId126" Type="http://schemas.openxmlformats.org/officeDocument/2006/relationships/customXml" Target="../ink/ink699.xml"/><Relationship Id="rId8" Type="http://schemas.openxmlformats.org/officeDocument/2006/relationships/customXml" Target="../ink/ink640.xml"/><Relationship Id="rId51" Type="http://schemas.openxmlformats.org/officeDocument/2006/relationships/image" Target="../media/image666.png"/><Relationship Id="rId72" Type="http://schemas.openxmlformats.org/officeDocument/2006/relationships/customXml" Target="../ink/ink672.xml"/><Relationship Id="rId93" Type="http://schemas.openxmlformats.org/officeDocument/2006/relationships/image" Target="../media/image687.png"/><Relationship Id="rId98" Type="http://schemas.openxmlformats.org/officeDocument/2006/relationships/customXml" Target="../ink/ink685.xml"/><Relationship Id="rId121" Type="http://schemas.openxmlformats.org/officeDocument/2006/relationships/image" Target="../media/image700.png"/><Relationship Id="rId3" Type="http://schemas.openxmlformats.org/officeDocument/2006/relationships/hyperlink" Target="https://www.youtube.com/watch?v=VjWliIjcDQg&amp;list=PL4V3vbAyuREPS0GsosThd80BfOSI9o3-m&amp;index=1&amp;t=261s" TargetMode="External"/><Relationship Id="rId25" Type="http://schemas.openxmlformats.org/officeDocument/2006/relationships/image" Target="../media/image653.png"/><Relationship Id="rId46" Type="http://schemas.openxmlformats.org/officeDocument/2006/relationships/customXml" Target="../ink/ink659.xml"/><Relationship Id="rId67" Type="http://schemas.openxmlformats.org/officeDocument/2006/relationships/image" Target="../media/image674.png"/><Relationship Id="rId116" Type="http://schemas.openxmlformats.org/officeDocument/2006/relationships/customXml" Target="../ink/ink694.xml"/><Relationship Id="rId20" Type="http://schemas.openxmlformats.org/officeDocument/2006/relationships/customXml" Target="../ink/ink646.xml"/><Relationship Id="rId41" Type="http://schemas.openxmlformats.org/officeDocument/2006/relationships/image" Target="../media/image661.png"/><Relationship Id="rId62" Type="http://schemas.openxmlformats.org/officeDocument/2006/relationships/customXml" Target="../ink/ink667.xml"/><Relationship Id="rId83" Type="http://schemas.openxmlformats.org/officeDocument/2006/relationships/image" Target="../media/image682.png"/><Relationship Id="rId88" Type="http://schemas.openxmlformats.org/officeDocument/2006/relationships/customXml" Target="../ink/ink680.xml"/><Relationship Id="rId111" Type="http://schemas.openxmlformats.org/officeDocument/2006/relationships/image" Target="../media/image695.png"/><Relationship Id="rId132" Type="http://schemas.openxmlformats.org/officeDocument/2006/relationships/customXml" Target="../ink/ink702.xml"/><Relationship Id="rId15" Type="http://schemas.openxmlformats.org/officeDocument/2006/relationships/image" Target="../media/image648.png"/><Relationship Id="rId36" Type="http://schemas.openxmlformats.org/officeDocument/2006/relationships/customXml" Target="../ink/ink654.xml"/><Relationship Id="rId57" Type="http://schemas.openxmlformats.org/officeDocument/2006/relationships/image" Target="../media/image669.png"/><Relationship Id="rId106" Type="http://schemas.openxmlformats.org/officeDocument/2006/relationships/customXml" Target="../ink/ink689.xml"/><Relationship Id="rId127" Type="http://schemas.openxmlformats.org/officeDocument/2006/relationships/image" Target="../media/image703.png"/><Relationship Id="rId10" Type="http://schemas.openxmlformats.org/officeDocument/2006/relationships/customXml" Target="../ink/ink641.xml"/><Relationship Id="rId31" Type="http://schemas.openxmlformats.org/officeDocument/2006/relationships/image" Target="../media/image656.png"/><Relationship Id="rId52" Type="http://schemas.openxmlformats.org/officeDocument/2006/relationships/customXml" Target="../ink/ink662.xml"/><Relationship Id="rId73" Type="http://schemas.openxmlformats.org/officeDocument/2006/relationships/image" Target="../media/image677.png"/><Relationship Id="rId78" Type="http://schemas.openxmlformats.org/officeDocument/2006/relationships/customXml" Target="../ink/ink675.xml"/><Relationship Id="rId94" Type="http://schemas.openxmlformats.org/officeDocument/2006/relationships/customXml" Target="../ink/ink683.xml"/><Relationship Id="rId99" Type="http://schemas.openxmlformats.org/officeDocument/2006/relationships/image" Target="../media/image689.png"/><Relationship Id="rId101" Type="http://schemas.openxmlformats.org/officeDocument/2006/relationships/image" Target="../media/image690.png"/><Relationship Id="rId122" Type="http://schemas.openxmlformats.org/officeDocument/2006/relationships/customXml" Target="../ink/ink697.xml"/><Relationship Id="rId4" Type="http://schemas.openxmlformats.org/officeDocument/2006/relationships/customXml" Target="../ink/ink638.xml"/><Relationship Id="rId9" Type="http://schemas.openxmlformats.org/officeDocument/2006/relationships/image" Target="../media/image645.png"/><Relationship Id="rId26" Type="http://schemas.openxmlformats.org/officeDocument/2006/relationships/customXml" Target="../ink/ink649.xml"/><Relationship Id="rId47" Type="http://schemas.openxmlformats.org/officeDocument/2006/relationships/image" Target="../media/image664.png"/><Relationship Id="rId68" Type="http://schemas.openxmlformats.org/officeDocument/2006/relationships/customXml" Target="../ink/ink670.xml"/><Relationship Id="rId89" Type="http://schemas.openxmlformats.org/officeDocument/2006/relationships/image" Target="../media/image685.png"/><Relationship Id="rId112" Type="http://schemas.openxmlformats.org/officeDocument/2006/relationships/customXml" Target="../ink/ink692.xml"/><Relationship Id="rId133" Type="http://schemas.openxmlformats.org/officeDocument/2006/relationships/image" Target="../media/image7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29A8-AA72-42F5-BC49-C77380D93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Thevenin and Norton theorem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5528A-D445-4E78-B682-C8FB4FE01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BB824E-F848-4E7B-BA8F-B815736D695F}"/>
              </a:ext>
            </a:extLst>
          </p:cNvPr>
          <p:cNvGrpSpPr/>
          <p:nvPr/>
        </p:nvGrpSpPr>
        <p:grpSpPr>
          <a:xfrm>
            <a:off x="1605530" y="710141"/>
            <a:ext cx="236520" cy="176400"/>
            <a:chOff x="1605530" y="710141"/>
            <a:chExt cx="23652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FEB29E-EFE9-4A22-ACC9-D2327AC3E7A5}"/>
                    </a:ext>
                  </a:extLst>
                </p14:cNvPr>
                <p14:cNvContentPartPr/>
                <p14:nvPr/>
              </p14:nvContentPartPr>
              <p14:xfrm>
                <a:off x="1680770" y="710141"/>
                <a:ext cx="25200" cy="16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FEB29E-EFE9-4A22-ACC9-D2327AC3E7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2130" y="701501"/>
                  <a:ext cx="42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29E5D7-7011-465B-B7E7-4026AB838E28}"/>
                    </a:ext>
                  </a:extLst>
                </p14:cNvPr>
                <p14:cNvContentPartPr/>
                <p14:nvPr/>
              </p14:nvContentPartPr>
              <p14:xfrm>
                <a:off x="1732970" y="717701"/>
                <a:ext cx="38160" cy="16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29E5D7-7011-465B-B7E7-4026AB838E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4330" y="709061"/>
                  <a:ext cx="5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AAB7B0-6C26-4B75-A234-9BE9BB298AFB}"/>
                    </a:ext>
                  </a:extLst>
                </p14:cNvPr>
                <p14:cNvContentPartPr/>
                <p14:nvPr/>
              </p14:nvContentPartPr>
              <p14:xfrm>
                <a:off x="1637210" y="754061"/>
                <a:ext cx="181800" cy="2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AAB7B0-6C26-4B75-A234-9BE9BB298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8210" y="745061"/>
                  <a:ext cx="199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208624-BA42-4661-A0A4-75759638C2BD}"/>
                    </a:ext>
                  </a:extLst>
                </p14:cNvPr>
                <p14:cNvContentPartPr/>
                <p14:nvPr/>
              </p14:nvContentPartPr>
              <p14:xfrm>
                <a:off x="1605530" y="812741"/>
                <a:ext cx="236520" cy="1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208624-BA42-4661-A0A4-75759638C2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6530" y="803741"/>
                  <a:ext cx="254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78AB27-BC51-4B9C-88EE-FCE5F51FD136}"/>
              </a:ext>
            </a:extLst>
          </p:cNvPr>
          <p:cNvGrpSpPr/>
          <p:nvPr/>
        </p:nvGrpSpPr>
        <p:grpSpPr>
          <a:xfrm>
            <a:off x="1982810" y="729581"/>
            <a:ext cx="1389960" cy="272880"/>
            <a:chOff x="1982810" y="729581"/>
            <a:chExt cx="138996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57410C-D427-4594-9BAD-4E76D9AED985}"/>
                    </a:ext>
                  </a:extLst>
                </p14:cNvPr>
                <p14:cNvContentPartPr/>
                <p14:nvPr/>
              </p14:nvContentPartPr>
              <p14:xfrm>
                <a:off x="1982810" y="729581"/>
                <a:ext cx="6192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57410C-D427-4594-9BAD-4E76D9AED9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3810" y="720941"/>
                  <a:ext cx="79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651CF4-B3A8-45E0-815F-2848C7B84024}"/>
                    </a:ext>
                  </a:extLst>
                </p14:cNvPr>
                <p14:cNvContentPartPr/>
                <p14:nvPr/>
              </p14:nvContentPartPr>
              <p14:xfrm>
                <a:off x="2054450" y="799061"/>
                <a:ext cx="198360" cy="19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651CF4-B3A8-45E0-815F-2848C7B840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5450" y="790421"/>
                  <a:ext cx="216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CFB811-2503-48F9-945A-F2F8B5573D81}"/>
                    </a:ext>
                  </a:extLst>
                </p14:cNvPr>
                <p14:cNvContentPartPr/>
                <p14:nvPr/>
              </p14:nvContentPartPr>
              <p14:xfrm>
                <a:off x="2212850" y="815621"/>
                <a:ext cx="83880" cy="63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CFB811-2503-48F9-945A-F2F8B5573D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3850" y="806981"/>
                  <a:ext cx="101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C673FD-65AB-4704-BA51-8BA17A766C61}"/>
                    </a:ext>
                  </a:extLst>
                </p14:cNvPr>
                <p14:cNvContentPartPr/>
                <p14:nvPr/>
              </p14:nvContentPartPr>
              <p14:xfrm>
                <a:off x="2316890" y="780341"/>
                <a:ext cx="210600" cy="9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C673FD-65AB-4704-BA51-8BA17A766C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08250" y="771341"/>
                  <a:ext cx="228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3409D7-F0FE-48EA-947D-1D500E99F69A}"/>
                    </a:ext>
                  </a:extLst>
                </p14:cNvPr>
                <p14:cNvContentPartPr/>
                <p14:nvPr/>
              </p14:nvContentPartPr>
              <p14:xfrm>
                <a:off x="2569610" y="779981"/>
                <a:ext cx="21960" cy="22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3409D7-F0FE-48EA-947D-1D500E99F6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0610" y="770981"/>
                  <a:ext cx="3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340ECE-26F6-43E8-A530-9191C6652C30}"/>
                    </a:ext>
                  </a:extLst>
                </p14:cNvPr>
                <p14:cNvContentPartPr/>
                <p14:nvPr/>
              </p14:nvContentPartPr>
              <p14:xfrm>
                <a:off x="2569610" y="790421"/>
                <a:ext cx="102960" cy="80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340ECE-26F6-43E8-A530-9191C6652C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0610" y="781421"/>
                  <a:ext cx="120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276B53-DD22-4EA6-9243-F3528EF760C1}"/>
                    </a:ext>
                  </a:extLst>
                </p14:cNvPr>
                <p14:cNvContentPartPr/>
                <p14:nvPr/>
              </p14:nvContentPartPr>
              <p14:xfrm>
                <a:off x="2693810" y="783221"/>
                <a:ext cx="7920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276B53-DD22-4EA6-9243-F3528EF760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4810" y="774581"/>
                  <a:ext cx="96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1C4932-07F4-4284-A2FD-2046C9AB563F}"/>
                    </a:ext>
                  </a:extLst>
                </p14:cNvPr>
                <p14:cNvContentPartPr/>
                <p14:nvPr/>
              </p14:nvContentPartPr>
              <p14:xfrm>
                <a:off x="2823050" y="793301"/>
                <a:ext cx="126720" cy="11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1C4932-07F4-4284-A2FD-2046C9AB56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4050" y="784301"/>
                  <a:ext cx="144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16EE06-6646-4B6C-8929-140A0A755D51}"/>
                    </a:ext>
                  </a:extLst>
                </p14:cNvPr>
                <p14:cNvContentPartPr/>
                <p14:nvPr/>
              </p14:nvContentPartPr>
              <p14:xfrm>
                <a:off x="2917010" y="750461"/>
                <a:ext cx="40320" cy="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16EE06-6646-4B6C-8929-140A0A755D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010" y="741821"/>
                  <a:ext cx="57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51E178-BCED-47A6-A06E-333E1C3BF800}"/>
                    </a:ext>
                  </a:extLst>
                </p14:cNvPr>
                <p14:cNvContentPartPr/>
                <p14:nvPr/>
              </p14:nvContentPartPr>
              <p14:xfrm>
                <a:off x="3014570" y="747941"/>
                <a:ext cx="114120" cy="145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51E178-BCED-47A6-A06E-333E1C3BF8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5930" y="739301"/>
                  <a:ext cx="131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A827DD-CF83-4A53-82AA-33AA564D2C8E}"/>
                    </a:ext>
                  </a:extLst>
                </p14:cNvPr>
                <p14:cNvContentPartPr/>
                <p14:nvPr/>
              </p14:nvContentPartPr>
              <p14:xfrm>
                <a:off x="3104210" y="741461"/>
                <a:ext cx="41400" cy="29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A827DD-CF83-4A53-82AA-33AA564D2C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95210" y="732461"/>
                  <a:ext cx="59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DAEE91-2154-4D8C-B237-576492F62F29}"/>
                    </a:ext>
                  </a:extLst>
                </p14:cNvPr>
                <p14:cNvContentPartPr/>
                <p14:nvPr/>
              </p14:nvContentPartPr>
              <p14:xfrm>
                <a:off x="3188450" y="813461"/>
                <a:ext cx="48600" cy="9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DAEE91-2154-4D8C-B237-576492F62F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9810" y="804461"/>
                  <a:ext cx="66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81D0FA-E6E3-424F-B790-A1AF79D007EA}"/>
                    </a:ext>
                  </a:extLst>
                </p14:cNvPr>
                <p14:cNvContentPartPr/>
                <p14:nvPr/>
              </p14:nvContentPartPr>
              <p14:xfrm>
                <a:off x="3215090" y="813461"/>
                <a:ext cx="157680" cy="9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81D0FA-E6E3-424F-B790-A1AF79D007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6090" y="804461"/>
                  <a:ext cx="1753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5B9380-953F-4FAA-B566-B9A49051EBFF}"/>
              </a:ext>
            </a:extLst>
          </p:cNvPr>
          <p:cNvGrpSpPr/>
          <p:nvPr/>
        </p:nvGrpSpPr>
        <p:grpSpPr>
          <a:xfrm>
            <a:off x="3617210" y="730301"/>
            <a:ext cx="732240" cy="370440"/>
            <a:chOff x="3617210" y="730301"/>
            <a:chExt cx="73224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2AB71E-7B35-4EE2-9584-0CE5F12824CF}"/>
                    </a:ext>
                  </a:extLst>
                </p14:cNvPr>
                <p14:cNvContentPartPr/>
                <p14:nvPr/>
              </p14:nvContentPartPr>
              <p14:xfrm>
                <a:off x="3642410" y="730301"/>
                <a:ext cx="34560" cy="201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2AB71E-7B35-4EE2-9584-0CE5F12824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33770" y="721661"/>
                  <a:ext cx="52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18ABF8-5217-4B81-BBAF-2D64C6567838}"/>
                    </a:ext>
                  </a:extLst>
                </p14:cNvPr>
                <p14:cNvContentPartPr/>
                <p14:nvPr/>
              </p14:nvContentPartPr>
              <p14:xfrm>
                <a:off x="3617210" y="819221"/>
                <a:ext cx="124200" cy="1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18ABF8-5217-4B81-BBAF-2D64C65678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08570" y="810581"/>
                  <a:ext cx="141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85BE1E-C346-42FC-B841-0806678CC557}"/>
                    </a:ext>
                  </a:extLst>
                </p14:cNvPr>
                <p14:cNvContentPartPr/>
                <p14:nvPr/>
              </p14:nvContentPartPr>
              <p14:xfrm>
                <a:off x="3756530" y="782861"/>
                <a:ext cx="142200" cy="14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85BE1E-C346-42FC-B841-0806678CC5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47890" y="773861"/>
                  <a:ext cx="159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9B178-B166-404D-B14F-C194561B7F35}"/>
                    </a:ext>
                  </a:extLst>
                </p14:cNvPr>
                <p14:cNvContentPartPr/>
                <p14:nvPr/>
              </p14:nvContentPartPr>
              <p14:xfrm>
                <a:off x="3907010" y="833621"/>
                <a:ext cx="133560" cy="8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9B178-B166-404D-B14F-C194561B7F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8010" y="824981"/>
                  <a:ext cx="151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05E29B-0A82-44A9-953A-4D8976BA11F6}"/>
                    </a:ext>
                  </a:extLst>
                </p14:cNvPr>
                <p14:cNvContentPartPr/>
                <p14:nvPr/>
              </p14:nvContentPartPr>
              <p14:xfrm>
                <a:off x="4037330" y="843701"/>
                <a:ext cx="56880" cy="88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05E29B-0A82-44A9-953A-4D8976BA11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8330" y="834701"/>
                  <a:ext cx="74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1D7882-1403-4267-90E9-AA24A03451EA}"/>
                    </a:ext>
                  </a:extLst>
                </p14:cNvPr>
                <p14:cNvContentPartPr/>
                <p14:nvPr/>
              </p14:nvContentPartPr>
              <p14:xfrm>
                <a:off x="4151810" y="823541"/>
                <a:ext cx="100080" cy="11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1D7882-1403-4267-90E9-AA24A03451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43170" y="814541"/>
                  <a:ext cx="117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F19788-C2AC-4CE3-85CA-64FC586063BD}"/>
                    </a:ext>
                  </a:extLst>
                </p14:cNvPr>
                <p14:cNvContentPartPr/>
                <p14:nvPr/>
              </p14:nvContentPartPr>
              <p14:xfrm>
                <a:off x="4253330" y="819221"/>
                <a:ext cx="96120" cy="28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F19788-C2AC-4CE3-85CA-64FC586063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690" y="810581"/>
                  <a:ext cx="11376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7EEB35-7953-46CE-9A1F-B3243244FA66}"/>
                  </a:ext>
                </a:extLst>
              </p14:cNvPr>
              <p14:cNvContentPartPr/>
              <p14:nvPr/>
            </p14:nvContentPartPr>
            <p14:xfrm>
              <a:off x="4493810" y="878621"/>
              <a:ext cx="17280" cy="2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7EEB35-7953-46CE-9A1F-B3243244FA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84810" y="869981"/>
                <a:ext cx="3492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05317-CA4C-475B-8297-0DF44C47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6" y="85773"/>
            <a:ext cx="4895850" cy="2105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8B64E-D9BD-433D-B03B-9C73D265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780" y="198600"/>
            <a:ext cx="4838700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D2CF9-B7FB-48DD-94E8-F7EB80AE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74" y="2457793"/>
            <a:ext cx="46291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EF398-40B7-4701-9538-13C3889AE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424" y="3050455"/>
            <a:ext cx="4933950" cy="2114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64C3CA-AC8A-41F3-8254-B1D29FDB4C3D}"/>
                  </a:ext>
                </a:extLst>
              </p14:cNvPr>
              <p14:cNvContentPartPr/>
              <p14:nvPr/>
            </p14:nvContentPartPr>
            <p14:xfrm>
              <a:off x="553250" y="310901"/>
              <a:ext cx="147240" cy="21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64C3CA-AC8A-41F3-8254-B1D29FDB4C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610" y="302261"/>
                <a:ext cx="1648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FA2175-A637-45D9-BE9A-19225AB0558B}"/>
                  </a:ext>
                </a:extLst>
              </p14:cNvPr>
              <p14:cNvContentPartPr/>
              <p14:nvPr/>
            </p14:nvContentPartPr>
            <p14:xfrm>
              <a:off x="7873130" y="1502501"/>
              <a:ext cx="388440" cy="2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FA2175-A637-45D9-BE9A-19225AB055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490" y="1493501"/>
                <a:ext cx="40608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E12F3FE-D0D5-4264-AB23-8AB4337E9EE2}"/>
              </a:ext>
            </a:extLst>
          </p:cNvPr>
          <p:cNvGrpSpPr/>
          <p:nvPr/>
        </p:nvGrpSpPr>
        <p:grpSpPr>
          <a:xfrm>
            <a:off x="9778610" y="287501"/>
            <a:ext cx="2139120" cy="302400"/>
            <a:chOff x="9778610" y="287501"/>
            <a:chExt cx="21391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5B6091-362B-46B2-9E24-504BF2A89A42}"/>
                    </a:ext>
                  </a:extLst>
                </p14:cNvPr>
                <p14:cNvContentPartPr/>
                <p14:nvPr/>
              </p14:nvContentPartPr>
              <p14:xfrm>
                <a:off x="9897770" y="324221"/>
                <a:ext cx="26640" cy="21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5B6091-362B-46B2-9E24-504BF2A89A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9130" y="315581"/>
                  <a:ext cx="44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99BC90-2C8F-42A8-A419-CFFD7D3CC6CD}"/>
                    </a:ext>
                  </a:extLst>
                </p14:cNvPr>
                <p14:cNvContentPartPr/>
                <p14:nvPr/>
              </p14:nvContentPartPr>
              <p14:xfrm>
                <a:off x="9835490" y="314141"/>
                <a:ext cx="30240" cy="26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99BC90-2C8F-42A8-A419-CFFD7D3CC6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26490" y="305141"/>
                  <a:ext cx="4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01ACCF-A2EC-4227-936A-9B8F4D3FD5BF}"/>
                    </a:ext>
                  </a:extLst>
                </p14:cNvPr>
                <p14:cNvContentPartPr/>
                <p14:nvPr/>
              </p14:nvContentPartPr>
              <p14:xfrm>
                <a:off x="9778610" y="398381"/>
                <a:ext cx="252720" cy="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01ACCF-A2EC-4227-936A-9B8F4D3FD5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9970" y="389741"/>
                  <a:ext cx="270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D4237A-84AF-4E52-81EF-6E5609FA35AE}"/>
                    </a:ext>
                  </a:extLst>
                </p14:cNvPr>
                <p14:cNvContentPartPr/>
                <p14:nvPr/>
              </p14:nvContentPartPr>
              <p14:xfrm>
                <a:off x="9810290" y="435461"/>
                <a:ext cx="230400" cy="1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D4237A-84AF-4E52-81EF-6E5609FA35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01290" y="426461"/>
                  <a:ext cx="248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4AC376-44E7-44C3-9543-4CCEC3558C04}"/>
                    </a:ext>
                  </a:extLst>
                </p14:cNvPr>
                <p14:cNvContentPartPr/>
                <p14:nvPr/>
              </p14:nvContentPartPr>
              <p14:xfrm>
                <a:off x="10139330" y="364181"/>
                <a:ext cx="97560" cy="13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4AC376-44E7-44C3-9543-4CCEC3558C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30330" y="355181"/>
                  <a:ext cx="115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4A6FFC-AED3-44AB-BC85-EFC3CF262E74}"/>
                    </a:ext>
                  </a:extLst>
                </p14:cNvPr>
                <p14:cNvContentPartPr/>
                <p14:nvPr/>
              </p14:nvContentPartPr>
              <p14:xfrm>
                <a:off x="10229330" y="361661"/>
                <a:ext cx="174600" cy="12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4A6FFC-AED3-44AB-BC85-EFC3CF262E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0690" y="352661"/>
                  <a:ext cx="192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3F9CAD-3177-488D-B5B0-B14144AF2414}"/>
                    </a:ext>
                  </a:extLst>
                </p14:cNvPr>
                <p14:cNvContentPartPr/>
                <p14:nvPr/>
              </p14:nvContentPartPr>
              <p14:xfrm>
                <a:off x="10411850" y="379661"/>
                <a:ext cx="158760" cy="10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3F9CAD-3177-488D-B5B0-B14144AF24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03210" y="371021"/>
                  <a:ext cx="176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1E21D0-F5D0-49D2-8D83-1248A5A87ED9}"/>
                    </a:ext>
                  </a:extLst>
                </p14:cNvPr>
                <p14:cNvContentPartPr/>
                <p14:nvPr/>
              </p14:nvContentPartPr>
              <p14:xfrm>
                <a:off x="10672850" y="356621"/>
                <a:ext cx="12240" cy="23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1E21D0-F5D0-49D2-8D83-1248A5A87E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64210" y="347621"/>
                  <a:ext cx="29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5930D0-2230-443E-A2A1-BDC261EE1C15}"/>
                    </a:ext>
                  </a:extLst>
                </p14:cNvPr>
                <p14:cNvContentPartPr/>
                <p14:nvPr/>
              </p14:nvContentPartPr>
              <p14:xfrm>
                <a:off x="10663490" y="364541"/>
                <a:ext cx="95760" cy="9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5930D0-2230-443E-A2A1-BDC261EE1C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54490" y="355901"/>
                  <a:ext cx="113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D53C99-8E85-4523-A84D-E09C9CAFBDD7}"/>
                    </a:ext>
                  </a:extLst>
                </p14:cNvPr>
                <p14:cNvContentPartPr/>
                <p14:nvPr/>
              </p14:nvContentPartPr>
              <p14:xfrm>
                <a:off x="10767170" y="390101"/>
                <a:ext cx="247680" cy="10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D53C99-8E85-4523-A84D-E09C9CAFBD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58530" y="381461"/>
                  <a:ext cx="265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E0C97E-3FD5-4483-97ED-48C00A3AD2C9}"/>
                    </a:ext>
                  </a:extLst>
                </p14:cNvPr>
                <p14:cNvContentPartPr/>
                <p14:nvPr/>
              </p14:nvContentPartPr>
              <p14:xfrm>
                <a:off x="11030330" y="308741"/>
                <a:ext cx="27360" cy="19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E0C97E-3FD5-4483-97ED-48C00A3AD2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21690" y="300101"/>
                  <a:ext cx="45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53EF7C-5713-4F39-823F-99EA53C0C250}"/>
                    </a:ext>
                  </a:extLst>
                </p14:cNvPr>
                <p14:cNvContentPartPr/>
                <p14:nvPr/>
              </p14:nvContentPartPr>
              <p14:xfrm>
                <a:off x="11036090" y="303701"/>
                <a:ext cx="121320" cy="18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53EF7C-5713-4F39-823F-99EA53C0C2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27090" y="295061"/>
                  <a:ext cx="138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F9C712-4929-49AD-BA05-FE02DF59B764}"/>
                    </a:ext>
                  </a:extLst>
                </p14:cNvPr>
                <p14:cNvContentPartPr/>
                <p14:nvPr/>
              </p14:nvContentPartPr>
              <p14:xfrm>
                <a:off x="11191610" y="396221"/>
                <a:ext cx="119520" cy="9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F9C712-4929-49AD-BA05-FE02DF59B7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82610" y="387581"/>
                  <a:ext cx="137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CDEB3C-9EF1-494B-B78B-13D4BDE33B40}"/>
                    </a:ext>
                  </a:extLst>
                </p14:cNvPr>
                <p14:cNvContentPartPr/>
                <p14:nvPr/>
              </p14:nvContentPartPr>
              <p14:xfrm>
                <a:off x="11340650" y="287501"/>
                <a:ext cx="312120" cy="20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CDEB3C-9EF1-494B-B78B-13D4BDE33B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32010" y="278501"/>
                  <a:ext cx="329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11659E-5581-4B90-91BA-C094993BE0EE}"/>
                    </a:ext>
                  </a:extLst>
                </p14:cNvPr>
                <p14:cNvContentPartPr/>
                <p14:nvPr/>
              </p14:nvContentPartPr>
              <p14:xfrm>
                <a:off x="11702090" y="370661"/>
                <a:ext cx="215640" cy="12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11659E-5581-4B90-91BA-C094993BE0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93450" y="361661"/>
                  <a:ext cx="2332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3C0451-40AD-4F3D-A0F1-994D8344B0F0}"/>
              </a:ext>
            </a:extLst>
          </p:cNvPr>
          <p:cNvGrpSpPr/>
          <p:nvPr/>
        </p:nvGrpSpPr>
        <p:grpSpPr>
          <a:xfrm>
            <a:off x="10713530" y="644261"/>
            <a:ext cx="520560" cy="243720"/>
            <a:chOff x="10713530" y="644261"/>
            <a:chExt cx="52056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69E1CF-05BC-48F6-962F-47898E6DE7D4}"/>
                    </a:ext>
                  </a:extLst>
                </p14:cNvPr>
                <p14:cNvContentPartPr/>
                <p14:nvPr/>
              </p14:nvContentPartPr>
              <p14:xfrm>
                <a:off x="10713530" y="726341"/>
                <a:ext cx="27720" cy="16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69E1CF-05BC-48F6-962F-47898E6DE7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4530" y="717701"/>
                  <a:ext cx="4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29ABD3-FBD5-40FC-903D-E382059E2432}"/>
                    </a:ext>
                  </a:extLst>
                </p14:cNvPr>
                <p14:cNvContentPartPr/>
                <p14:nvPr/>
              </p14:nvContentPartPr>
              <p14:xfrm>
                <a:off x="10785170" y="768821"/>
                <a:ext cx="98640" cy="8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29ABD3-FBD5-40FC-903D-E382059E24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76530" y="760181"/>
                  <a:ext cx="116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2E351F-606F-466F-9CCE-2C70D134D416}"/>
                    </a:ext>
                  </a:extLst>
                </p14:cNvPr>
                <p14:cNvContentPartPr/>
                <p14:nvPr/>
              </p14:nvContentPartPr>
              <p14:xfrm>
                <a:off x="10901810" y="782501"/>
                <a:ext cx="196920" cy="6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2E351F-606F-466F-9CCE-2C70D134D4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93170" y="773501"/>
                  <a:ext cx="214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8518EB-4A80-4FDD-917E-FA2643A2509B}"/>
                    </a:ext>
                  </a:extLst>
                </p14:cNvPr>
                <p14:cNvContentPartPr/>
                <p14:nvPr/>
              </p14:nvContentPartPr>
              <p14:xfrm>
                <a:off x="11094770" y="644261"/>
                <a:ext cx="139320" cy="23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8518EB-4A80-4FDD-917E-FA2643A250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85770" y="635621"/>
                  <a:ext cx="15696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B1A428-1CC3-4060-AE44-32B610340870}"/>
                  </a:ext>
                </a:extLst>
              </p14:cNvPr>
              <p14:cNvContentPartPr/>
              <p14:nvPr/>
            </p14:nvContentPartPr>
            <p14:xfrm>
              <a:off x="4675250" y="2316461"/>
              <a:ext cx="1270800" cy="893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B1A428-1CC3-4060-AE44-32B6103408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6610" y="2307461"/>
                <a:ext cx="128844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F7D901-040B-4267-B2E2-F104A3F0D526}"/>
                  </a:ext>
                </a:extLst>
              </p14:cNvPr>
              <p14:cNvContentPartPr/>
              <p14:nvPr/>
            </p14:nvContentPartPr>
            <p14:xfrm>
              <a:off x="1076330" y="4230221"/>
              <a:ext cx="552240" cy="23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F7D901-040B-4267-B2E2-F104A3F0D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7690" y="4221221"/>
                <a:ext cx="569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E1CD37-D8D1-4D14-A55F-E6988A100D02}"/>
                  </a:ext>
                </a:extLst>
              </p14:cNvPr>
              <p14:cNvContentPartPr/>
              <p14:nvPr/>
            </p14:nvContentPartPr>
            <p14:xfrm>
              <a:off x="4939850" y="3499061"/>
              <a:ext cx="777960" cy="12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E1CD37-D8D1-4D14-A55F-E6988A100D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30850" y="3490421"/>
                <a:ext cx="79560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8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8CF9E-7F4A-4883-8386-91E3008A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5" y="383418"/>
            <a:ext cx="5362385" cy="2142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1F41C-4848-4BD6-B087-16BF1FCB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92" y="168455"/>
            <a:ext cx="449580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F569-74A2-491F-A630-A5AD99C9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95" y="2677858"/>
            <a:ext cx="3506771" cy="15022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D21A9-523A-4F46-B8D7-CA046F75C0B4}"/>
              </a:ext>
            </a:extLst>
          </p:cNvPr>
          <p:cNvGrpSpPr/>
          <p:nvPr/>
        </p:nvGrpSpPr>
        <p:grpSpPr>
          <a:xfrm>
            <a:off x="1048970" y="4400501"/>
            <a:ext cx="578160" cy="327240"/>
            <a:chOff x="1048970" y="4400501"/>
            <a:chExt cx="57816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554FC6-4FA7-4800-A3C0-07071EC153B1}"/>
                    </a:ext>
                  </a:extLst>
                </p14:cNvPr>
                <p14:cNvContentPartPr/>
                <p14:nvPr/>
              </p14:nvContentPartPr>
              <p14:xfrm>
                <a:off x="1048970" y="4400501"/>
                <a:ext cx="205560" cy="18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554FC6-4FA7-4800-A3C0-07071EC153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330" y="4391861"/>
                  <a:ext cx="223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31377C-2305-4BE8-A791-68FED82A6063}"/>
                    </a:ext>
                  </a:extLst>
                </p14:cNvPr>
                <p14:cNvContentPartPr/>
                <p14:nvPr/>
              </p14:nvContentPartPr>
              <p14:xfrm>
                <a:off x="1244450" y="4566461"/>
                <a:ext cx="120240" cy="16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31377C-2305-4BE8-A791-68FED82A60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5450" y="4557821"/>
                  <a:ext cx="13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3D0F59-272F-4236-A1E1-277E685F1FAE}"/>
                    </a:ext>
                  </a:extLst>
                </p14:cNvPr>
                <p14:cNvContentPartPr/>
                <p14:nvPr/>
              </p14:nvContentPartPr>
              <p14:xfrm>
                <a:off x="1266410" y="4625861"/>
                <a:ext cx="142920" cy="4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3D0F59-272F-4236-A1E1-277E685F1F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7410" y="4616861"/>
                  <a:ext cx="16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688168-55C9-418F-98CA-E997649D9B59}"/>
                    </a:ext>
                  </a:extLst>
                </p14:cNvPr>
                <p14:cNvContentPartPr/>
                <p14:nvPr/>
              </p14:nvContentPartPr>
              <p14:xfrm>
                <a:off x="1460090" y="4540541"/>
                <a:ext cx="167040" cy="15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688168-55C9-418F-98CA-E997649D9B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51450" y="4531901"/>
                  <a:ext cx="1846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12A48B-1DF2-4C11-ACB6-FC8B9ECE4FFA}"/>
              </a:ext>
            </a:extLst>
          </p:cNvPr>
          <p:cNvGrpSpPr/>
          <p:nvPr/>
        </p:nvGrpSpPr>
        <p:grpSpPr>
          <a:xfrm>
            <a:off x="1816850" y="4432541"/>
            <a:ext cx="370080" cy="261720"/>
            <a:chOff x="1816850" y="4432541"/>
            <a:chExt cx="37008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B4CBAE-8F23-440C-8C2D-5AD73EFCF794}"/>
                    </a:ext>
                  </a:extLst>
                </p14:cNvPr>
                <p14:cNvContentPartPr/>
                <p14:nvPr/>
              </p14:nvContentPartPr>
              <p14:xfrm>
                <a:off x="1820450" y="4583741"/>
                <a:ext cx="11520" cy="4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B4CBAE-8F23-440C-8C2D-5AD73EFCF7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11810" y="4575101"/>
                  <a:ext cx="29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134793-B0F9-40CC-8366-04DB894770CC}"/>
                    </a:ext>
                  </a:extLst>
                </p14:cNvPr>
                <p14:cNvContentPartPr/>
                <p14:nvPr/>
              </p14:nvContentPartPr>
              <p14:xfrm>
                <a:off x="1837370" y="4480781"/>
                <a:ext cx="118080" cy="1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134793-B0F9-40CC-8366-04DB894770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28730" y="4471781"/>
                  <a:ext cx="135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E3DF48-9BA5-414F-ABA2-340AE5694265}"/>
                    </a:ext>
                  </a:extLst>
                </p14:cNvPr>
                <p14:cNvContentPartPr/>
                <p14:nvPr/>
              </p14:nvContentPartPr>
              <p14:xfrm>
                <a:off x="1816850" y="4559621"/>
                <a:ext cx="186480" cy="2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E3DF48-9BA5-414F-ABA2-340AE56942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08210" y="4550621"/>
                  <a:ext cx="204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E36B19-5C75-45DC-973D-976A1429C0DD}"/>
                    </a:ext>
                  </a:extLst>
                </p14:cNvPr>
                <p14:cNvContentPartPr/>
                <p14:nvPr/>
              </p14:nvContentPartPr>
              <p14:xfrm>
                <a:off x="2059850" y="4432541"/>
                <a:ext cx="101520" cy="200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E36B19-5C75-45DC-973D-976A1429C0D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51210" y="4423541"/>
                  <a:ext cx="119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CC26E9-5576-4BB3-91AA-D6F855B9EE53}"/>
                    </a:ext>
                  </a:extLst>
                </p14:cNvPr>
                <p14:cNvContentPartPr/>
                <p14:nvPr/>
              </p14:nvContentPartPr>
              <p14:xfrm>
                <a:off x="2162450" y="4687061"/>
                <a:ext cx="24480" cy="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CC26E9-5576-4BB3-91AA-D6F855B9EE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53450" y="4678061"/>
                  <a:ext cx="421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7C15A4-48E9-4A83-80B6-97ABC86009A3}"/>
              </a:ext>
            </a:extLst>
          </p:cNvPr>
          <p:cNvGrpSpPr/>
          <p:nvPr/>
        </p:nvGrpSpPr>
        <p:grpSpPr>
          <a:xfrm>
            <a:off x="1123130" y="4992701"/>
            <a:ext cx="1041840" cy="238680"/>
            <a:chOff x="1123130" y="4992701"/>
            <a:chExt cx="104184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9ADE0A-C8E0-4144-A7F1-B29C1DFC7752}"/>
                    </a:ext>
                  </a:extLst>
                </p14:cNvPr>
                <p14:cNvContentPartPr/>
                <p14:nvPr/>
              </p14:nvContentPartPr>
              <p14:xfrm>
                <a:off x="1123130" y="4992701"/>
                <a:ext cx="195840" cy="19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9ADE0A-C8E0-4144-A7F1-B29C1DFC77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4130" y="4984061"/>
                  <a:ext cx="213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CB9D50-AA42-4274-B455-01AF14FC41D4}"/>
                    </a:ext>
                  </a:extLst>
                </p14:cNvPr>
                <p14:cNvContentPartPr/>
                <p14:nvPr/>
              </p14:nvContentPartPr>
              <p14:xfrm>
                <a:off x="1353890" y="4999541"/>
                <a:ext cx="753840" cy="22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CB9D50-AA42-4274-B455-01AF14FC41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5250" y="4990541"/>
                  <a:ext cx="771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CCFB0A-BF9F-4AEF-B9BA-2FA483B96732}"/>
                    </a:ext>
                  </a:extLst>
                </p14:cNvPr>
                <p14:cNvContentPartPr/>
                <p14:nvPr/>
              </p14:nvContentPartPr>
              <p14:xfrm>
                <a:off x="2163530" y="5229221"/>
                <a:ext cx="1440" cy="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CCFB0A-BF9F-4AEF-B9BA-2FA483B967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54530" y="5220581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ACA075-DE10-4148-BD24-FD1D916CC878}"/>
              </a:ext>
            </a:extLst>
          </p:cNvPr>
          <p:cNvGrpSpPr/>
          <p:nvPr/>
        </p:nvGrpSpPr>
        <p:grpSpPr>
          <a:xfrm>
            <a:off x="2406170" y="4366661"/>
            <a:ext cx="677880" cy="289800"/>
            <a:chOff x="2406170" y="4366661"/>
            <a:chExt cx="67788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35740C-7177-4F77-9154-C7C30F883021}"/>
                    </a:ext>
                  </a:extLst>
                </p14:cNvPr>
                <p14:cNvContentPartPr/>
                <p14:nvPr/>
              </p14:nvContentPartPr>
              <p14:xfrm>
                <a:off x="2406170" y="4484021"/>
                <a:ext cx="154440" cy="1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35740C-7177-4F77-9154-C7C30F8830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170" y="4475381"/>
                  <a:ext cx="172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F5A36D-0C8E-44FB-B7BB-98612367A7D6}"/>
                    </a:ext>
                  </a:extLst>
                </p14:cNvPr>
                <p14:cNvContentPartPr/>
                <p14:nvPr/>
              </p14:nvContentPartPr>
              <p14:xfrm>
                <a:off x="2425610" y="4541981"/>
                <a:ext cx="131400" cy="1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F5A36D-0C8E-44FB-B7BB-98612367A7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610" y="4532981"/>
                  <a:ext cx="149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334EC3-D7E5-498B-9A2B-42A857857C81}"/>
                    </a:ext>
                  </a:extLst>
                </p14:cNvPr>
                <p14:cNvContentPartPr/>
                <p14:nvPr/>
              </p14:nvContentPartPr>
              <p14:xfrm>
                <a:off x="2670050" y="4366661"/>
                <a:ext cx="16200" cy="24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334EC3-D7E5-498B-9A2B-42A857857C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61050" y="4358021"/>
                  <a:ext cx="33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F18195-B537-4C8A-A421-8584418E921F}"/>
                    </a:ext>
                  </a:extLst>
                </p14:cNvPr>
                <p14:cNvContentPartPr/>
                <p14:nvPr/>
              </p14:nvContentPartPr>
              <p14:xfrm>
                <a:off x="2627210" y="4376021"/>
                <a:ext cx="152640" cy="5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F18195-B537-4C8A-A421-8584418E92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18210" y="4367021"/>
                  <a:ext cx="170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98EA7B-F96C-4DA7-96B8-4BD883B8B49A}"/>
                    </a:ext>
                  </a:extLst>
                </p14:cNvPr>
                <p14:cNvContentPartPr/>
                <p14:nvPr/>
              </p14:nvContentPartPr>
              <p14:xfrm>
                <a:off x="2657810" y="4492301"/>
                <a:ext cx="165240" cy="11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98EA7B-F96C-4DA7-96B8-4BD883B8B49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49170" y="4483661"/>
                  <a:ext cx="182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AF580C-219A-4C21-8AFE-7DEC0317BDF7}"/>
                    </a:ext>
                  </a:extLst>
                </p14:cNvPr>
                <p14:cNvContentPartPr/>
                <p14:nvPr/>
              </p14:nvContentPartPr>
              <p14:xfrm>
                <a:off x="2876690" y="4494821"/>
                <a:ext cx="15120" cy="140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AF580C-219A-4C21-8AFE-7DEC0317BD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68050" y="4486181"/>
                  <a:ext cx="32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4CE7AE-F1DD-4152-B9D1-3628E45A1869}"/>
                    </a:ext>
                  </a:extLst>
                </p14:cNvPr>
                <p14:cNvContentPartPr/>
                <p14:nvPr/>
              </p14:nvContentPartPr>
              <p14:xfrm>
                <a:off x="2843210" y="4472501"/>
                <a:ext cx="240840" cy="18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4CE7AE-F1DD-4152-B9D1-3628E45A18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34570" y="4463501"/>
                  <a:ext cx="25848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C86B69-D19F-452A-BB94-2FB44AB75293}"/>
              </a:ext>
            </a:extLst>
          </p:cNvPr>
          <p:cNvGrpSpPr/>
          <p:nvPr/>
        </p:nvGrpSpPr>
        <p:grpSpPr>
          <a:xfrm>
            <a:off x="2422370" y="4945901"/>
            <a:ext cx="863640" cy="270000"/>
            <a:chOff x="2422370" y="4945901"/>
            <a:chExt cx="86364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722067-5383-4FFF-8361-5A3120B550ED}"/>
                    </a:ext>
                  </a:extLst>
                </p14:cNvPr>
                <p14:cNvContentPartPr/>
                <p14:nvPr/>
              </p14:nvContentPartPr>
              <p14:xfrm>
                <a:off x="2422370" y="5072261"/>
                <a:ext cx="160200" cy="15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722067-5383-4FFF-8361-5A3120B550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70" y="5063621"/>
                  <a:ext cx="177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F314EA-1B01-4AE8-8724-A8D5223B8A49}"/>
                    </a:ext>
                  </a:extLst>
                </p14:cNvPr>
                <p14:cNvContentPartPr/>
                <p14:nvPr/>
              </p14:nvContentPartPr>
              <p14:xfrm>
                <a:off x="2458730" y="5111141"/>
                <a:ext cx="127080" cy="1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F314EA-1B01-4AE8-8724-A8D5223B8A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49730" y="5102141"/>
                  <a:ext cx="144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C73C1-AC9A-4282-98F4-559639F2E209}"/>
                    </a:ext>
                  </a:extLst>
                </p14:cNvPr>
                <p14:cNvContentPartPr/>
                <p14:nvPr/>
              </p14:nvContentPartPr>
              <p14:xfrm>
                <a:off x="2706050" y="4945901"/>
                <a:ext cx="189360" cy="23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C73C1-AC9A-4282-98F4-559639F2E2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97050" y="4937261"/>
                  <a:ext cx="207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DC910-601A-45C1-A5B4-71EC3014599F}"/>
                    </a:ext>
                  </a:extLst>
                </p14:cNvPr>
                <p14:cNvContentPartPr/>
                <p14:nvPr/>
              </p14:nvContentPartPr>
              <p14:xfrm>
                <a:off x="2919170" y="5012141"/>
                <a:ext cx="292320" cy="20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DC910-601A-45C1-A5B4-71EC301459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0530" y="5003501"/>
                  <a:ext cx="30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7D7DE7-009C-48F0-95CD-54E927CD6267}"/>
                    </a:ext>
                  </a:extLst>
                </p14:cNvPr>
                <p14:cNvContentPartPr/>
                <p14:nvPr/>
              </p14:nvContentPartPr>
              <p14:xfrm>
                <a:off x="3285650" y="513130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7D7DE7-009C-48F0-95CD-54E927CD62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77010" y="51223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4F71E5-995B-42E1-8AC9-20BEF7510069}"/>
              </a:ext>
            </a:extLst>
          </p:cNvPr>
          <p:cNvGrpSpPr/>
          <p:nvPr/>
        </p:nvGrpSpPr>
        <p:grpSpPr>
          <a:xfrm>
            <a:off x="4374290" y="3014501"/>
            <a:ext cx="467280" cy="194760"/>
            <a:chOff x="4374290" y="3014501"/>
            <a:chExt cx="4672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E4E87-684D-456F-85A8-567DD1E85B45}"/>
                    </a:ext>
                  </a:extLst>
                </p14:cNvPr>
                <p14:cNvContentPartPr/>
                <p14:nvPr/>
              </p14:nvContentPartPr>
              <p14:xfrm>
                <a:off x="4374290" y="3014501"/>
                <a:ext cx="176400" cy="19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E4E87-684D-456F-85A8-567DD1E85B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65650" y="3005501"/>
                  <a:ext cx="194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2568F4-DDFD-44A1-A89A-B31BDB1290AB}"/>
                    </a:ext>
                  </a:extLst>
                </p14:cNvPr>
                <p14:cNvContentPartPr/>
                <p14:nvPr/>
              </p14:nvContentPartPr>
              <p14:xfrm>
                <a:off x="4688210" y="3078221"/>
                <a:ext cx="153360" cy="6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2568F4-DDFD-44A1-A89A-B31BDB1290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79570" y="3069581"/>
                  <a:ext cx="171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C33D2F-9F51-4F9F-93B4-D2F213B918C0}"/>
                    </a:ext>
                  </a:extLst>
                </p14:cNvPr>
                <p14:cNvContentPartPr/>
                <p14:nvPr/>
              </p14:nvContentPartPr>
              <p14:xfrm>
                <a:off x="4704410" y="3143021"/>
                <a:ext cx="117720" cy="1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C33D2F-9F51-4F9F-93B4-D2F213B918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95770" y="3134021"/>
                  <a:ext cx="1353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27EBB1-2BC7-476E-A242-B2716180C1A7}"/>
              </a:ext>
            </a:extLst>
          </p:cNvPr>
          <p:cNvGrpSpPr/>
          <p:nvPr/>
        </p:nvGrpSpPr>
        <p:grpSpPr>
          <a:xfrm>
            <a:off x="5014370" y="2988221"/>
            <a:ext cx="394560" cy="228960"/>
            <a:chOff x="5014370" y="2988221"/>
            <a:chExt cx="39456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7197ED-2B25-43AD-B4E9-6F9AB535465D}"/>
                    </a:ext>
                  </a:extLst>
                </p14:cNvPr>
                <p14:cNvContentPartPr/>
                <p14:nvPr/>
              </p14:nvContentPartPr>
              <p14:xfrm>
                <a:off x="5032010" y="3001901"/>
                <a:ext cx="21960" cy="209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7197ED-2B25-43AD-B4E9-6F9AB535465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23370" y="2993261"/>
                  <a:ext cx="39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09E4A0-530D-498B-8EFE-FB157E3BA48F}"/>
                    </a:ext>
                  </a:extLst>
                </p14:cNvPr>
                <p14:cNvContentPartPr/>
                <p14:nvPr/>
              </p14:nvContentPartPr>
              <p14:xfrm>
                <a:off x="5014370" y="3001901"/>
                <a:ext cx="67320" cy="2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09E4A0-530D-498B-8EFE-FB157E3BA48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05730" y="2993261"/>
                  <a:ext cx="84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7FE4A1-124F-4137-8AAA-2D7F2462BFAC}"/>
                    </a:ext>
                  </a:extLst>
                </p14:cNvPr>
                <p14:cNvContentPartPr/>
                <p14:nvPr/>
              </p14:nvContentPartPr>
              <p14:xfrm>
                <a:off x="5020850" y="3194141"/>
                <a:ext cx="50760" cy="2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7FE4A1-124F-4137-8AAA-2D7F2462BF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12210" y="3185141"/>
                  <a:ext cx="68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393CEA-D45E-448B-9F6B-C16CD176E398}"/>
                    </a:ext>
                  </a:extLst>
                </p14:cNvPr>
                <p14:cNvContentPartPr/>
                <p14:nvPr/>
              </p14:nvContentPartPr>
              <p14:xfrm>
                <a:off x="5140010" y="2988221"/>
                <a:ext cx="268920" cy="22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393CEA-D45E-448B-9F6B-C16CD176E3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31370" y="2979221"/>
                  <a:ext cx="28656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D9FD12-867C-4EA1-AB8C-FAFA05294B8B}"/>
              </a:ext>
            </a:extLst>
          </p:cNvPr>
          <p:cNvGrpSpPr/>
          <p:nvPr/>
        </p:nvGrpSpPr>
        <p:grpSpPr>
          <a:xfrm>
            <a:off x="4162250" y="4268741"/>
            <a:ext cx="563760" cy="1084680"/>
            <a:chOff x="4162250" y="4268741"/>
            <a:chExt cx="563760" cy="10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8265BA-6F11-4F33-B3BA-7368C1F7881A}"/>
                    </a:ext>
                  </a:extLst>
                </p14:cNvPr>
                <p14:cNvContentPartPr/>
                <p14:nvPr/>
              </p14:nvContentPartPr>
              <p14:xfrm>
                <a:off x="4430450" y="4268741"/>
                <a:ext cx="59040" cy="324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8265BA-6F11-4F33-B3BA-7368C1F7881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21450" y="4259741"/>
                  <a:ext cx="76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0FD221-BC0A-4535-8B51-E1E2F5503DCF}"/>
                    </a:ext>
                  </a:extLst>
                </p14:cNvPr>
                <p14:cNvContentPartPr/>
                <p14:nvPr/>
              </p14:nvContentPartPr>
              <p14:xfrm>
                <a:off x="4309490" y="4581221"/>
                <a:ext cx="416520" cy="3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0FD221-BC0A-4535-8B51-E1E2F5503D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00490" y="4572581"/>
                  <a:ext cx="434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45A9BA-4504-47EB-857E-C208AB00D6D6}"/>
                    </a:ext>
                  </a:extLst>
                </p14:cNvPr>
                <p14:cNvContentPartPr/>
                <p14:nvPr/>
              </p14:nvContentPartPr>
              <p14:xfrm>
                <a:off x="4435850" y="4687781"/>
                <a:ext cx="148320" cy="12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45A9BA-4504-47EB-857E-C208AB00D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27210" y="4678781"/>
                  <a:ext cx="165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041068-21F4-4A92-822A-7286E28BE9E1}"/>
                    </a:ext>
                  </a:extLst>
                </p14:cNvPr>
                <p14:cNvContentPartPr/>
                <p14:nvPr/>
              </p14:nvContentPartPr>
              <p14:xfrm>
                <a:off x="4526210" y="4685981"/>
                <a:ext cx="88200" cy="66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041068-21F4-4A92-822A-7286E28BE9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17570" y="4677341"/>
                  <a:ext cx="10584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802EBC-2E16-44AC-9967-368A6FCCEC10}"/>
                    </a:ext>
                  </a:extLst>
                </p14:cNvPr>
                <p14:cNvContentPartPr/>
                <p14:nvPr/>
              </p14:nvContentPartPr>
              <p14:xfrm>
                <a:off x="4162250" y="4427141"/>
                <a:ext cx="129600" cy="2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802EBC-2E16-44AC-9967-368A6FCCEC1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53250" y="4418141"/>
                  <a:ext cx="147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26D1C7-E553-45EE-9EEA-237ABD6A72D8}"/>
                    </a:ext>
                  </a:extLst>
                </p14:cNvPr>
                <p14:cNvContentPartPr/>
                <p14:nvPr/>
              </p14:nvContentPartPr>
              <p14:xfrm>
                <a:off x="4192490" y="4396901"/>
                <a:ext cx="5400" cy="12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26D1C7-E553-45EE-9EEA-237ABD6A72D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83850" y="4387901"/>
                  <a:ext cx="2304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15987D-7DFE-4A1C-9EF0-7AA506E47FDE}"/>
                  </a:ext>
                </a:extLst>
              </p14:cNvPr>
              <p14:cNvContentPartPr/>
              <p14:nvPr/>
            </p14:nvContentPartPr>
            <p14:xfrm>
              <a:off x="4226690" y="4787501"/>
              <a:ext cx="111240" cy="1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15987D-7DFE-4A1C-9EF0-7AA506E47FD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17690" y="4778861"/>
                <a:ext cx="128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7AF3B5F-CFEB-4A84-A185-A6B2B5E1C9EB}"/>
                  </a:ext>
                </a:extLst>
              </p14:cNvPr>
              <p14:cNvContentPartPr/>
              <p14:nvPr/>
            </p14:nvContentPartPr>
            <p14:xfrm>
              <a:off x="973010" y="3102701"/>
              <a:ext cx="169560" cy="24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7AF3B5F-CFEB-4A84-A185-A6B2B5E1C9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64370" y="3093701"/>
                <a:ext cx="1872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D30B8D-FD49-463A-9E47-5E1C78E50839}"/>
                  </a:ext>
                </a:extLst>
              </p14:cNvPr>
              <p14:cNvContentPartPr/>
              <p14:nvPr/>
            </p14:nvContentPartPr>
            <p14:xfrm>
              <a:off x="3070730" y="3065621"/>
              <a:ext cx="163800" cy="254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D30B8D-FD49-463A-9E47-5E1C78E5083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62090" y="3056981"/>
                <a:ext cx="18144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D38DF722-606D-425D-941A-E25B4C631D73}"/>
              </a:ext>
            </a:extLst>
          </p:cNvPr>
          <p:cNvGrpSpPr/>
          <p:nvPr/>
        </p:nvGrpSpPr>
        <p:grpSpPr>
          <a:xfrm>
            <a:off x="503570" y="3018821"/>
            <a:ext cx="222480" cy="379440"/>
            <a:chOff x="503570" y="3018821"/>
            <a:chExt cx="2224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8EF132-B6F1-4665-8614-C2C8735FB4C4}"/>
                    </a:ext>
                  </a:extLst>
                </p14:cNvPr>
                <p14:cNvContentPartPr/>
                <p14:nvPr/>
              </p14:nvContentPartPr>
              <p14:xfrm>
                <a:off x="659090" y="3030701"/>
                <a:ext cx="45000" cy="20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8EF132-B6F1-4665-8614-C2C8735FB4C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0450" y="3021701"/>
                  <a:ext cx="62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57E8FA-CBBF-45B6-AB1B-D207A54C05A8}"/>
                    </a:ext>
                  </a:extLst>
                </p14:cNvPr>
                <p14:cNvContentPartPr/>
                <p14:nvPr/>
              </p14:nvContentPartPr>
              <p14:xfrm>
                <a:off x="634970" y="3018821"/>
                <a:ext cx="91080" cy="2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57E8FA-CBBF-45B6-AB1B-D207A54C05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5970" y="3010181"/>
                  <a:ext cx="108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F9F710-85EA-4FC2-8008-7F9AB13063D0}"/>
                    </a:ext>
                  </a:extLst>
                </p14:cNvPr>
                <p14:cNvContentPartPr/>
                <p14:nvPr/>
              </p14:nvContentPartPr>
              <p14:xfrm>
                <a:off x="665210" y="3214301"/>
                <a:ext cx="46440" cy="2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F9F710-85EA-4FC2-8008-7F9AB13063D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6570" y="3205301"/>
                  <a:ext cx="64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92056A-BDCB-4F42-9196-C722DA253811}"/>
                    </a:ext>
                  </a:extLst>
                </p14:cNvPr>
                <p14:cNvContentPartPr/>
                <p14:nvPr/>
              </p14:nvContentPartPr>
              <p14:xfrm>
                <a:off x="503570" y="3340661"/>
                <a:ext cx="125280" cy="2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92056A-BDCB-4F42-9196-C722DA25381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4930" y="3332021"/>
                  <a:ext cx="14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CD0F36-F580-47A0-B5AF-1A24D5ACB261}"/>
                    </a:ext>
                  </a:extLst>
                </p14:cNvPr>
                <p14:cNvContentPartPr/>
                <p14:nvPr/>
              </p14:nvContentPartPr>
              <p14:xfrm>
                <a:off x="538850" y="3300701"/>
                <a:ext cx="51480" cy="9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CD0F36-F580-47A0-B5AF-1A24D5ACB26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0210" y="3291701"/>
                  <a:ext cx="6912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860547F-CACD-4EEA-935E-A0A4CBBF291F}"/>
                  </a:ext>
                </a:extLst>
              </p14:cNvPr>
              <p14:cNvContentPartPr/>
              <p14:nvPr/>
            </p14:nvContentPartPr>
            <p14:xfrm>
              <a:off x="618410" y="3690221"/>
              <a:ext cx="110880" cy="23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860547F-CACD-4EEA-935E-A0A4CBBF291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09770" y="3681581"/>
                <a:ext cx="1285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B71EFEF-57EE-4F57-B4C1-43CE6EDFF3F3}"/>
              </a:ext>
            </a:extLst>
          </p:cNvPr>
          <p:cNvGrpSpPr/>
          <p:nvPr/>
        </p:nvGrpSpPr>
        <p:grpSpPr>
          <a:xfrm>
            <a:off x="3405890" y="3267941"/>
            <a:ext cx="108360" cy="117000"/>
            <a:chOff x="3405890" y="3267941"/>
            <a:chExt cx="10836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9849B3-ECB3-4447-A53A-90593E100E17}"/>
                    </a:ext>
                  </a:extLst>
                </p14:cNvPr>
                <p14:cNvContentPartPr/>
                <p14:nvPr/>
              </p14:nvContentPartPr>
              <p14:xfrm>
                <a:off x="3405890" y="3300341"/>
                <a:ext cx="108360" cy="1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9849B3-ECB3-4447-A53A-90593E100E1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96890" y="3291701"/>
                  <a:ext cx="126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D79C44-1F8B-4D10-88C8-79F270476E2C}"/>
                    </a:ext>
                  </a:extLst>
                </p14:cNvPr>
                <p14:cNvContentPartPr/>
                <p14:nvPr/>
              </p14:nvContentPartPr>
              <p14:xfrm>
                <a:off x="3429290" y="3267941"/>
                <a:ext cx="21960" cy="11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D79C44-1F8B-4D10-88C8-79F270476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20290" y="3258941"/>
                  <a:ext cx="396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4E1163-A5C4-40E5-812F-31D03528821F}"/>
                  </a:ext>
                </a:extLst>
              </p14:cNvPr>
              <p14:cNvContentPartPr/>
              <p14:nvPr/>
            </p14:nvContentPartPr>
            <p14:xfrm>
              <a:off x="3404810" y="3731261"/>
              <a:ext cx="83160" cy="7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4E1163-A5C4-40E5-812F-31D03528821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396170" y="3722621"/>
                <a:ext cx="10080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A9CDA95-5CB9-47C0-A1DF-2220EED4ED13}"/>
              </a:ext>
            </a:extLst>
          </p:cNvPr>
          <p:cNvGrpSpPr/>
          <p:nvPr/>
        </p:nvGrpSpPr>
        <p:grpSpPr>
          <a:xfrm>
            <a:off x="959330" y="3698141"/>
            <a:ext cx="100440" cy="266760"/>
            <a:chOff x="959330" y="3698141"/>
            <a:chExt cx="10044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1CDBED-BD6E-4606-A75B-760C78A6830B}"/>
                    </a:ext>
                  </a:extLst>
                </p14:cNvPr>
                <p14:cNvContentPartPr/>
                <p14:nvPr/>
              </p14:nvContentPartPr>
              <p14:xfrm>
                <a:off x="995330" y="3698141"/>
                <a:ext cx="21960" cy="26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1CDBED-BD6E-4606-A75B-760C78A683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6690" y="3689141"/>
                  <a:ext cx="39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A080F3-59C8-4FE1-A5FA-EA0340AB13C6}"/>
                    </a:ext>
                  </a:extLst>
                </p14:cNvPr>
                <p14:cNvContentPartPr/>
                <p14:nvPr/>
              </p14:nvContentPartPr>
              <p14:xfrm>
                <a:off x="959330" y="3726221"/>
                <a:ext cx="100440" cy="5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A080F3-59C8-4FE1-A5FA-EA0340AB13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0690" y="3717581"/>
                  <a:ext cx="11808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7D72A02-1284-41B9-8490-B26DD31D9611}"/>
              </a:ext>
            </a:extLst>
          </p:cNvPr>
          <p:cNvGrpSpPr/>
          <p:nvPr/>
        </p:nvGrpSpPr>
        <p:grpSpPr>
          <a:xfrm>
            <a:off x="4196810" y="3505181"/>
            <a:ext cx="195480" cy="206640"/>
            <a:chOff x="4196810" y="3505181"/>
            <a:chExt cx="1954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BAA9B3-3774-4ABA-8E79-78191C7C362E}"/>
                    </a:ext>
                  </a:extLst>
                </p14:cNvPr>
                <p14:cNvContentPartPr/>
                <p14:nvPr/>
              </p14:nvContentPartPr>
              <p14:xfrm>
                <a:off x="4196810" y="3557741"/>
                <a:ext cx="151560" cy="1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BAA9B3-3774-4ABA-8E79-78191C7C362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87810" y="3549101"/>
                  <a:ext cx="169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A9302F-0107-47F3-B22E-17D41A9615C0}"/>
                    </a:ext>
                  </a:extLst>
                </p14:cNvPr>
                <p14:cNvContentPartPr/>
                <p14:nvPr/>
              </p14:nvContentPartPr>
              <p14:xfrm>
                <a:off x="4197530" y="3585461"/>
                <a:ext cx="149400" cy="3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A9302F-0107-47F3-B22E-17D41A9615C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88890" y="3576821"/>
                  <a:ext cx="167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7F484C-37DB-4F38-9D40-6EC91A1A00E6}"/>
                    </a:ext>
                  </a:extLst>
                </p14:cNvPr>
                <p14:cNvContentPartPr/>
                <p14:nvPr/>
              </p14:nvContentPartPr>
              <p14:xfrm>
                <a:off x="4297250" y="3505181"/>
                <a:ext cx="95040" cy="20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7F484C-37DB-4F38-9D40-6EC91A1A00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88250" y="3496181"/>
                  <a:ext cx="1126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45879D-3283-42D1-8416-09EAB664DE7B}"/>
              </a:ext>
            </a:extLst>
          </p:cNvPr>
          <p:cNvGrpSpPr/>
          <p:nvPr/>
        </p:nvGrpSpPr>
        <p:grpSpPr>
          <a:xfrm>
            <a:off x="4563290" y="3476021"/>
            <a:ext cx="558000" cy="204480"/>
            <a:chOff x="4563290" y="3476021"/>
            <a:chExt cx="55800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FF9700-83AD-4ADE-B294-4484B14233F1}"/>
                    </a:ext>
                  </a:extLst>
                </p14:cNvPr>
                <p14:cNvContentPartPr/>
                <p14:nvPr/>
              </p14:nvContentPartPr>
              <p14:xfrm>
                <a:off x="4563290" y="3499781"/>
                <a:ext cx="129600" cy="168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FF9700-83AD-4ADE-B294-4484B14233F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54290" y="3491141"/>
                  <a:ext cx="147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3368C4-71DB-4499-861D-19E5DA45EF28}"/>
                    </a:ext>
                  </a:extLst>
                </p14:cNvPr>
                <p14:cNvContentPartPr/>
                <p14:nvPr/>
              </p14:nvContentPartPr>
              <p14:xfrm>
                <a:off x="4742570" y="3476021"/>
                <a:ext cx="133560" cy="179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3368C4-71DB-4499-861D-19E5DA45EF2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33570" y="3467381"/>
                  <a:ext cx="151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9E364A-EDC8-466E-A20B-0B043B28FD87}"/>
                    </a:ext>
                  </a:extLst>
                </p14:cNvPr>
                <p14:cNvContentPartPr/>
                <p14:nvPr/>
              </p14:nvContentPartPr>
              <p14:xfrm>
                <a:off x="4925090" y="3585461"/>
                <a:ext cx="69120" cy="2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9E364A-EDC8-466E-A20B-0B043B28FD8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16090" y="3576821"/>
                  <a:ext cx="86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102785-8A88-4FE9-855B-EF869F8D06F0}"/>
                    </a:ext>
                  </a:extLst>
                </p14:cNvPr>
                <p14:cNvContentPartPr/>
                <p14:nvPr/>
              </p14:nvContentPartPr>
              <p14:xfrm>
                <a:off x="5041370" y="3495101"/>
                <a:ext cx="79920" cy="18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102785-8A88-4FE9-855B-EF869F8D06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32730" y="3486461"/>
                  <a:ext cx="97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895F57-83A1-45A7-B495-8FDA55A96054}"/>
                    </a:ext>
                  </a:extLst>
                </p14:cNvPr>
                <p14:cNvContentPartPr/>
                <p14:nvPr/>
              </p14:nvContentPartPr>
              <p14:xfrm>
                <a:off x="5010770" y="3588701"/>
                <a:ext cx="95400" cy="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895F57-83A1-45A7-B495-8FDA55A9605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01770" y="3580061"/>
                  <a:ext cx="1130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81D3689-3D0C-4210-AA29-0DAB77D92EBF}"/>
              </a:ext>
            </a:extLst>
          </p:cNvPr>
          <p:cNvGrpSpPr/>
          <p:nvPr/>
        </p:nvGrpSpPr>
        <p:grpSpPr>
          <a:xfrm>
            <a:off x="5287610" y="3410141"/>
            <a:ext cx="513360" cy="323280"/>
            <a:chOff x="5287610" y="3410141"/>
            <a:chExt cx="51336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028EEB-7F89-47F5-A4F5-1500009CE6DE}"/>
                    </a:ext>
                  </a:extLst>
                </p14:cNvPr>
                <p14:cNvContentPartPr/>
                <p14:nvPr/>
              </p14:nvContentPartPr>
              <p14:xfrm>
                <a:off x="5287610" y="3556301"/>
                <a:ext cx="120240" cy="1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028EEB-7F89-47F5-A4F5-1500009CE6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78610" y="3547301"/>
                  <a:ext cx="137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050AC1-BDA4-4436-A8FB-B10A6F102615}"/>
                    </a:ext>
                  </a:extLst>
                </p14:cNvPr>
                <p14:cNvContentPartPr/>
                <p14:nvPr/>
              </p14:nvContentPartPr>
              <p14:xfrm>
                <a:off x="5314250" y="3599861"/>
                <a:ext cx="97200" cy="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050AC1-BDA4-4436-A8FB-B10A6F10261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05610" y="3590861"/>
                  <a:ext cx="114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A3F282-FEFD-4C90-B79E-E947580D8B12}"/>
                    </a:ext>
                  </a:extLst>
                </p14:cNvPr>
                <p14:cNvContentPartPr/>
                <p14:nvPr/>
              </p14:nvContentPartPr>
              <p14:xfrm>
                <a:off x="5573450" y="3490061"/>
                <a:ext cx="24120" cy="20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A3F282-FEFD-4C90-B79E-E947580D8B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64450" y="3481421"/>
                  <a:ext cx="41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124B9D-F8DF-480A-8B85-AD9602FEFC1E}"/>
                    </a:ext>
                  </a:extLst>
                </p14:cNvPr>
                <p14:cNvContentPartPr/>
                <p14:nvPr/>
              </p14:nvContentPartPr>
              <p14:xfrm>
                <a:off x="5548970" y="3488261"/>
                <a:ext cx="54360" cy="20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124B9D-F8DF-480A-8B85-AD9602FEFC1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40330" y="3479261"/>
                  <a:ext cx="72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6E61C39-9425-4C04-8D86-8734E3215B2A}"/>
                    </a:ext>
                  </a:extLst>
                </p14:cNvPr>
                <p14:cNvContentPartPr/>
                <p14:nvPr/>
              </p14:nvContentPartPr>
              <p14:xfrm>
                <a:off x="5729330" y="3410141"/>
                <a:ext cx="71640" cy="32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6E61C39-9425-4C04-8D86-8734E3215B2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20330" y="3401501"/>
                  <a:ext cx="892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43FE5B-1A03-4145-94CB-334533256638}"/>
              </a:ext>
            </a:extLst>
          </p:cNvPr>
          <p:cNvGrpSpPr/>
          <p:nvPr/>
        </p:nvGrpSpPr>
        <p:grpSpPr>
          <a:xfrm>
            <a:off x="5823290" y="3437141"/>
            <a:ext cx="574560" cy="275760"/>
            <a:chOff x="5823290" y="3437141"/>
            <a:chExt cx="57456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E52FB2-6AEE-4793-BBA2-034CC4DFE9CC}"/>
                    </a:ext>
                  </a:extLst>
                </p14:cNvPr>
                <p14:cNvContentPartPr/>
                <p14:nvPr/>
              </p14:nvContentPartPr>
              <p14:xfrm>
                <a:off x="5823290" y="3509141"/>
                <a:ext cx="134280" cy="149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E52FB2-6AEE-4793-BBA2-034CC4DFE9C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14290" y="3500501"/>
                  <a:ext cx="151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E7A77E-C1EC-4342-8DED-00BFE099C109}"/>
                    </a:ext>
                  </a:extLst>
                </p14:cNvPr>
                <p14:cNvContentPartPr/>
                <p14:nvPr/>
              </p14:nvContentPartPr>
              <p14:xfrm>
                <a:off x="6057650" y="3569621"/>
                <a:ext cx="104760" cy="1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E7A77E-C1EC-4342-8DED-00BFE099C1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48650" y="3560621"/>
                  <a:ext cx="122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74FE755-95FA-4796-910B-39D54937BB3B}"/>
                    </a:ext>
                  </a:extLst>
                </p14:cNvPr>
                <p14:cNvContentPartPr/>
                <p14:nvPr/>
              </p14:nvContentPartPr>
              <p14:xfrm>
                <a:off x="6108770" y="3511661"/>
                <a:ext cx="133560" cy="13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74FE755-95FA-4796-910B-39D54937BB3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00130" y="3503021"/>
                  <a:ext cx="15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2DDABB-0B2C-4E01-89D4-3D5805E1D099}"/>
                    </a:ext>
                  </a:extLst>
                </p14:cNvPr>
                <p14:cNvContentPartPr/>
                <p14:nvPr/>
              </p14:nvContentPartPr>
              <p14:xfrm>
                <a:off x="6272930" y="3437141"/>
                <a:ext cx="82080" cy="275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2DDABB-0B2C-4E01-89D4-3D5805E1D09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63930" y="3428141"/>
                  <a:ext cx="99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36A5AF7-1D35-4E7F-894A-70EF55CBFDAA}"/>
                    </a:ext>
                  </a:extLst>
                </p14:cNvPr>
                <p14:cNvContentPartPr/>
                <p14:nvPr/>
              </p14:nvContentPartPr>
              <p14:xfrm>
                <a:off x="6397490" y="3641621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36A5AF7-1D35-4E7F-894A-70EF55CBFD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8850" y="36329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54ACAD2-D8DA-4A2A-A0AF-33726C17ECF6}"/>
              </a:ext>
            </a:extLst>
          </p:cNvPr>
          <p:cNvGrpSpPr/>
          <p:nvPr/>
        </p:nvGrpSpPr>
        <p:grpSpPr>
          <a:xfrm>
            <a:off x="4639970" y="3934301"/>
            <a:ext cx="642240" cy="235440"/>
            <a:chOff x="4639970" y="3934301"/>
            <a:chExt cx="6422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BB02CEA-8A86-4E63-822E-0BA9E8681821}"/>
                    </a:ext>
                  </a:extLst>
                </p14:cNvPr>
                <p14:cNvContentPartPr/>
                <p14:nvPr/>
              </p14:nvContentPartPr>
              <p14:xfrm>
                <a:off x="4644650" y="3999461"/>
                <a:ext cx="119520" cy="7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BB02CEA-8A86-4E63-822E-0BA9E86818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36010" y="3990461"/>
                  <a:ext cx="137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B32ACA7-9458-4B7E-86C0-1B9A224E8CEB}"/>
                    </a:ext>
                  </a:extLst>
                </p14:cNvPr>
                <p14:cNvContentPartPr/>
                <p14:nvPr/>
              </p14:nvContentPartPr>
              <p14:xfrm>
                <a:off x="4639970" y="4037981"/>
                <a:ext cx="166320" cy="2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B32ACA7-9458-4B7E-86C0-1B9A224E8C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31330" y="4029341"/>
                  <a:ext cx="183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FF383FB-622D-4A37-B289-F4BE808568AD}"/>
                    </a:ext>
                  </a:extLst>
                </p14:cNvPr>
                <p14:cNvContentPartPr/>
                <p14:nvPr/>
              </p14:nvContentPartPr>
              <p14:xfrm>
                <a:off x="4773170" y="3934301"/>
                <a:ext cx="110520" cy="208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FF383FB-622D-4A37-B289-F4BE808568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4530" y="3925301"/>
                  <a:ext cx="128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BF5B35E-34B4-494A-96FD-B3F6482D6E69}"/>
                    </a:ext>
                  </a:extLst>
                </p14:cNvPr>
                <p14:cNvContentPartPr/>
                <p14:nvPr/>
              </p14:nvContentPartPr>
              <p14:xfrm>
                <a:off x="4975130" y="3962741"/>
                <a:ext cx="61920" cy="207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BF5B35E-34B4-494A-96FD-B3F6482D6E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66490" y="3953741"/>
                  <a:ext cx="79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978EB4-C2A5-47FD-8311-61FD386CB0A8}"/>
                    </a:ext>
                  </a:extLst>
                </p14:cNvPr>
                <p14:cNvContentPartPr/>
                <p14:nvPr/>
              </p14:nvContentPartPr>
              <p14:xfrm>
                <a:off x="4994930" y="4049141"/>
                <a:ext cx="287280" cy="10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978EB4-C2A5-47FD-8311-61FD386CB0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85930" y="4040141"/>
                  <a:ext cx="304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3B2F65F-2EEF-4129-BF64-23CAA06BFAE9}"/>
                    </a:ext>
                  </a:extLst>
                </p14:cNvPr>
                <p14:cNvContentPartPr/>
                <p14:nvPr/>
              </p14:nvContentPartPr>
              <p14:xfrm>
                <a:off x="5195090" y="4113581"/>
                <a:ext cx="6012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3B2F65F-2EEF-4129-BF64-23CAA06BFA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86450" y="4104581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68BBAE8-E98E-45FD-80C2-75DACD62ECB3}"/>
              </a:ext>
            </a:extLst>
          </p:cNvPr>
          <p:cNvGrpSpPr/>
          <p:nvPr/>
        </p:nvGrpSpPr>
        <p:grpSpPr>
          <a:xfrm>
            <a:off x="5412890" y="3982901"/>
            <a:ext cx="442800" cy="213120"/>
            <a:chOff x="5412890" y="3982901"/>
            <a:chExt cx="44280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5ECA03-6904-4800-8E58-CE4566F84169}"/>
                    </a:ext>
                  </a:extLst>
                </p14:cNvPr>
                <p14:cNvContentPartPr/>
                <p14:nvPr/>
              </p14:nvContentPartPr>
              <p14:xfrm>
                <a:off x="5412890" y="3982901"/>
                <a:ext cx="123840" cy="126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5ECA03-6904-4800-8E58-CE4566F8416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04250" y="3973901"/>
                  <a:ext cx="141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254E82-7A90-44B9-97F6-8A35758BD4BE}"/>
                    </a:ext>
                  </a:extLst>
                </p14:cNvPr>
                <p14:cNvContentPartPr/>
                <p14:nvPr/>
              </p14:nvContentPartPr>
              <p14:xfrm>
                <a:off x="5524850" y="4014581"/>
                <a:ext cx="3960" cy="18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254E82-7A90-44B9-97F6-8A35758BD4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15850" y="4005941"/>
                  <a:ext cx="21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ADF786-BCAB-4B81-BB84-7E7CFF7415D2}"/>
                    </a:ext>
                  </a:extLst>
                </p14:cNvPr>
                <p14:cNvContentPartPr/>
                <p14:nvPr/>
              </p14:nvContentPartPr>
              <p14:xfrm>
                <a:off x="5608730" y="4110341"/>
                <a:ext cx="10440" cy="32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ADF786-BCAB-4B81-BB84-7E7CFF7415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9730" y="4101341"/>
                  <a:ext cx="28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A705EA-EA2F-4ED1-9B08-CF4A2D29A912}"/>
                    </a:ext>
                  </a:extLst>
                </p14:cNvPr>
                <p14:cNvContentPartPr/>
                <p14:nvPr/>
              </p14:nvContentPartPr>
              <p14:xfrm>
                <a:off x="5689730" y="4034021"/>
                <a:ext cx="165960" cy="141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A705EA-EA2F-4ED1-9B08-CF4A2D29A9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80730" y="4025021"/>
                  <a:ext cx="1836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6BBDCFE-29B5-4B8F-8423-B9F47A39F165}"/>
              </a:ext>
            </a:extLst>
          </p:cNvPr>
          <p:cNvGrpSpPr/>
          <p:nvPr/>
        </p:nvGrpSpPr>
        <p:grpSpPr>
          <a:xfrm>
            <a:off x="1133210" y="1540661"/>
            <a:ext cx="428400" cy="156240"/>
            <a:chOff x="1133210" y="1540661"/>
            <a:chExt cx="42840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82F31C7-EDF5-4563-9EFA-EB8ED5A34451}"/>
                    </a:ext>
                  </a:extLst>
                </p14:cNvPr>
                <p14:cNvContentPartPr/>
                <p14:nvPr/>
              </p14:nvContentPartPr>
              <p14:xfrm>
                <a:off x="1133210" y="1540661"/>
                <a:ext cx="104400" cy="9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82F31C7-EDF5-4563-9EFA-EB8ED5A344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4570" y="1532021"/>
                  <a:ext cx="122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938D3B-C717-44F4-BC37-10911291BC55}"/>
                    </a:ext>
                  </a:extLst>
                </p14:cNvPr>
                <p14:cNvContentPartPr/>
                <p14:nvPr/>
              </p14:nvContentPartPr>
              <p14:xfrm>
                <a:off x="1226090" y="1558661"/>
                <a:ext cx="14400" cy="138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938D3B-C717-44F4-BC37-10911291BC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17450" y="1549661"/>
                  <a:ext cx="32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17C5C4C-001F-4BB9-AF2E-B3B2FB53D47C}"/>
                    </a:ext>
                  </a:extLst>
                </p14:cNvPr>
                <p14:cNvContentPartPr/>
                <p14:nvPr/>
              </p14:nvContentPartPr>
              <p14:xfrm>
                <a:off x="1312130" y="1620581"/>
                <a:ext cx="10440" cy="18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17C5C4C-001F-4BB9-AF2E-B3B2FB53D4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3130" y="1611941"/>
                  <a:ext cx="28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48A99F-23D2-4C49-872C-76F6244F65A5}"/>
                    </a:ext>
                  </a:extLst>
                </p14:cNvPr>
                <p14:cNvContentPartPr/>
                <p14:nvPr/>
              </p14:nvContentPartPr>
              <p14:xfrm>
                <a:off x="1424090" y="1546781"/>
                <a:ext cx="137520" cy="141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48A99F-23D2-4C49-872C-76F6244F65A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15090" y="1538141"/>
                  <a:ext cx="1551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C9875CE-6D65-4041-9198-E5D04D453AF4}"/>
              </a:ext>
            </a:extLst>
          </p:cNvPr>
          <p:cNvGrpSpPr/>
          <p:nvPr/>
        </p:nvGrpSpPr>
        <p:grpSpPr>
          <a:xfrm>
            <a:off x="2373050" y="1553621"/>
            <a:ext cx="500760" cy="187920"/>
            <a:chOff x="2373050" y="1553621"/>
            <a:chExt cx="50076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EB6053-B2B9-40FE-961A-F69EE52E100F}"/>
                    </a:ext>
                  </a:extLst>
                </p14:cNvPr>
                <p14:cNvContentPartPr/>
                <p14:nvPr/>
              </p14:nvContentPartPr>
              <p14:xfrm>
                <a:off x="2373050" y="1568381"/>
                <a:ext cx="132840" cy="115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EB6053-B2B9-40FE-961A-F69EE52E100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64050" y="1559381"/>
                  <a:ext cx="150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50F3C0-D4FA-48F1-B054-DEE623C0B156}"/>
                    </a:ext>
                  </a:extLst>
                </p14:cNvPr>
                <p14:cNvContentPartPr/>
                <p14:nvPr/>
              </p14:nvContentPartPr>
              <p14:xfrm>
                <a:off x="2486450" y="1615541"/>
                <a:ext cx="30240" cy="113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50F3C0-D4FA-48F1-B054-DEE623C0B1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77810" y="1606901"/>
                  <a:ext cx="47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D44090F-D912-4A52-B3AA-49199720B561}"/>
                    </a:ext>
                  </a:extLst>
                </p14:cNvPr>
                <p14:cNvContentPartPr/>
                <p14:nvPr/>
              </p14:nvContentPartPr>
              <p14:xfrm>
                <a:off x="2587250" y="1655861"/>
                <a:ext cx="24480" cy="2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D44090F-D912-4A52-B3AA-49199720B5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78250" y="1646861"/>
                  <a:ext cx="42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462E27-669B-43FF-94A4-57367A001329}"/>
                    </a:ext>
                  </a:extLst>
                </p14:cNvPr>
                <p14:cNvContentPartPr/>
                <p14:nvPr/>
              </p14:nvContentPartPr>
              <p14:xfrm>
                <a:off x="2658890" y="1553621"/>
                <a:ext cx="214920" cy="187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462E27-669B-43FF-94A4-57367A0013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49890" y="1544621"/>
                  <a:ext cx="2325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509E199-823E-4B13-B7AE-8C166139A0BA}"/>
              </a:ext>
            </a:extLst>
          </p:cNvPr>
          <p:cNvGrpSpPr/>
          <p:nvPr/>
        </p:nvGrpSpPr>
        <p:grpSpPr>
          <a:xfrm>
            <a:off x="3578330" y="1526621"/>
            <a:ext cx="522000" cy="201240"/>
            <a:chOff x="3578330" y="1526621"/>
            <a:chExt cx="5220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D6026F-06F3-4EAF-92AA-BFADD8C3E1DC}"/>
                    </a:ext>
                  </a:extLst>
                </p14:cNvPr>
                <p14:cNvContentPartPr/>
                <p14:nvPr/>
              </p14:nvContentPartPr>
              <p14:xfrm>
                <a:off x="3578330" y="1526621"/>
                <a:ext cx="143640" cy="114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D6026F-06F3-4EAF-92AA-BFADD8C3E1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69330" y="1517981"/>
                  <a:ext cx="161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24E8515-4374-470E-BEA8-B3AD564FE5E9}"/>
                    </a:ext>
                  </a:extLst>
                </p14:cNvPr>
                <p14:cNvContentPartPr/>
                <p14:nvPr/>
              </p14:nvContentPartPr>
              <p14:xfrm>
                <a:off x="3688130" y="1568741"/>
                <a:ext cx="28440" cy="13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24E8515-4374-470E-BEA8-B3AD564FE5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79130" y="1559741"/>
                  <a:ext cx="46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931F24-9510-4860-912E-DC3201CD1E56}"/>
                    </a:ext>
                  </a:extLst>
                </p14:cNvPr>
                <p14:cNvContentPartPr/>
                <p14:nvPr/>
              </p14:nvContentPartPr>
              <p14:xfrm>
                <a:off x="3797210" y="1636421"/>
                <a:ext cx="15120" cy="2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931F24-9510-4860-912E-DC3201CD1E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88210" y="1627781"/>
                  <a:ext cx="32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4ADF496-FE4B-413E-AAA0-61444D20BDFB}"/>
                    </a:ext>
                  </a:extLst>
                </p14:cNvPr>
                <p14:cNvContentPartPr/>
                <p14:nvPr/>
              </p14:nvContentPartPr>
              <p14:xfrm>
                <a:off x="3877130" y="1548581"/>
                <a:ext cx="223200" cy="179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4ADF496-FE4B-413E-AAA0-61444D20BDF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68490" y="1539581"/>
                  <a:ext cx="2408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80F1524-B086-4611-A696-723EBE8822DF}"/>
              </a:ext>
            </a:extLst>
          </p:cNvPr>
          <p:cNvGrpSpPr/>
          <p:nvPr/>
        </p:nvGrpSpPr>
        <p:grpSpPr>
          <a:xfrm>
            <a:off x="1023770" y="1095701"/>
            <a:ext cx="883800" cy="262080"/>
            <a:chOff x="1023770" y="1095701"/>
            <a:chExt cx="88380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7204D5-096E-4807-8126-B664240254F6}"/>
                    </a:ext>
                  </a:extLst>
                </p14:cNvPr>
                <p14:cNvContentPartPr/>
                <p14:nvPr/>
              </p14:nvContentPartPr>
              <p14:xfrm>
                <a:off x="1023770" y="1136381"/>
                <a:ext cx="8280" cy="14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7204D5-096E-4807-8126-B664240254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5130" y="1127741"/>
                  <a:ext cx="25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3ECAB9-EBFE-41DD-A1AE-5A1340F630A7}"/>
                    </a:ext>
                  </a:extLst>
                </p14:cNvPr>
                <p14:cNvContentPartPr/>
                <p14:nvPr/>
              </p14:nvContentPartPr>
              <p14:xfrm>
                <a:off x="1075250" y="1095701"/>
                <a:ext cx="142920" cy="178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3ECAB9-EBFE-41DD-A1AE-5A1340F630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6610" y="1086701"/>
                  <a:ext cx="160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747408-5CD4-45BB-A790-A4C5A90605ED}"/>
                    </a:ext>
                  </a:extLst>
                </p14:cNvPr>
                <p14:cNvContentPartPr/>
                <p14:nvPr/>
              </p14:nvContentPartPr>
              <p14:xfrm>
                <a:off x="1241210" y="1224221"/>
                <a:ext cx="6120" cy="133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3747408-5CD4-45BB-A790-A4C5A90605E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32570" y="1215221"/>
                  <a:ext cx="23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89A59D1-6CE4-443B-B033-D6FC5ABB6065}"/>
                    </a:ext>
                  </a:extLst>
                </p14:cNvPr>
                <p14:cNvContentPartPr/>
                <p14:nvPr/>
              </p14:nvContentPartPr>
              <p14:xfrm>
                <a:off x="1363610" y="1191461"/>
                <a:ext cx="79920" cy="1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89A59D1-6CE4-443B-B033-D6FC5ABB60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4970" y="1182821"/>
                  <a:ext cx="97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E15484D-7380-473C-AE16-F51BB89270D9}"/>
                    </a:ext>
                  </a:extLst>
                </p14:cNvPr>
                <p14:cNvContentPartPr/>
                <p14:nvPr/>
              </p14:nvContentPartPr>
              <p14:xfrm>
                <a:off x="1381970" y="1192181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E15484D-7380-473C-AE16-F51BB89270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72970" y="11835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D73E486-AEB0-4010-AD70-93990DB1DA70}"/>
                    </a:ext>
                  </a:extLst>
                </p14:cNvPr>
                <p14:cNvContentPartPr/>
                <p14:nvPr/>
              </p14:nvContentPartPr>
              <p14:xfrm>
                <a:off x="1364330" y="1192181"/>
                <a:ext cx="83160" cy="5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D73E486-AEB0-4010-AD70-93990DB1DA7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55330" y="1183541"/>
                  <a:ext cx="100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A3085A-4560-461C-ACED-870A5A10A56E}"/>
                    </a:ext>
                  </a:extLst>
                </p14:cNvPr>
                <p14:cNvContentPartPr/>
                <p14:nvPr/>
              </p14:nvContentPartPr>
              <p14:xfrm>
                <a:off x="1575650" y="1136381"/>
                <a:ext cx="2160" cy="131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A3085A-4560-461C-ACED-870A5A10A56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566650" y="1127381"/>
                  <a:ext cx="19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A8961BF-BD52-4B64-8B51-CBA576047B18}"/>
                    </a:ext>
                  </a:extLst>
                </p14:cNvPr>
                <p14:cNvContentPartPr/>
                <p14:nvPr/>
              </p14:nvContentPartPr>
              <p14:xfrm>
                <a:off x="1595450" y="1142501"/>
                <a:ext cx="91800" cy="133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A8961BF-BD52-4B64-8B51-CBA576047B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86810" y="1133861"/>
                  <a:ext cx="109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DDA5B25-D3AA-4CE9-B53C-FEEE1ACF5B64}"/>
                    </a:ext>
                  </a:extLst>
                </p14:cNvPr>
                <p14:cNvContentPartPr/>
                <p14:nvPr/>
              </p14:nvContentPartPr>
              <p14:xfrm>
                <a:off x="1723970" y="1214141"/>
                <a:ext cx="7560" cy="23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DDA5B25-D3AA-4CE9-B53C-FEEE1ACF5B6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14970" y="1205141"/>
                  <a:ext cx="25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6A1CCD-0EAB-4671-AF9D-91932F344DC6}"/>
                    </a:ext>
                  </a:extLst>
                </p14:cNvPr>
                <p14:cNvContentPartPr/>
                <p14:nvPr/>
              </p14:nvContentPartPr>
              <p14:xfrm>
                <a:off x="1784810" y="1109381"/>
                <a:ext cx="122760" cy="176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6A1CCD-0EAB-4671-AF9D-91932F344D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76170" y="1100381"/>
                  <a:ext cx="1404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9BF128B-A4FF-41EC-B92C-FBD304D86216}"/>
              </a:ext>
            </a:extLst>
          </p:cNvPr>
          <p:cNvGrpSpPr/>
          <p:nvPr/>
        </p:nvGrpSpPr>
        <p:grpSpPr>
          <a:xfrm>
            <a:off x="2212850" y="1125941"/>
            <a:ext cx="449280" cy="212400"/>
            <a:chOff x="2212850" y="1125941"/>
            <a:chExt cx="4492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04B7411-C5B5-4481-8555-023F7FA87373}"/>
                    </a:ext>
                  </a:extLst>
                </p14:cNvPr>
                <p14:cNvContentPartPr/>
                <p14:nvPr/>
              </p14:nvContentPartPr>
              <p14:xfrm>
                <a:off x="2212850" y="1157261"/>
                <a:ext cx="13320" cy="140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04B7411-C5B5-4481-8555-023F7FA8737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03850" y="1148261"/>
                  <a:ext cx="30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6683BD7-E950-4402-B35D-9DAE8AAB7E12}"/>
                    </a:ext>
                  </a:extLst>
                </p14:cNvPr>
                <p14:cNvContentPartPr/>
                <p14:nvPr/>
              </p14:nvContentPartPr>
              <p14:xfrm>
                <a:off x="2294570" y="1125941"/>
                <a:ext cx="140040" cy="16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6683BD7-E950-4402-B35D-9DAE8AAB7E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85930" y="1117301"/>
                  <a:ext cx="157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66C5C77-475B-428A-AD45-A4F092CDF378}"/>
                    </a:ext>
                  </a:extLst>
                </p14:cNvPr>
                <p14:cNvContentPartPr/>
                <p14:nvPr/>
              </p14:nvContentPartPr>
              <p14:xfrm>
                <a:off x="2445410" y="1221701"/>
                <a:ext cx="60480" cy="116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66C5C77-475B-428A-AD45-A4F092CDF37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36770" y="1212701"/>
                  <a:ext cx="78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1BA9EFF-2D5A-4F1F-A0B7-8D8FABD37146}"/>
                    </a:ext>
                  </a:extLst>
                </p14:cNvPr>
                <p14:cNvContentPartPr/>
                <p14:nvPr/>
              </p14:nvContentPartPr>
              <p14:xfrm>
                <a:off x="2567450" y="1209821"/>
                <a:ext cx="84240" cy="5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1BA9EFF-2D5A-4F1F-A0B7-8D8FABD3714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58810" y="1201181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DFF992-E40A-428D-910A-42C149F7E570}"/>
                    </a:ext>
                  </a:extLst>
                </p14:cNvPr>
                <p14:cNvContentPartPr/>
                <p14:nvPr/>
              </p14:nvContentPartPr>
              <p14:xfrm>
                <a:off x="2559890" y="1264541"/>
                <a:ext cx="102240" cy="3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DFF992-E40A-428D-910A-42C149F7E57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550890" y="1255541"/>
                  <a:ext cx="1198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78E6A24-D335-43E6-8727-BFE881F60DF1}"/>
              </a:ext>
            </a:extLst>
          </p:cNvPr>
          <p:cNvGrpSpPr/>
          <p:nvPr/>
        </p:nvGrpSpPr>
        <p:grpSpPr>
          <a:xfrm>
            <a:off x="2796770" y="1141781"/>
            <a:ext cx="353880" cy="182160"/>
            <a:chOff x="2796770" y="1141781"/>
            <a:chExt cx="3538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94E9FF5-B3CD-47C0-808E-331292CA5AAA}"/>
                    </a:ext>
                  </a:extLst>
                </p14:cNvPr>
                <p14:cNvContentPartPr/>
                <p14:nvPr/>
              </p14:nvContentPartPr>
              <p14:xfrm>
                <a:off x="2796770" y="1141781"/>
                <a:ext cx="89640" cy="113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94E9FF5-B3CD-47C0-808E-331292CA5AA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87770" y="1132781"/>
                  <a:ext cx="107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01D665D-2B8C-45F8-A5BC-3B14422DDCE0}"/>
                    </a:ext>
                  </a:extLst>
                </p14:cNvPr>
                <p14:cNvContentPartPr/>
                <p14:nvPr/>
              </p14:nvContentPartPr>
              <p14:xfrm>
                <a:off x="2883170" y="1176341"/>
                <a:ext cx="15120" cy="147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01D665D-2B8C-45F8-A5BC-3B14422DDCE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74530" y="1167701"/>
                  <a:ext cx="32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F136AF-3840-440A-AEC1-4C39A0BF262A}"/>
                    </a:ext>
                  </a:extLst>
                </p14:cNvPr>
                <p14:cNvContentPartPr/>
                <p14:nvPr/>
              </p14:nvContentPartPr>
              <p14:xfrm>
                <a:off x="2949410" y="1239341"/>
                <a:ext cx="3240" cy="22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FF136AF-3840-440A-AEC1-4C39A0BF262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40770" y="1230341"/>
                  <a:ext cx="20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5DA6290-668E-4AEB-B155-6E36A2776C73}"/>
                    </a:ext>
                  </a:extLst>
                </p14:cNvPr>
                <p14:cNvContentPartPr/>
                <p14:nvPr/>
              </p14:nvContentPartPr>
              <p14:xfrm>
                <a:off x="2949410" y="1239341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5DA6290-668E-4AEB-B155-6E36A2776C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40770" y="12303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00CEB3C-BA2E-4ECD-B469-878628445C1A}"/>
                    </a:ext>
                  </a:extLst>
                </p14:cNvPr>
                <p14:cNvContentPartPr/>
                <p14:nvPr/>
              </p14:nvContentPartPr>
              <p14:xfrm>
                <a:off x="2949410" y="1152221"/>
                <a:ext cx="201240" cy="145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00CEB3C-BA2E-4ECD-B469-878628445C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40770" y="1143221"/>
                  <a:ext cx="21888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365DBA7-D1AD-4AE7-9BB2-DDC5DBACABCA}"/>
              </a:ext>
            </a:extLst>
          </p:cNvPr>
          <p:cNvGrpSpPr/>
          <p:nvPr/>
        </p:nvGrpSpPr>
        <p:grpSpPr>
          <a:xfrm>
            <a:off x="3651770" y="1125941"/>
            <a:ext cx="171000" cy="170640"/>
            <a:chOff x="3651770" y="1125941"/>
            <a:chExt cx="17100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D46E32-A865-4D76-BECE-112791A85B19}"/>
                    </a:ext>
                  </a:extLst>
                </p14:cNvPr>
                <p14:cNvContentPartPr/>
                <p14:nvPr/>
              </p14:nvContentPartPr>
              <p14:xfrm>
                <a:off x="3651770" y="1143581"/>
                <a:ext cx="132480" cy="128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D46E32-A865-4D76-BECE-112791A85B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42770" y="1134941"/>
                  <a:ext cx="150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5101E3B-2E1B-490A-AF2E-A7B32431F40D}"/>
                    </a:ext>
                  </a:extLst>
                </p14:cNvPr>
                <p14:cNvContentPartPr/>
                <p14:nvPr/>
              </p14:nvContentPartPr>
              <p14:xfrm>
                <a:off x="3792530" y="1125941"/>
                <a:ext cx="30240" cy="170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5101E3B-2E1B-490A-AF2E-A7B32431F40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83530" y="1117301"/>
                  <a:ext cx="478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ED4DF28-76CB-483A-B742-2FE9318F7168}"/>
              </a:ext>
            </a:extLst>
          </p:cNvPr>
          <p:cNvGrpSpPr/>
          <p:nvPr/>
        </p:nvGrpSpPr>
        <p:grpSpPr>
          <a:xfrm>
            <a:off x="5118770" y="4624421"/>
            <a:ext cx="587160" cy="175320"/>
            <a:chOff x="5118770" y="4624421"/>
            <a:chExt cx="58716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790E60-F18E-41ED-B5DC-38516A0A63EE}"/>
                    </a:ext>
                  </a:extLst>
                </p14:cNvPr>
                <p14:cNvContentPartPr/>
                <p14:nvPr/>
              </p14:nvContentPartPr>
              <p14:xfrm>
                <a:off x="5118770" y="4627661"/>
                <a:ext cx="153000" cy="172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790E60-F18E-41ED-B5DC-38516A0A63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09770" y="4619021"/>
                  <a:ext cx="170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6F49C0-8DA1-4DB8-BB81-3ABE62BA71B4}"/>
                    </a:ext>
                  </a:extLst>
                </p14:cNvPr>
                <p14:cNvContentPartPr/>
                <p14:nvPr/>
              </p14:nvContentPartPr>
              <p14:xfrm>
                <a:off x="5263130" y="4652861"/>
                <a:ext cx="141840" cy="138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6F49C0-8DA1-4DB8-BB81-3ABE62BA71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54130" y="4643861"/>
                  <a:ext cx="159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6BB2130-F6AE-4853-A753-DF8D3FE87706}"/>
                    </a:ext>
                  </a:extLst>
                </p14:cNvPr>
                <p14:cNvContentPartPr/>
                <p14:nvPr/>
              </p14:nvContentPartPr>
              <p14:xfrm>
                <a:off x="5425130" y="4624421"/>
                <a:ext cx="135360" cy="171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6BB2130-F6AE-4853-A753-DF8D3FE8770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16490" y="4615781"/>
                  <a:ext cx="153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CD202A-B539-4A92-A915-DC220EB20748}"/>
                    </a:ext>
                  </a:extLst>
                </p14:cNvPr>
                <p14:cNvContentPartPr/>
                <p14:nvPr/>
              </p14:nvContentPartPr>
              <p14:xfrm>
                <a:off x="5680370" y="4634861"/>
                <a:ext cx="7920" cy="27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CD202A-B539-4A92-A915-DC220EB207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71730" y="4626221"/>
                  <a:ext cx="25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D77A2E-4B74-4C50-91E6-C1986F8C1D5A}"/>
                    </a:ext>
                  </a:extLst>
                </p14:cNvPr>
                <p14:cNvContentPartPr/>
                <p14:nvPr/>
              </p14:nvContentPartPr>
              <p14:xfrm>
                <a:off x="5699090" y="4723781"/>
                <a:ext cx="6840" cy="9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D77A2E-4B74-4C50-91E6-C1986F8C1D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90090" y="4715141"/>
                  <a:ext cx="244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EBDA6AE-432E-4ED2-8C99-5A445789183E}"/>
              </a:ext>
            </a:extLst>
          </p:cNvPr>
          <p:cNvGrpSpPr/>
          <p:nvPr/>
        </p:nvGrpSpPr>
        <p:grpSpPr>
          <a:xfrm>
            <a:off x="6095810" y="4573301"/>
            <a:ext cx="1871280" cy="330120"/>
            <a:chOff x="6095810" y="4573301"/>
            <a:chExt cx="18712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54DCF4-8C00-4F09-8B55-04CC8E34BE9C}"/>
                    </a:ext>
                  </a:extLst>
                </p14:cNvPr>
                <p14:cNvContentPartPr/>
                <p14:nvPr/>
              </p14:nvContentPartPr>
              <p14:xfrm>
                <a:off x="6095810" y="4612541"/>
                <a:ext cx="27360" cy="177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54DCF4-8C00-4F09-8B55-04CC8E34BE9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86810" y="4603541"/>
                  <a:ext cx="45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18AF52-B91E-47EF-BC79-47F8216FCF36}"/>
                    </a:ext>
                  </a:extLst>
                </p14:cNvPr>
                <p14:cNvContentPartPr/>
                <p14:nvPr/>
              </p14:nvContentPartPr>
              <p14:xfrm>
                <a:off x="6104090" y="4623701"/>
                <a:ext cx="153000" cy="138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18AF52-B91E-47EF-BC79-47F8216FCF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95450" y="4615061"/>
                  <a:ext cx="170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F59979-43FF-4B58-B980-C4ED7B88664E}"/>
                    </a:ext>
                  </a:extLst>
                </p14:cNvPr>
                <p14:cNvContentPartPr/>
                <p14:nvPr/>
              </p14:nvContentPartPr>
              <p14:xfrm>
                <a:off x="6278330" y="4573301"/>
                <a:ext cx="307080" cy="191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F59979-43FF-4B58-B980-C4ED7B8866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69330" y="4564301"/>
                  <a:ext cx="324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3408D4C-8104-4C92-9A08-5EC92535BFC6}"/>
                    </a:ext>
                  </a:extLst>
                </p14:cNvPr>
                <p14:cNvContentPartPr/>
                <p14:nvPr/>
              </p14:nvContentPartPr>
              <p14:xfrm>
                <a:off x="6435650" y="4623341"/>
                <a:ext cx="135360" cy="26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3408D4C-8104-4C92-9A08-5EC92535BF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27010" y="4614341"/>
                  <a:ext cx="153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8A8896A-7AC1-48F7-8E11-81BBE8C370C1}"/>
                    </a:ext>
                  </a:extLst>
                </p14:cNvPr>
                <p14:cNvContentPartPr/>
                <p14:nvPr/>
              </p14:nvContentPartPr>
              <p14:xfrm>
                <a:off x="6613490" y="4629101"/>
                <a:ext cx="222840" cy="11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8A8896A-7AC1-48F7-8E11-81BBE8C370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04850" y="4620101"/>
                  <a:ext cx="24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EC9D0BB-4983-40EB-87FE-CA9B61F2B78D}"/>
                    </a:ext>
                  </a:extLst>
                </p14:cNvPr>
                <p14:cNvContentPartPr/>
                <p14:nvPr/>
              </p14:nvContentPartPr>
              <p14:xfrm>
                <a:off x="6836330" y="4640261"/>
                <a:ext cx="90360" cy="249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EC9D0BB-4983-40EB-87FE-CA9B61F2B7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27330" y="4631621"/>
                  <a:ext cx="108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9E118BA-85DD-4083-935D-0EC694D6A616}"/>
                    </a:ext>
                  </a:extLst>
                </p14:cNvPr>
                <p14:cNvContentPartPr/>
                <p14:nvPr/>
              </p14:nvContentPartPr>
              <p14:xfrm>
                <a:off x="7060610" y="4641701"/>
                <a:ext cx="175320" cy="138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9E118BA-85DD-4083-935D-0EC694D6A6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51970" y="4632701"/>
                  <a:ext cx="192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500D73-EB17-45ED-855B-14D961909036}"/>
                    </a:ext>
                  </a:extLst>
                </p14:cNvPr>
                <p14:cNvContentPartPr/>
                <p14:nvPr/>
              </p14:nvContentPartPr>
              <p14:xfrm>
                <a:off x="7269050" y="4687061"/>
                <a:ext cx="80640" cy="88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500D73-EB17-45ED-855B-14D96190903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60410" y="4678061"/>
                  <a:ext cx="98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E464050-36D2-4634-A49B-CFEEEE55143B}"/>
                    </a:ext>
                  </a:extLst>
                </p14:cNvPr>
                <p14:cNvContentPartPr/>
                <p14:nvPr/>
              </p14:nvContentPartPr>
              <p14:xfrm>
                <a:off x="7395050" y="4625861"/>
                <a:ext cx="50760" cy="156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E464050-36D2-4634-A49B-CFEEEE5514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86410" y="4616861"/>
                  <a:ext cx="68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09D7C5D-7B40-485F-BED0-63F58FA30E1D}"/>
                    </a:ext>
                  </a:extLst>
                </p14:cNvPr>
                <p14:cNvContentPartPr/>
                <p14:nvPr/>
              </p14:nvContentPartPr>
              <p14:xfrm>
                <a:off x="7478930" y="4588061"/>
                <a:ext cx="26280" cy="194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09D7C5D-7B40-485F-BED0-63F58FA30E1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70290" y="4579061"/>
                  <a:ext cx="43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45C6488-C532-4069-BF52-1D3930DB7443}"/>
                    </a:ext>
                  </a:extLst>
                </p14:cNvPr>
                <p14:cNvContentPartPr/>
                <p14:nvPr/>
              </p14:nvContentPartPr>
              <p14:xfrm>
                <a:off x="7450850" y="4647101"/>
                <a:ext cx="358920" cy="256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45C6488-C532-4069-BF52-1D3930DB744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42210" y="4638461"/>
                  <a:ext cx="376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506DAE5-950A-4FDD-92E6-E36F1738ED70}"/>
                    </a:ext>
                  </a:extLst>
                </p14:cNvPr>
                <p14:cNvContentPartPr/>
                <p14:nvPr/>
              </p14:nvContentPartPr>
              <p14:xfrm>
                <a:off x="7815890" y="4672661"/>
                <a:ext cx="151200" cy="123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506DAE5-950A-4FDD-92E6-E36F1738ED7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06890" y="4664021"/>
                  <a:ext cx="16884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E235DC1-8710-4438-B974-D0964AA6145B}"/>
              </a:ext>
            </a:extLst>
          </p:cNvPr>
          <p:cNvGrpSpPr/>
          <p:nvPr/>
        </p:nvGrpSpPr>
        <p:grpSpPr>
          <a:xfrm>
            <a:off x="5691530" y="5110421"/>
            <a:ext cx="117720" cy="53640"/>
            <a:chOff x="5691530" y="5110421"/>
            <a:chExt cx="117720" cy="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ECA7852-A987-468E-AE3D-1F6F6868DF68}"/>
                    </a:ext>
                  </a:extLst>
                </p14:cNvPr>
                <p14:cNvContentPartPr/>
                <p14:nvPr/>
              </p14:nvContentPartPr>
              <p14:xfrm>
                <a:off x="5691530" y="5110421"/>
                <a:ext cx="117720" cy="13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ECA7852-A987-468E-AE3D-1F6F6868DF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682890" y="5101421"/>
                  <a:ext cx="135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C5A842-D920-4948-BAA6-99F50161262B}"/>
                    </a:ext>
                  </a:extLst>
                </p14:cNvPr>
                <p14:cNvContentPartPr/>
                <p14:nvPr/>
              </p14:nvContentPartPr>
              <p14:xfrm>
                <a:off x="5691530" y="5111861"/>
                <a:ext cx="102960" cy="52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C5A842-D920-4948-BAA6-99F50161262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82890" y="5103221"/>
                  <a:ext cx="1206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E9F78A7-5E98-48B8-8EBD-8E6A9D0A3C38}"/>
              </a:ext>
            </a:extLst>
          </p:cNvPr>
          <p:cNvGrpSpPr/>
          <p:nvPr/>
        </p:nvGrpSpPr>
        <p:grpSpPr>
          <a:xfrm>
            <a:off x="6001130" y="4993781"/>
            <a:ext cx="2214720" cy="293760"/>
            <a:chOff x="6001130" y="4993781"/>
            <a:chExt cx="22147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8407814-723C-426F-AC26-47D746FAFA83}"/>
                    </a:ext>
                  </a:extLst>
                </p14:cNvPr>
                <p14:cNvContentPartPr/>
                <p14:nvPr/>
              </p14:nvContentPartPr>
              <p14:xfrm>
                <a:off x="6004370" y="5057501"/>
                <a:ext cx="17280" cy="138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8407814-723C-426F-AC26-47D746FAFA8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95730" y="5048501"/>
                  <a:ext cx="34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DD41934-D15C-4C2E-82B1-578A1C7A2568}"/>
                    </a:ext>
                  </a:extLst>
                </p14:cNvPr>
                <p14:cNvContentPartPr/>
                <p14:nvPr/>
              </p14:nvContentPartPr>
              <p14:xfrm>
                <a:off x="6001130" y="5016821"/>
                <a:ext cx="140040" cy="196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DD41934-D15C-4C2E-82B1-578A1C7A256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92130" y="5007821"/>
                  <a:ext cx="157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FF5142A-7614-4284-AD54-0B09FB2786B9}"/>
                    </a:ext>
                  </a:extLst>
                </p14:cNvPr>
                <p14:cNvContentPartPr/>
                <p14:nvPr/>
              </p14:nvContentPartPr>
              <p14:xfrm>
                <a:off x="6159170" y="5084501"/>
                <a:ext cx="100080" cy="93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FF5142A-7614-4284-AD54-0B09FB2786B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50170" y="5075501"/>
                  <a:ext cx="117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33490FB-A564-4C90-9FFC-7A66A952EB33}"/>
                    </a:ext>
                  </a:extLst>
                </p14:cNvPr>
                <p14:cNvContentPartPr/>
                <p14:nvPr/>
              </p14:nvContentPartPr>
              <p14:xfrm>
                <a:off x="6290210" y="5052461"/>
                <a:ext cx="123480" cy="128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33490FB-A564-4C90-9FFC-7A66A952EB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81570" y="5043461"/>
                  <a:ext cx="141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B004126-8633-4B3A-BA8C-9BE699270297}"/>
                    </a:ext>
                  </a:extLst>
                </p14:cNvPr>
                <p14:cNvContentPartPr/>
                <p14:nvPr/>
              </p14:nvContentPartPr>
              <p14:xfrm>
                <a:off x="6373370" y="5024021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B004126-8633-4B3A-BA8C-9BE6992702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64370" y="50150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778844-AF36-414E-86B1-05B01CE40567}"/>
                    </a:ext>
                  </a:extLst>
                </p14:cNvPr>
                <p14:cNvContentPartPr/>
                <p14:nvPr/>
              </p14:nvContentPartPr>
              <p14:xfrm>
                <a:off x="6457610" y="4993781"/>
                <a:ext cx="124560" cy="195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778844-AF36-414E-86B1-05B01CE4056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448970" y="4984781"/>
                  <a:ext cx="142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E193F8D-8C3C-43A3-8363-28ED311837F6}"/>
                    </a:ext>
                  </a:extLst>
                </p14:cNvPr>
                <p14:cNvContentPartPr/>
                <p14:nvPr/>
              </p14:nvContentPartPr>
              <p14:xfrm>
                <a:off x="6572810" y="5085221"/>
                <a:ext cx="95400" cy="1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E193F8D-8C3C-43A3-8363-28ED311837F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63810" y="5076221"/>
                  <a:ext cx="113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F71520D-CF83-4F8E-9280-526481FC167D}"/>
                    </a:ext>
                  </a:extLst>
                </p14:cNvPr>
                <p14:cNvContentPartPr/>
                <p14:nvPr/>
              </p14:nvContentPartPr>
              <p14:xfrm>
                <a:off x="6645530" y="5091701"/>
                <a:ext cx="102600" cy="75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F71520D-CF83-4F8E-9280-526481FC16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636890" y="5083061"/>
                  <a:ext cx="120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9F306AC-4990-4D6A-99CE-15D37577A945}"/>
                    </a:ext>
                  </a:extLst>
                </p14:cNvPr>
                <p14:cNvContentPartPr/>
                <p14:nvPr/>
              </p14:nvContentPartPr>
              <p14:xfrm>
                <a:off x="6760730" y="5083421"/>
                <a:ext cx="115920" cy="88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9F306AC-4990-4D6A-99CE-15D37577A94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52090" y="5074421"/>
                  <a:ext cx="133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F077786-0989-4DD9-B2C0-CB3B7E512186}"/>
                    </a:ext>
                  </a:extLst>
                </p14:cNvPr>
                <p14:cNvContentPartPr/>
                <p14:nvPr/>
              </p14:nvContentPartPr>
              <p14:xfrm>
                <a:off x="6919850" y="5078741"/>
                <a:ext cx="196200" cy="100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F077786-0989-4DD9-B2C0-CB3B7E5121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910850" y="5069741"/>
                  <a:ext cx="213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BB6CF93-AC20-456A-A786-748215D4672F}"/>
                    </a:ext>
                  </a:extLst>
                </p14:cNvPr>
                <p14:cNvContentPartPr/>
                <p14:nvPr/>
              </p14:nvContentPartPr>
              <p14:xfrm>
                <a:off x="7201370" y="5077661"/>
                <a:ext cx="100800" cy="119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BB6CF93-AC20-456A-A786-748215D467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192730" y="5068661"/>
                  <a:ext cx="118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8F6956B-FA0B-4443-92C3-A007BAD124CA}"/>
                    </a:ext>
                  </a:extLst>
                </p14:cNvPr>
                <p14:cNvContentPartPr/>
                <p14:nvPr/>
              </p14:nvContentPartPr>
              <p14:xfrm>
                <a:off x="7321610" y="5129501"/>
                <a:ext cx="73440" cy="55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8F6956B-FA0B-4443-92C3-A007BAD124C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312970" y="5120501"/>
                  <a:ext cx="91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5889F8-46F5-44AA-895E-CB2F10668C82}"/>
                    </a:ext>
                  </a:extLst>
                </p14:cNvPr>
                <p14:cNvContentPartPr/>
                <p14:nvPr/>
              </p14:nvContentPartPr>
              <p14:xfrm>
                <a:off x="7449050" y="5034821"/>
                <a:ext cx="64800" cy="152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5889F8-46F5-44AA-895E-CB2F10668C8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40050" y="5025821"/>
                  <a:ext cx="82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8B808A-B243-4720-AAEA-D0F66214D9A1}"/>
                    </a:ext>
                  </a:extLst>
                </p14:cNvPr>
                <p14:cNvContentPartPr/>
                <p14:nvPr/>
              </p14:nvContentPartPr>
              <p14:xfrm>
                <a:off x="7507730" y="5010341"/>
                <a:ext cx="119520" cy="196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8B808A-B243-4720-AAEA-D0F66214D9A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99090" y="5001701"/>
                  <a:ext cx="137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C4D397-E57F-429C-8CEA-496A37D9627F}"/>
                    </a:ext>
                  </a:extLst>
                </p14:cNvPr>
                <p14:cNvContentPartPr/>
                <p14:nvPr/>
              </p14:nvContentPartPr>
              <p14:xfrm>
                <a:off x="7661450" y="5142821"/>
                <a:ext cx="12600" cy="2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C4D397-E57F-429C-8CEA-496A37D9627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652810" y="5134181"/>
                  <a:ext cx="3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0575AE0-0CE5-461E-B3DF-32D7076F6696}"/>
                    </a:ext>
                  </a:extLst>
                </p14:cNvPr>
                <p14:cNvContentPartPr/>
                <p14:nvPr/>
              </p14:nvContentPartPr>
              <p14:xfrm>
                <a:off x="7708970" y="5008541"/>
                <a:ext cx="108360" cy="174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0575AE0-0CE5-461E-B3DF-32D7076F66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700330" y="4999901"/>
                  <a:ext cx="126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94F3A41-E664-4162-8F5F-6A374D845456}"/>
                    </a:ext>
                  </a:extLst>
                </p14:cNvPr>
                <p14:cNvContentPartPr/>
                <p14:nvPr/>
              </p14:nvContentPartPr>
              <p14:xfrm>
                <a:off x="7789970" y="5058221"/>
                <a:ext cx="175320" cy="93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94F3A41-E664-4162-8F5F-6A374D84545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81330" y="5049581"/>
                  <a:ext cx="192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E326802-4DB3-4538-9041-2879B9026C46}"/>
                    </a:ext>
                  </a:extLst>
                </p14:cNvPr>
                <p14:cNvContentPartPr/>
                <p14:nvPr/>
              </p14:nvContentPartPr>
              <p14:xfrm>
                <a:off x="7940450" y="5068301"/>
                <a:ext cx="120240" cy="219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E326802-4DB3-4538-9041-2879B9026C4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31450" y="5059661"/>
                  <a:ext cx="137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0EE7839-6A99-4DB1-A717-817EFF320B0B}"/>
                    </a:ext>
                  </a:extLst>
                </p14:cNvPr>
                <p14:cNvContentPartPr/>
                <p14:nvPr/>
              </p14:nvContentPartPr>
              <p14:xfrm>
                <a:off x="8020010" y="5063621"/>
                <a:ext cx="195840" cy="95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0EE7839-6A99-4DB1-A717-817EFF320B0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011370" y="5054621"/>
                  <a:ext cx="2134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A2B1F51-1F8D-4436-807C-CA855E8DCA10}"/>
              </a:ext>
            </a:extLst>
          </p:cNvPr>
          <p:cNvGrpSpPr/>
          <p:nvPr/>
        </p:nvGrpSpPr>
        <p:grpSpPr>
          <a:xfrm>
            <a:off x="1302770" y="1900661"/>
            <a:ext cx="103680" cy="264600"/>
            <a:chOff x="1302770" y="1900661"/>
            <a:chExt cx="10368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E49DA4F-715A-4692-8353-64AD9E395924}"/>
                    </a:ext>
                  </a:extLst>
                </p14:cNvPr>
                <p14:cNvContentPartPr/>
                <p14:nvPr/>
              </p14:nvContentPartPr>
              <p14:xfrm>
                <a:off x="1302770" y="1900661"/>
                <a:ext cx="103680" cy="157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E49DA4F-715A-4692-8353-64AD9E39592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294130" y="1891661"/>
                  <a:ext cx="12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5BB7B38-8272-4C06-A87A-276F74541BAA}"/>
                    </a:ext>
                  </a:extLst>
                </p14:cNvPr>
                <p14:cNvContentPartPr/>
                <p14:nvPr/>
              </p14:nvContentPartPr>
              <p14:xfrm>
                <a:off x="1389530" y="1970501"/>
                <a:ext cx="12600" cy="194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5BB7B38-8272-4C06-A87A-276F74541BA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380530" y="1961501"/>
                  <a:ext cx="3024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899AA66-3DF4-4A61-BA18-92FBDE151DB2}"/>
                  </a:ext>
                </a:extLst>
              </p14:cNvPr>
              <p14:cNvContentPartPr/>
              <p14:nvPr/>
            </p14:nvContentPartPr>
            <p14:xfrm>
              <a:off x="2566730" y="1917941"/>
              <a:ext cx="12240" cy="198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899AA66-3DF4-4A61-BA18-92FBDE151DB2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558090" y="1909301"/>
                <a:ext cx="29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66023EB-A486-403B-9AD2-FA405721939A}"/>
              </a:ext>
            </a:extLst>
          </p:cNvPr>
          <p:cNvGrpSpPr/>
          <p:nvPr/>
        </p:nvGrpSpPr>
        <p:grpSpPr>
          <a:xfrm>
            <a:off x="3585170" y="1903901"/>
            <a:ext cx="449640" cy="156600"/>
            <a:chOff x="3585170" y="1903901"/>
            <a:chExt cx="44964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E02D9E-8C72-4485-BF76-BB8DC3DD447E}"/>
                    </a:ext>
                  </a:extLst>
                </p14:cNvPr>
                <p14:cNvContentPartPr/>
                <p14:nvPr/>
              </p14:nvContentPartPr>
              <p14:xfrm>
                <a:off x="3626930" y="1903901"/>
                <a:ext cx="88200" cy="18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E02D9E-8C72-4485-BF76-BB8DC3DD447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18290" y="1895261"/>
                  <a:ext cx="105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3C500B7-BD3F-4989-9582-B459EA529B2A}"/>
                    </a:ext>
                  </a:extLst>
                </p14:cNvPr>
                <p14:cNvContentPartPr/>
                <p14:nvPr/>
              </p14:nvContentPartPr>
              <p14:xfrm>
                <a:off x="3585170" y="1910741"/>
                <a:ext cx="90360" cy="149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3C500B7-BD3F-4989-9582-B459EA529B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576530" y="1901741"/>
                  <a:ext cx="108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518CE7F-653B-4894-8CF2-93BAE8F8655A}"/>
                    </a:ext>
                  </a:extLst>
                </p14:cNvPr>
                <p14:cNvContentPartPr/>
                <p14:nvPr/>
              </p14:nvContentPartPr>
              <p14:xfrm>
                <a:off x="3799730" y="1915061"/>
                <a:ext cx="171720" cy="109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518CE7F-653B-4894-8CF2-93BAE8F8655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791090" y="1906421"/>
                  <a:ext cx="189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BA51DAC-7801-4421-A1C0-2370D6378FA7}"/>
                    </a:ext>
                  </a:extLst>
                </p14:cNvPr>
                <p14:cNvContentPartPr/>
                <p14:nvPr/>
              </p14:nvContentPartPr>
              <p14:xfrm>
                <a:off x="4025090" y="2016221"/>
                <a:ext cx="9720" cy="2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BA51DAC-7801-4421-A1C0-2370D6378FA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016450" y="2007581"/>
                  <a:ext cx="273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C8542DE-0CAA-4A72-A71D-D27A9261D990}"/>
                  </a:ext>
                </a:extLst>
              </p14:cNvPr>
              <p14:cNvContentPartPr/>
              <p14:nvPr/>
            </p14:nvContentPartPr>
            <p14:xfrm>
              <a:off x="7261850" y="1555781"/>
              <a:ext cx="317880" cy="172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C8542DE-0CAA-4A72-A71D-D27A9261D990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253210" y="1546781"/>
                <a:ext cx="3355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73C0AA5-42EA-45B3-8808-9B54CBD53A98}"/>
              </a:ext>
            </a:extLst>
          </p:cNvPr>
          <p:cNvGrpSpPr/>
          <p:nvPr/>
        </p:nvGrpSpPr>
        <p:grpSpPr>
          <a:xfrm>
            <a:off x="7634450" y="908861"/>
            <a:ext cx="435600" cy="150120"/>
            <a:chOff x="7634450" y="908861"/>
            <a:chExt cx="43560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56CE02D-26D4-4573-AD35-568DF5677A1B}"/>
                    </a:ext>
                  </a:extLst>
                </p14:cNvPr>
                <p14:cNvContentPartPr/>
                <p14:nvPr/>
              </p14:nvContentPartPr>
              <p14:xfrm>
                <a:off x="7634450" y="910661"/>
                <a:ext cx="34920" cy="148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56CE02D-26D4-4573-AD35-568DF5677A1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625810" y="901661"/>
                  <a:ext cx="52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0F2F6B4-354E-434B-8DAE-2CC84A1F7655}"/>
                    </a:ext>
                  </a:extLst>
                </p14:cNvPr>
                <p14:cNvContentPartPr/>
                <p14:nvPr/>
              </p14:nvContentPartPr>
              <p14:xfrm>
                <a:off x="7677290" y="912461"/>
                <a:ext cx="61560" cy="130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0F2F6B4-354E-434B-8DAE-2CC84A1F765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668290" y="903461"/>
                  <a:ext cx="79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5653DB-51CF-45B0-8078-867DEF9DBF97}"/>
                    </a:ext>
                  </a:extLst>
                </p14:cNvPr>
                <p14:cNvContentPartPr/>
                <p14:nvPr/>
              </p14:nvContentPartPr>
              <p14:xfrm>
                <a:off x="7796450" y="982661"/>
                <a:ext cx="16200" cy="28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5653DB-51CF-45B0-8078-867DEF9DBF9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87810" y="974021"/>
                  <a:ext cx="33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4BDA5AA-6400-4560-81A9-DFC533CF1C78}"/>
                    </a:ext>
                  </a:extLst>
                </p14:cNvPr>
                <p14:cNvContentPartPr/>
                <p14:nvPr/>
              </p14:nvContentPartPr>
              <p14:xfrm>
                <a:off x="7846850" y="908861"/>
                <a:ext cx="90360" cy="141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4BDA5AA-6400-4560-81A9-DFC533CF1C7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37850" y="900221"/>
                  <a:ext cx="108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D721269-47D3-42F2-A166-89E1DF6E8FED}"/>
                    </a:ext>
                  </a:extLst>
                </p14:cNvPr>
                <p14:cNvContentPartPr/>
                <p14:nvPr/>
              </p14:nvContentPartPr>
              <p14:xfrm>
                <a:off x="7962050" y="918221"/>
                <a:ext cx="108000" cy="122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D721269-47D3-42F2-A166-89E1DF6E8FE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53050" y="909221"/>
                  <a:ext cx="1256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1EC6AFA-FEB2-445D-B749-E3D43DFAB1D9}"/>
              </a:ext>
            </a:extLst>
          </p:cNvPr>
          <p:cNvGrpSpPr/>
          <p:nvPr/>
        </p:nvGrpSpPr>
        <p:grpSpPr>
          <a:xfrm>
            <a:off x="6804650" y="701141"/>
            <a:ext cx="379080" cy="316440"/>
            <a:chOff x="6804650" y="701141"/>
            <a:chExt cx="3790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EE24534-8F6C-448C-90C3-5D1E5CE47253}"/>
                    </a:ext>
                  </a:extLst>
                </p14:cNvPr>
                <p14:cNvContentPartPr/>
                <p14:nvPr/>
              </p14:nvContentPartPr>
              <p14:xfrm>
                <a:off x="6949370" y="929381"/>
                <a:ext cx="89280" cy="88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EE24534-8F6C-448C-90C3-5D1E5CE4725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940370" y="920381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BF29728-17CE-4124-A87B-3336ECEF7F76}"/>
                    </a:ext>
                  </a:extLst>
                </p14:cNvPr>
                <p14:cNvContentPartPr/>
                <p14:nvPr/>
              </p14:nvContentPartPr>
              <p14:xfrm>
                <a:off x="7023530" y="903101"/>
                <a:ext cx="160200" cy="86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BF29728-17CE-4124-A87B-3336ECEF7F7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014530" y="894461"/>
                  <a:ext cx="177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151D9C6-126B-40D7-9BF1-786926091AD6}"/>
                    </a:ext>
                  </a:extLst>
                </p14:cNvPr>
                <p14:cNvContentPartPr/>
                <p14:nvPr/>
              </p14:nvContentPartPr>
              <p14:xfrm>
                <a:off x="6838850" y="738941"/>
                <a:ext cx="18360" cy="151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151D9C6-126B-40D7-9BF1-786926091AD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29850" y="730301"/>
                  <a:ext cx="36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1C36CB9-24B4-49F7-84A2-0D2E26D3F0E2}"/>
                    </a:ext>
                  </a:extLst>
                </p14:cNvPr>
                <p14:cNvContentPartPr/>
                <p14:nvPr/>
              </p14:nvContentPartPr>
              <p14:xfrm>
                <a:off x="6825890" y="727061"/>
                <a:ext cx="24840" cy="9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1C36CB9-24B4-49F7-84A2-0D2E26D3F0E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16890" y="718421"/>
                  <a:ext cx="42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AB4DC2D-E232-4307-AF88-ADF36A13745A}"/>
                    </a:ext>
                  </a:extLst>
                </p14:cNvPr>
                <p14:cNvContentPartPr/>
                <p14:nvPr/>
              </p14:nvContentPartPr>
              <p14:xfrm>
                <a:off x="6804650" y="880421"/>
                <a:ext cx="40320" cy="4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AB4DC2D-E232-4307-AF88-ADF36A13745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795650" y="871781"/>
                  <a:ext cx="57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7A55C91-9846-46FA-AB32-6C3D02930087}"/>
                    </a:ext>
                  </a:extLst>
                </p14:cNvPr>
                <p14:cNvContentPartPr/>
                <p14:nvPr/>
              </p14:nvContentPartPr>
              <p14:xfrm>
                <a:off x="6808970" y="701141"/>
                <a:ext cx="58320" cy="19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7A55C91-9846-46FA-AB32-6C3D0293008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799970" y="692141"/>
                  <a:ext cx="759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9DC29F8-EB53-4B9B-824B-93BD346FD3CF}"/>
              </a:ext>
            </a:extLst>
          </p:cNvPr>
          <p:cNvGrpSpPr/>
          <p:nvPr/>
        </p:nvGrpSpPr>
        <p:grpSpPr>
          <a:xfrm>
            <a:off x="8532290" y="1377581"/>
            <a:ext cx="429840" cy="153000"/>
            <a:chOff x="8532290" y="1377581"/>
            <a:chExt cx="42984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B967D3-E5B4-4162-9C7E-B0190B1548E1}"/>
                    </a:ext>
                  </a:extLst>
                </p14:cNvPr>
                <p14:cNvContentPartPr/>
                <p14:nvPr/>
              </p14:nvContentPartPr>
              <p14:xfrm>
                <a:off x="8532290" y="1386221"/>
                <a:ext cx="18000" cy="135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B967D3-E5B4-4162-9C7E-B0190B1548E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523650" y="1377581"/>
                  <a:ext cx="35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36CDE47-22D3-4F1F-BC6D-1A6E18AC2F70}"/>
                    </a:ext>
                  </a:extLst>
                </p14:cNvPr>
                <p14:cNvContentPartPr/>
                <p14:nvPr/>
              </p14:nvContentPartPr>
              <p14:xfrm>
                <a:off x="8613290" y="1377581"/>
                <a:ext cx="3960" cy="153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36CDE47-22D3-4F1F-BC6D-1A6E18AC2F7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604650" y="1368581"/>
                  <a:ext cx="21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22C6702-2806-4804-8937-9B302094022D}"/>
                    </a:ext>
                  </a:extLst>
                </p14:cNvPr>
                <p14:cNvContentPartPr/>
                <p14:nvPr/>
              </p14:nvContentPartPr>
              <p14:xfrm>
                <a:off x="8681330" y="1448141"/>
                <a:ext cx="10440" cy="10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22C6702-2806-4804-8937-9B302094022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672690" y="1439141"/>
                  <a:ext cx="28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4AFCA55-B125-44A8-88F5-33FF06E1E257}"/>
                    </a:ext>
                  </a:extLst>
                </p14:cNvPr>
                <p14:cNvContentPartPr/>
                <p14:nvPr/>
              </p14:nvContentPartPr>
              <p14:xfrm>
                <a:off x="8746850" y="1380101"/>
                <a:ext cx="108360" cy="130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4AFCA55-B125-44A8-88F5-33FF06E1E25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737850" y="1371101"/>
                  <a:ext cx="12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D916129-ADA4-4A91-946E-86BEF19F14FC}"/>
                    </a:ext>
                  </a:extLst>
                </p14:cNvPr>
                <p14:cNvContentPartPr/>
                <p14:nvPr/>
              </p14:nvContentPartPr>
              <p14:xfrm>
                <a:off x="8869610" y="1387661"/>
                <a:ext cx="92520" cy="104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D916129-ADA4-4A91-946E-86BEF19F14F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60610" y="1378661"/>
                  <a:ext cx="11016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17EA363-F3FE-46A5-867D-368B9D55ADF5}"/>
                  </a:ext>
                </a:extLst>
              </p14:cNvPr>
              <p14:cNvContentPartPr/>
              <p14:nvPr/>
            </p14:nvContentPartPr>
            <p14:xfrm>
              <a:off x="8108570" y="2818661"/>
              <a:ext cx="3240" cy="54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17EA363-F3FE-46A5-867D-368B9D55ADF5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099930" y="2809661"/>
                <a:ext cx="208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EE8C2F2-52DE-42AD-BAF8-2E1AA37A867A}"/>
                  </a:ext>
                </a:extLst>
              </p14:cNvPr>
              <p14:cNvContentPartPr/>
              <p14:nvPr/>
            </p14:nvContentPartPr>
            <p14:xfrm>
              <a:off x="8039810" y="2912261"/>
              <a:ext cx="107640" cy="13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EE8C2F2-52DE-42AD-BAF8-2E1AA37A867A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030810" y="2903621"/>
                <a:ext cx="12528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88DC3C5-071C-4C0D-BE9A-DA84841FDD2B}"/>
              </a:ext>
            </a:extLst>
          </p:cNvPr>
          <p:cNvGrpSpPr/>
          <p:nvPr/>
        </p:nvGrpSpPr>
        <p:grpSpPr>
          <a:xfrm>
            <a:off x="8319890" y="2803541"/>
            <a:ext cx="412200" cy="241920"/>
            <a:chOff x="8319890" y="2803541"/>
            <a:chExt cx="4122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1863BCE-63F5-4394-B345-A2EE4A11930A}"/>
                    </a:ext>
                  </a:extLst>
                </p14:cNvPr>
                <p14:cNvContentPartPr/>
                <p14:nvPr/>
              </p14:nvContentPartPr>
              <p14:xfrm>
                <a:off x="8331050" y="2803541"/>
                <a:ext cx="37440" cy="209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1863BCE-63F5-4394-B345-A2EE4A11930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322410" y="2794541"/>
                  <a:ext cx="55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B83EFB-4282-413B-AF98-F69814817A0E}"/>
                    </a:ext>
                  </a:extLst>
                </p14:cNvPr>
                <p14:cNvContentPartPr/>
                <p14:nvPr/>
              </p14:nvContentPartPr>
              <p14:xfrm>
                <a:off x="8319890" y="2821901"/>
                <a:ext cx="111240" cy="23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B83EFB-4282-413B-AF98-F69814817A0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11250" y="2812901"/>
                  <a:ext cx="12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2244172-E9C7-48A2-B59F-3FC4C0B53CCC}"/>
                    </a:ext>
                  </a:extLst>
                </p14:cNvPr>
                <p14:cNvContentPartPr/>
                <p14:nvPr/>
              </p14:nvContentPartPr>
              <p14:xfrm>
                <a:off x="8332130" y="2901461"/>
                <a:ext cx="117720" cy="88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2244172-E9C7-48A2-B59F-3FC4C0B53CC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23130" y="2892821"/>
                  <a:ext cx="135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AC6EA9B-0961-45B1-88B2-4514F1004828}"/>
                    </a:ext>
                  </a:extLst>
                </p14:cNvPr>
                <p14:cNvContentPartPr/>
                <p14:nvPr/>
              </p14:nvContentPartPr>
              <p14:xfrm>
                <a:off x="8499170" y="2900021"/>
                <a:ext cx="35280" cy="145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AC6EA9B-0961-45B1-88B2-4514F100482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490530" y="2891381"/>
                  <a:ext cx="52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316E490-9DBA-414D-9BD7-2DA8C538AC2D}"/>
                    </a:ext>
                  </a:extLst>
                </p14:cNvPr>
                <p14:cNvContentPartPr/>
                <p14:nvPr/>
              </p14:nvContentPartPr>
              <p14:xfrm>
                <a:off x="8499890" y="2937461"/>
                <a:ext cx="97200" cy="38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316E490-9DBA-414D-9BD7-2DA8C538AC2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490890" y="2928821"/>
                  <a:ext cx="114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9070386-B9E0-40AC-842D-815650D88421}"/>
                    </a:ext>
                  </a:extLst>
                </p14:cNvPr>
                <p14:cNvContentPartPr/>
                <p14:nvPr/>
              </p14:nvContentPartPr>
              <p14:xfrm>
                <a:off x="8589530" y="2888141"/>
                <a:ext cx="142560" cy="147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9070386-B9E0-40AC-842D-815650D8842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80890" y="2879141"/>
                  <a:ext cx="1602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BD35FEE-ACC7-4AAB-BCFE-21BD584DE3EC}"/>
              </a:ext>
            </a:extLst>
          </p:cNvPr>
          <p:cNvGrpSpPr/>
          <p:nvPr/>
        </p:nvGrpSpPr>
        <p:grpSpPr>
          <a:xfrm>
            <a:off x="8865290" y="2818661"/>
            <a:ext cx="894960" cy="193320"/>
            <a:chOff x="8865290" y="2818661"/>
            <a:chExt cx="89496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65AB171-A5DF-4E56-A19D-1C5F0BE524F6}"/>
                    </a:ext>
                  </a:extLst>
                </p14:cNvPr>
                <p14:cNvContentPartPr/>
                <p14:nvPr/>
              </p14:nvContentPartPr>
              <p14:xfrm>
                <a:off x="8865290" y="2906501"/>
                <a:ext cx="115560" cy="6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65AB171-A5DF-4E56-A19D-1C5F0BE524F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56290" y="2897861"/>
                  <a:ext cx="133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D236A32-C9FF-4C9C-8817-B0DF434F0C4A}"/>
                    </a:ext>
                  </a:extLst>
                </p14:cNvPr>
                <p14:cNvContentPartPr/>
                <p14:nvPr/>
              </p14:nvContentPartPr>
              <p14:xfrm>
                <a:off x="8878970" y="2960141"/>
                <a:ext cx="119520" cy="8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D236A32-C9FF-4C9C-8817-B0DF434F0C4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869970" y="2951501"/>
                  <a:ext cx="137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00D12B4-5A18-455C-8B7E-BDE1CB6D8301}"/>
                    </a:ext>
                  </a:extLst>
                </p14:cNvPr>
                <p14:cNvContentPartPr/>
                <p14:nvPr/>
              </p14:nvContentPartPr>
              <p14:xfrm>
                <a:off x="9103250" y="2841701"/>
                <a:ext cx="34920" cy="170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00D12B4-5A18-455C-8B7E-BDE1CB6D830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94610" y="2833061"/>
                  <a:ext cx="52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BC5B41A-E5A4-4AEF-BEE1-BAFB44333AE9}"/>
                    </a:ext>
                  </a:extLst>
                </p14:cNvPr>
                <p14:cNvContentPartPr/>
                <p14:nvPr/>
              </p14:nvContentPartPr>
              <p14:xfrm>
                <a:off x="9200090" y="2818661"/>
                <a:ext cx="28440" cy="169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BC5B41A-E5A4-4AEF-BEE1-BAFB44333AE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191450" y="2809661"/>
                  <a:ext cx="46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E2F9A47-3FEB-4A65-B48C-F7C444F0F420}"/>
                    </a:ext>
                  </a:extLst>
                </p14:cNvPr>
                <p14:cNvContentPartPr/>
                <p14:nvPr/>
              </p14:nvContentPartPr>
              <p14:xfrm>
                <a:off x="9277850" y="2914781"/>
                <a:ext cx="32760" cy="15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E2F9A47-3FEB-4A65-B48C-F7C444F0F42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268850" y="2906141"/>
                  <a:ext cx="50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7A696C1-8793-40DC-8602-4AF297ECCF19}"/>
                    </a:ext>
                  </a:extLst>
                </p14:cNvPr>
                <p14:cNvContentPartPr/>
                <p14:nvPr/>
              </p14:nvContentPartPr>
              <p14:xfrm>
                <a:off x="9339770" y="2847821"/>
                <a:ext cx="151200" cy="147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7A696C1-8793-40DC-8602-4AF297ECCF1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331130" y="2839181"/>
                  <a:ext cx="168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1749248-9D12-4540-88C6-0432FB0C4C30}"/>
                    </a:ext>
                  </a:extLst>
                </p14:cNvPr>
                <p14:cNvContentPartPr/>
                <p14:nvPr/>
              </p14:nvContentPartPr>
              <p14:xfrm>
                <a:off x="9515090" y="2841341"/>
                <a:ext cx="156960" cy="134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1749248-9D12-4540-88C6-0432FB0C4C3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506090" y="2832341"/>
                  <a:ext cx="174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080BF51-B33B-49D8-B066-DED76D7FC0AE}"/>
                    </a:ext>
                  </a:extLst>
                </p14:cNvPr>
                <p14:cNvContentPartPr/>
                <p14:nvPr/>
              </p14:nvContentPartPr>
              <p14:xfrm>
                <a:off x="9759890" y="2937461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080BF51-B33B-49D8-B066-DED76D7FC0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51250" y="2928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1BC3867-F9CF-4E81-A61C-E0924AA9917D}"/>
              </a:ext>
            </a:extLst>
          </p:cNvPr>
          <p:cNvGrpSpPr/>
          <p:nvPr/>
        </p:nvGrpSpPr>
        <p:grpSpPr>
          <a:xfrm>
            <a:off x="1557650" y="3168581"/>
            <a:ext cx="750600" cy="759960"/>
            <a:chOff x="1557650" y="3168581"/>
            <a:chExt cx="750600" cy="75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A61CCA-242B-4907-A5B7-B9BF9A85C3A9}"/>
                    </a:ext>
                  </a:extLst>
                </p14:cNvPr>
                <p14:cNvContentPartPr/>
                <p14:nvPr/>
              </p14:nvContentPartPr>
              <p14:xfrm>
                <a:off x="2064530" y="3168581"/>
                <a:ext cx="54000" cy="4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A61CCA-242B-4907-A5B7-B9BF9A85C3A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055530" y="3159941"/>
                  <a:ext cx="71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1A7CD4-F272-4E53-A679-3BF3FCA18CBC}"/>
                    </a:ext>
                  </a:extLst>
                </p14:cNvPr>
                <p14:cNvContentPartPr/>
                <p14:nvPr/>
              </p14:nvContentPartPr>
              <p14:xfrm>
                <a:off x="2054090" y="3820901"/>
                <a:ext cx="40320" cy="57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1A7CD4-F272-4E53-A679-3BF3FCA18CB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045450" y="3811901"/>
                  <a:ext cx="57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12599F-A28E-4BBC-B63E-1215CC50FC1D}"/>
                    </a:ext>
                  </a:extLst>
                </p14:cNvPr>
                <p14:cNvContentPartPr/>
                <p14:nvPr/>
              </p14:nvContentPartPr>
              <p14:xfrm>
                <a:off x="2167850" y="3770861"/>
                <a:ext cx="113400" cy="12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12599F-A28E-4BBC-B63E-1215CC50FC1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159210" y="3761861"/>
                  <a:ext cx="13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D32C62-0EF1-4715-9519-C64907ADBD97}"/>
                    </a:ext>
                  </a:extLst>
                </p14:cNvPr>
                <p14:cNvContentPartPr/>
                <p14:nvPr/>
              </p14:nvContentPartPr>
              <p14:xfrm>
                <a:off x="2209970" y="3219701"/>
                <a:ext cx="21960" cy="10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D32C62-0EF1-4715-9519-C64907ADBD9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200970" y="3211061"/>
                  <a:ext cx="39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7A75140-2971-42DE-8950-2F6881F18192}"/>
                    </a:ext>
                  </a:extLst>
                </p14:cNvPr>
                <p14:cNvContentPartPr/>
                <p14:nvPr/>
              </p14:nvContentPartPr>
              <p14:xfrm>
                <a:off x="2224010" y="3222941"/>
                <a:ext cx="84240" cy="10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7A75140-2971-42DE-8950-2F6881F1819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15010" y="3214301"/>
                  <a:ext cx="101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D445F-3DD8-4496-A66E-987402E5263C}"/>
                    </a:ext>
                  </a:extLst>
                </p14:cNvPr>
                <p14:cNvContentPartPr/>
                <p14:nvPr/>
              </p14:nvContentPartPr>
              <p14:xfrm>
                <a:off x="2216450" y="3267941"/>
                <a:ext cx="61560" cy="1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D445F-3DD8-4496-A66E-987402E5263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207450" y="3258941"/>
                  <a:ext cx="79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9DAAC20-7E9A-459E-B22D-090A2C895DE5}"/>
                    </a:ext>
                  </a:extLst>
                </p14:cNvPr>
                <p14:cNvContentPartPr/>
                <p14:nvPr/>
              </p14:nvContentPartPr>
              <p14:xfrm>
                <a:off x="1746650" y="3197381"/>
                <a:ext cx="372960" cy="186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9DAAC20-7E9A-459E-B22D-090A2C895DE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738010" y="3188741"/>
                  <a:ext cx="390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E2737DF-0E89-44F6-B5D7-C6C6144F01CC}"/>
                    </a:ext>
                  </a:extLst>
                </p14:cNvPr>
                <p14:cNvContentPartPr/>
                <p14:nvPr/>
              </p14:nvContentPartPr>
              <p14:xfrm>
                <a:off x="1786250" y="3802541"/>
                <a:ext cx="253440" cy="106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E2737DF-0E89-44F6-B5D7-C6C6144F01C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777610" y="3793901"/>
                  <a:ext cx="271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4F0AEE9-B85D-490E-B45A-B8EBE8DC1015}"/>
                    </a:ext>
                  </a:extLst>
                </p14:cNvPr>
                <p14:cNvContentPartPr/>
                <p14:nvPr/>
              </p14:nvContentPartPr>
              <p14:xfrm>
                <a:off x="1598690" y="3646661"/>
                <a:ext cx="84960" cy="104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4F0AEE9-B85D-490E-B45A-B8EBE8DC101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590050" y="3638021"/>
                  <a:ext cx="102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40B8393-2E17-4D36-B523-B29CEF9B614D}"/>
                    </a:ext>
                  </a:extLst>
                </p14:cNvPr>
                <p14:cNvContentPartPr/>
                <p14:nvPr/>
              </p14:nvContentPartPr>
              <p14:xfrm>
                <a:off x="1557650" y="3536141"/>
                <a:ext cx="217080" cy="253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40B8393-2E17-4D36-B523-B29CEF9B614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549010" y="3527141"/>
                  <a:ext cx="234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321570D-2EEC-44F8-95A6-B5B7ED9E0FF6}"/>
                    </a:ext>
                  </a:extLst>
                </p14:cNvPr>
                <p14:cNvContentPartPr/>
                <p14:nvPr/>
              </p14:nvContentPartPr>
              <p14:xfrm>
                <a:off x="1577810" y="3382781"/>
                <a:ext cx="177120" cy="51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321570D-2EEC-44F8-95A6-B5B7ED9E0FF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568810" y="3373781"/>
                  <a:ext cx="194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60E863E-CB73-448D-9EE8-A88FC8E3520A}"/>
                    </a:ext>
                  </a:extLst>
                </p14:cNvPr>
                <p14:cNvContentPartPr/>
                <p14:nvPr/>
              </p14:nvContentPartPr>
              <p14:xfrm>
                <a:off x="1596890" y="3420221"/>
                <a:ext cx="43920" cy="179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60E863E-CB73-448D-9EE8-A88FC8E3520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588250" y="3411221"/>
                  <a:ext cx="61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07D015A-16A2-495C-AB94-A82D2228A82D}"/>
                    </a:ext>
                  </a:extLst>
                </p14:cNvPr>
                <p14:cNvContentPartPr/>
                <p14:nvPr/>
              </p14:nvContentPartPr>
              <p14:xfrm>
                <a:off x="1673570" y="3767621"/>
                <a:ext cx="221760" cy="160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07D015A-16A2-495C-AB94-A82D2228A82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664930" y="3758981"/>
                  <a:ext cx="2394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CD03527-2FDA-4959-AE4E-B7BF922D85A6}"/>
              </a:ext>
            </a:extLst>
          </p:cNvPr>
          <p:cNvGrpSpPr/>
          <p:nvPr/>
        </p:nvGrpSpPr>
        <p:grpSpPr>
          <a:xfrm>
            <a:off x="9596810" y="903101"/>
            <a:ext cx="417960" cy="208080"/>
            <a:chOff x="9596810" y="903101"/>
            <a:chExt cx="41796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26586C8-438E-482C-8AE1-816ECE095F69}"/>
                    </a:ext>
                  </a:extLst>
                </p14:cNvPr>
                <p14:cNvContentPartPr/>
                <p14:nvPr/>
              </p14:nvContentPartPr>
              <p14:xfrm>
                <a:off x="9596810" y="903101"/>
                <a:ext cx="69480" cy="1090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26586C8-438E-482C-8AE1-816ECE095F6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587810" y="894461"/>
                  <a:ext cx="87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5028575-7EAD-47F6-A529-FF84EE93AB65}"/>
                    </a:ext>
                  </a:extLst>
                </p14:cNvPr>
                <p14:cNvContentPartPr/>
                <p14:nvPr/>
              </p14:nvContentPartPr>
              <p14:xfrm>
                <a:off x="9670610" y="963581"/>
                <a:ext cx="16200" cy="147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5028575-7EAD-47F6-A529-FF84EE93AB6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61610" y="954581"/>
                  <a:ext cx="33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413F67E-7B25-4289-913C-DE4856D0FC3D}"/>
                    </a:ext>
                  </a:extLst>
                </p14:cNvPr>
                <p14:cNvContentPartPr/>
                <p14:nvPr/>
              </p14:nvContentPartPr>
              <p14:xfrm>
                <a:off x="9728210" y="1029821"/>
                <a:ext cx="10440" cy="11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413F67E-7B25-4289-913C-DE4856D0FC3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719570" y="1020821"/>
                  <a:ext cx="28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BD3B8A5-A9FE-4669-8291-02CAE62A5984}"/>
                    </a:ext>
                  </a:extLst>
                </p14:cNvPr>
                <p14:cNvContentPartPr/>
                <p14:nvPr/>
              </p14:nvContentPartPr>
              <p14:xfrm>
                <a:off x="9728210" y="1029821"/>
                <a:ext cx="360" cy="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BD3B8A5-A9FE-4669-8291-02CAE62A59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19570" y="1020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D715D20-50B5-44E9-80CC-514C37E8AF04}"/>
                    </a:ext>
                  </a:extLst>
                </p14:cNvPr>
                <p14:cNvContentPartPr/>
                <p14:nvPr/>
              </p14:nvContentPartPr>
              <p14:xfrm>
                <a:off x="9728210" y="961781"/>
                <a:ext cx="141120" cy="116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D715D20-50B5-44E9-80CC-514C37E8AF0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719570" y="953141"/>
                  <a:ext cx="158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669EA54-F07F-422E-B219-23097C581558}"/>
                    </a:ext>
                  </a:extLst>
                </p14:cNvPr>
                <p14:cNvContentPartPr/>
                <p14:nvPr/>
              </p14:nvContentPartPr>
              <p14:xfrm>
                <a:off x="9888770" y="938021"/>
                <a:ext cx="126000" cy="128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669EA54-F07F-422E-B219-23097C58155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879770" y="929381"/>
                  <a:ext cx="14364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C073340-FC35-4028-BDEC-C3B3AC2758CC}"/>
                  </a:ext>
                </a:extLst>
              </p14:cNvPr>
              <p14:cNvContentPartPr/>
              <p14:nvPr/>
            </p14:nvContentPartPr>
            <p14:xfrm>
              <a:off x="8890490" y="832541"/>
              <a:ext cx="341280" cy="3650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C073340-FC35-4028-BDEC-C3B3AC2758CC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881490" y="823901"/>
                <a:ext cx="35892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75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CA121-340C-4383-A66D-9FD6354F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64"/>
            <a:ext cx="4638675" cy="29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5A999-ACAD-45A6-8E06-31CD905F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45" y="662647"/>
            <a:ext cx="3676261" cy="21202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A05CE58-5B76-4946-9C50-30C69BD3A6D6}"/>
              </a:ext>
            </a:extLst>
          </p:cNvPr>
          <p:cNvGrpSpPr/>
          <p:nvPr/>
        </p:nvGrpSpPr>
        <p:grpSpPr>
          <a:xfrm>
            <a:off x="5900330" y="2854301"/>
            <a:ext cx="4178520" cy="1496880"/>
            <a:chOff x="5900330" y="2854301"/>
            <a:chExt cx="4178520" cy="14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20DEFA-7392-4E06-B9FE-9877FC28ACD0}"/>
                    </a:ext>
                  </a:extLst>
                </p14:cNvPr>
                <p14:cNvContentPartPr/>
                <p14:nvPr/>
              </p14:nvContentPartPr>
              <p14:xfrm>
                <a:off x="6281930" y="3369101"/>
                <a:ext cx="60120" cy="36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20DEFA-7392-4E06-B9FE-9877FC28AC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3290" y="3360461"/>
                  <a:ext cx="777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D58D94-3DFE-4B3B-A333-206713D9D27D}"/>
                    </a:ext>
                  </a:extLst>
                </p14:cNvPr>
                <p14:cNvContentPartPr/>
                <p14:nvPr/>
              </p14:nvContentPartPr>
              <p14:xfrm>
                <a:off x="6113450" y="3722261"/>
                <a:ext cx="409320" cy="46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D58D94-3DFE-4B3B-A333-206713D9D2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4810" y="3713261"/>
                  <a:ext cx="426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15786E-3B64-4570-9B4D-43FF9DAC573D}"/>
                    </a:ext>
                  </a:extLst>
                </p14:cNvPr>
                <p14:cNvContentPartPr/>
                <p14:nvPr/>
              </p14:nvContentPartPr>
              <p14:xfrm>
                <a:off x="6263210" y="3825221"/>
                <a:ext cx="132120" cy="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15786E-3B64-4570-9B4D-43FF9DAC57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4210" y="3816221"/>
                  <a:ext cx="149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38DFFC-2D34-45DD-B901-0E5012B8C7A5}"/>
                    </a:ext>
                  </a:extLst>
                </p14:cNvPr>
                <p14:cNvContentPartPr/>
                <p14:nvPr/>
              </p14:nvContentPartPr>
              <p14:xfrm>
                <a:off x="6328010" y="3809741"/>
                <a:ext cx="82800" cy="54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38DFFC-2D34-45DD-B901-0E5012B8C7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9370" y="3801101"/>
                  <a:ext cx="1004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780698-CC7B-498F-8100-76ADF46C8A5F}"/>
                    </a:ext>
                  </a:extLst>
                </p14:cNvPr>
                <p14:cNvContentPartPr/>
                <p14:nvPr/>
              </p14:nvContentPartPr>
              <p14:xfrm>
                <a:off x="6274370" y="3269381"/>
                <a:ext cx="832320" cy="169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780698-CC7B-498F-8100-76ADF46C8A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5730" y="3260741"/>
                  <a:ext cx="849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B470FA-B265-4A06-A010-7D55D837F413}"/>
                    </a:ext>
                  </a:extLst>
                </p14:cNvPr>
                <p14:cNvContentPartPr/>
                <p14:nvPr/>
              </p14:nvContentPartPr>
              <p14:xfrm>
                <a:off x="7045130" y="3282701"/>
                <a:ext cx="829080" cy="28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B470FA-B265-4A06-A010-7D55D837F4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36130" y="3274061"/>
                  <a:ext cx="846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DA1CAF-E1D9-44B3-BF04-E6E692ED1203}"/>
                    </a:ext>
                  </a:extLst>
                </p14:cNvPr>
                <p14:cNvContentPartPr/>
                <p14:nvPr/>
              </p14:nvContentPartPr>
              <p14:xfrm>
                <a:off x="7837850" y="3846101"/>
                <a:ext cx="39960" cy="4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DA1CAF-E1D9-44B3-BF04-E6E692ED12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29210" y="3837101"/>
                  <a:ext cx="57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93EFD8-8A71-49AB-AFE8-EA584B50E5F7}"/>
                    </a:ext>
                  </a:extLst>
                </p14:cNvPr>
                <p14:cNvContentPartPr/>
                <p14:nvPr/>
              </p14:nvContentPartPr>
              <p14:xfrm>
                <a:off x="7869170" y="3871301"/>
                <a:ext cx="26280" cy="34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93EFD8-8A71-49AB-AFE8-EA584B50E5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0530" y="3862661"/>
                  <a:ext cx="43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5510FC-BBFE-47AB-AFB4-51F5E5C7B0E4}"/>
                    </a:ext>
                  </a:extLst>
                </p14:cNvPr>
                <p14:cNvContentPartPr/>
                <p14:nvPr/>
              </p14:nvContentPartPr>
              <p14:xfrm>
                <a:off x="6320450" y="4194941"/>
                <a:ext cx="1657440" cy="12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5510FC-BBFE-47AB-AFB4-51F5E5C7B0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1450" y="4185941"/>
                  <a:ext cx="167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B19E63-8C87-4E0A-B5B2-504D7B7E57DC}"/>
                    </a:ext>
                  </a:extLst>
                </p14:cNvPr>
                <p14:cNvContentPartPr/>
                <p14:nvPr/>
              </p14:nvContentPartPr>
              <p14:xfrm>
                <a:off x="7873850" y="3607421"/>
                <a:ext cx="172800" cy="13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B19E63-8C87-4E0A-B5B2-504D7B7E57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4850" y="3598781"/>
                  <a:ext cx="190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0774B1-211D-40CD-A337-D369B421E2D0}"/>
                    </a:ext>
                  </a:extLst>
                </p14:cNvPr>
                <p14:cNvContentPartPr/>
                <p14:nvPr/>
              </p14:nvContentPartPr>
              <p14:xfrm>
                <a:off x="8067890" y="3661061"/>
                <a:ext cx="2052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0774B1-211D-40CD-A337-D369B421E2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9250" y="3652061"/>
                  <a:ext cx="38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32EF95-ADB1-496A-A7CF-86CBE5C949A1}"/>
                    </a:ext>
                  </a:extLst>
                </p14:cNvPr>
                <p14:cNvContentPartPr/>
                <p14:nvPr/>
              </p14:nvContentPartPr>
              <p14:xfrm>
                <a:off x="8067530" y="3695981"/>
                <a:ext cx="96120" cy="3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32EF95-ADB1-496A-A7CF-86CBE5C949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58890" y="3687341"/>
                  <a:ext cx="113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60CADD-8C82-4F60-8382-02F02C03703C}"/>
                    </a:ext>
                  </a:extLst>
                </p14:cNvPr>
                <p14:cNvContentPartPr/>
                <p14:nvPr/>
              </p14:nvContentPartPr>
              <p14:xfrm>
                <a:off x="8152130" y="3670781"/>
                <a:ext cx="97560" cy="9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60CADD-8C82-4F60-8382-02F02C0370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43130" y="3661781"/>
                  <a:ext cx="115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4C0E5-85D7-4660-A54F-F01FBA84A9BD}"/>
                    </a:ext>
                  </a:extLst>
                </p14:cNvPr>
                <p14:cNvContentPartPr/>
                <p14:nvPr/>
              </p14:nvContentPartPr>
              <p14:xfrm>
                <a:off x="7869530" y="3200621"/>
                <a:ext cx="1486440" cy="38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4C0E5-85D7-4660-A54F-F01FBA84A9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0890" y="3191981"/>
                  <a:ext cx="15040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A99D90-887D-457F-97E9-CD0CA5E608BD}"/>
                    </a:ext>
                  </a:extLst>
                </p14:cNvPr>
                <p14:cNvContentPartPr/>
                <p14:nvPr/>
              </p14:nvContentPartPr>
              <p14:xfrm>
                <a:off x="9110090" y="3584021"/>
                <a:ext cx="407520" cy="1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A99D90-887D-457F-97E9-CD0CA5E608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01090" y="3575021"/>
                  <a:ext cx="425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DD9415-394F-42CA-94C8-41B809FBDB0C}"/>
                    </a:ext>
                  </a:extLst>
                </p14:cNvPr>
                <p14:cNvContentPartPr/>
                <p14:nvPr/>
              </p14:nvContentPartPr>
              <p14:xfrm>
                <a:off x="9258770" y="3655661"/>
                <a:ext cx="160200" cy="38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DD9415-394F-42CA-94C8-41B809FBDB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9770" y="3646661"/>
                  <a:ext cx="177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02B1CA-8FCB-4EE4-A3F1-B2F422698DE7}"/>
                    </a:ext>
                  </a:extLst>
                </p14:cNvPr>
                <p14:cNvContentPartPr/>
                <p14:nvPr/>
              </p14:nvContentPartPr>
              <p14:xfrm>
                <a:off x="7881410" y="4112861"/>
                <a:ext cx="1490400" cy="11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02B1CA-8FCB-4EE4-A3F1-B2F422698D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72410" y="4103861"/>
                  <a:ext cx="1508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DC1F5A-A324-4353-AFC4-6B236708F8D2}"/>
                    </a:ext>
                  </a:extLst>
                </p14:cNvPr>
                <p14:cNvContentPartPr/>
                <p14:nvPr/>
              </p14:nvContentPartPr>
              <p14:xfrm>
                <a:off x="9354890" y="4029701"/>
                <a:ext cx="16200" cy="9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DC1F5A-A324-4353-AFC4-6B236708F8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45890" y="4021061"/>
                  <a:ext cx="33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399691-73B1-4B01-A485-59F0267F6052}"/>
                    </a:ext>
                  </a:extLst>
                </p14:cNvPr>
                <p14:cNvContentPartPr/>
                <p14:nvPr/>
              </p14:nvContentPartPr>
              <p14:xfrm>
                <a:off x="6730130" y="2963741"/>
                <a:ext cx="7920" cy="155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399691-73B1-4B01-A485-59F0267F60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1130" y="2954741"/>
                  <a:ext cx="25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D669A6-3401-4FDA-B0F2-CC22DAA20C86}"/>
                    </a:ext>
                  </a:extLst>
                </p14:cNvPr>
                <p14:cNvContentPartPr/>
                <p14:nvPr/>
              </p14:nvContentPartPr>
              <p14:xfrm>
                <a:off x="6688010" y="2955821"/>
                <a:ext cx="209880" cy="24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D669A6-3401-4FDA-B0F2-CC22DAA20C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9370" y="2946821"/>
                  <a:ext cx="227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0B5B55-0ACD-43DA-B895-69C0E6011153}"/>
                    </a:ext>
                  </a:extLst>
                </p14:cNvPr>
                <p14:cNvContentPartPr/>
                <p14:nvPr/>
              </p14:nvContentPartPr>
              <p14:xfrm>
                <a:off x="8380370" y="2854301"/>
                <a:ext cx="171720" cy="17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0B5B55-0ACD-43DA-B895-69C0E60111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71730" y="2845661"/>
                  <a:ext cx="189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E1DFEC-DFD2-419D-9B4C-FFBCEFD0FBA6}"/>
                    </a:ext>
                  </a:extLst>
                </p14:cNvPr>
                <p14:cNvContentPartPr/>
                <p14:nvPr/>
              </p14:nvContentPartPr>
              <p14:xfrm>
                <a:off x="8568650" y="2921261"/>
                <a:ext cx="9432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E1DFEC-DFD2-419D-9B4C-FFBCEFD0FB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60010" y="2912261"/>
                  <a:ext cx="111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7637EE-9547-4DF6-8451-13F5B403B411}"/>
                    </a:ext>
                  </a:extLst>
                </p14:cNvPr>
                <p14:cNvContentPartPr/>
                <p14:nvPr/>
              </p14:nvContentPartPr>
              <p14:xfrm>
                <a:off x="8741090" y="3014501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7637EE-9547-4DF6-8451-13F5B403B4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2090" y="30058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C7A4C0-77CB-481E-AC7C-D09ABC896823}"/>
                    </a:ext>
                  </a:extLst>
                </p14:cNvPr>
                <p14:cNvContentPartPr/>
                <p14:nvPr/>
              </p14:nvContentPartPr>
              <p14:xfrm>
                <a:off x="5907890" y="3770861"/>
                <a:ext cx="14040" cy="19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C7A4C0-77CB-481E-AC7C-D09ABC8968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99250" y="3761861"/>
                  <a:ext cx="31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20AFB8-747F-4D35-B326-725912C5A061}"/>
                    </a:ext>
                  </a:extLst>
                </p14:cNvPr>
                <p14:cNvContentPartPr/>
                <p14:nvPr/>
              </p14:nvContentPartPr>
              <p14:xfrm>
                <a:off x="5900330" y="3799301"/>
                <a:ext cx="198720" cy="249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20AFB8-747F-4D35-B326-725912C5A0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1690" y="3790301"/>
                  <a:ext cx="216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BAD6CA-1235-4348-8A12-89D6220EC5E6}"/>
                    </a:ext>
                  </a:extLst>
                </p14:cNvPr>
                <p14:cNvContentPartPr/>
                <p14:nvPr/>
              </p14:nvContentPartPr>
              <p14:xfrm>
                <a:off x="9653690" y="3522461"/>
                <a:ext cx="137520" cy="15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BAD6CA-1235-4348-8A12-89D6220EC5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45050" y="3513461"/>
                  <a:ext cx="155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AF1621-1262-4F12-98C7-DD6D76528940}"/>
                    </a:ext>
                  </a:extLst>
                </p14:cNvPr>
                <p14:cNvContentPartPr/>
                <p14:nvPr/>
              </p14:nvContentPartPr>
              <p14:xfrm>
                <a:off x="9818570" y="3607421"/>
                <a:ext cx="155880" cy="110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AF1621-1262-4F12-98C7-DD6D765289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09930" y="3598781"/>
                  <a:ext cx="173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1096D0-3D18-405B-AE60-E36EA0F4C7A0}"/>
                    </a:ext>
                  </a:extLst>
                </p14:cNvPr>
                <p14:cNvContentPartPr/>
                <p14:nvPr/>
              </p14:nvContentPartPr>
              <p14:xfrm>
                <a:off x="10078490" y="368194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1096D0-3D18-405B-AE60-E36EA0F4C7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50" y="36729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9750E60-A361-4496-9767-28C6D83FF04B}"/>
                  </a:ext>
                </a:extLst>
              </p14:cNvPr>
              <p14:cNvContentPartPr/>
              <p14:nvPr/>
            </p14:nvContentPartPr>
            <p14:xfrm>
              <a:off x="5379410" y="1797701"/>
              <a:ext cx="702720" cy="1678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9750E60-A361-4496-9767-28C6D83FF0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70410" y="1789061"/>
                <a:ext cx="720360" cy="169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BEF54FF-338F-45EA-8378-245F1BB1FAA5}"/>
              </a:ext>
            </a:extLst>
          </p:cNvPr>
          <p:cNvGrpSpPr/>
          <p:nvPr/>
        </p:nvGrpSpPr>
        <p:grpSpPr>
          <a:xfrm>
            <a:off x="10022690" y="1651901"/>
            <a:ext cx="739080" cy="1658160"/>
            <a:chOff x="10022690" y="1651901"/>
            <a:chExt cx="739080" cy="16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37065C-F27E-420A-B34C-B860BD2EFFE4}"/>
                    </a:ext>
                  </a:extLst>
                </p14:cNvPr>
                <p14:cNvContentPartPr/>
                <p14:nvPr/>
              </p14:nvContentPartPr>
              <p14:xfrm>
                <a:off x="10025570" y="1711301"/>
                <a:ext cx="736200" cy="1598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37065C-F27E-420A-B34C-B860BD2EF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16570" y="1702301"/>
                  <a:ext cx="753840" cy="16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1DF38D-9C5D-4E13-AA08-7DFF78B442BA}"/>
                    </a:ext>
                  </a:extLst>
                </p14:cNvPr>
                <p14:cNvContentPartPr/>
                <p14:nvPr/>
              </p14:nvContentPartPr>
              <p14:xfrm>
                <a:off x="10022690" y="1651901"/>
                <a:ext cx="130320" cy="175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1DF38D-9C5D-4E13-AA08-7DFF78B44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13690" y="1643261"/>
                  <a:ext cx="147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4DBCFF-3731-4343-A3BE-3F4D36C5C8EB}"/>
                    </a:ext>
                  </a:extLst>
                </p14:cNvPr>
                <p14:cNvContentPartPr/>
                <p14:nvPr/>
              </p14:nvContentPartPr>
              <p14:xfrm>
                <a:off x="10249130" y="176566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4DBCFF-3731-4343-A3BE-3F4D36C5C8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40130" y="17566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F2D9F4-CA93-4381-B499-191023B86566}"/>
              </a:ext>
            </a:extLst>
          </p:cNvPr>
          <p:cNvGrpSpPr/>
          <p:nvPr/>
        </p:nvGrpSpPr>
        <p:grpSpPr>
          <a:xfrm>
            <a:off x="1305650" y="3523901"/>
            <a:ext cx="670680" cy="316800"/>
            <a:chOff x="1305650" y="3523901"/>
            <a:chExt cx="67068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2D0535-75DE-4371-B016-5580BFB420A1}"/>
                    </a:ext>
                  </a:extLst>
                </p14:cNvPr>
                <p14:cNvContentPartPr/>
                <p14:nvPr/>
              </p14:nvContentPartPr>
              <p14:xfrm>
                <a:off x="1359650" y="3544421"/>
                <a:ext cx="28440" cy="2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2D0535-75DE-4371-B016-5580BFB420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50650" y="3535421"/>
                  <a:ext cx="46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6B0610-0561-43A5-8FC0-F52BFB72DC2D}"/>
                    </a:ext>
                  </a:extLst>
                </p14:cNvPr>
                <p14:cNvContentPartPr/>
                <p14:nvPr/>
              </p14:nvContentPartPr>
              <p14:xfrm>
                <a:off x="1305650" y="3627221"/>
                <a:ext cx="132480" cy="1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6B0610-0561-43A5-8FC0-F52BFB72D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6650" y="3618581"/>
                  <a:ext cx="150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CCF9A-8C15-4BBE-8685-B1803110F1E1}"/>
                    </a:ext>
                  </a:extLst>
                </p14:cNvPr>
                <p14:cNvContentPartPr/>
                <p14:nvPr/>
              </p14:nvContentPartPr>
              <p14:xfrm>
                <a:off x="1548290" y="3523901"/>
                <a:ext cx="176760" cy="30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CCF9A-8C15-4BBE-8685-B1803110F1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39290" y="3514901"/>
                  <a:ext cx="194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FB80B-62E2-424A-B83F-FC088ACCB031}"/>
                    </a:ext>
                  </a:extLst>
                </p14:cNvPr>
                <p14:cNvContentPartPr/>
                <p14:nvPr/>
              </p14:nvContentPartPr>
              <p14:xfrm>
                <a:off x="1722890" y="3649901"/>
                <a:ext cx="130680" cy="17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FB80B-62E2-424A-B83F-FC088ACCB0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3890" y="3641261"/>
                  <a:ext cx="148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BFE64E-FBBE-4C42-9C4B-6D0CB0E57D42}"/>
                    </a:ext>
                  </a:extLst>
                </p14:cNvPr>
                <p14:cNvContentPartPr/>
                <p14:nvPr/>
              </p14:nvContentPartPr>
              <p14:xfrm>
                <a:off x="1863290" y="3679061"/>
                <a:ext cx="113040" cy="16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BFE64E-FBBE-4C42-9C4B-6D0CB0E57D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54650" y="3670061"/>
                  <a:ext cx="13068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DD38B1-3E11-4BA7-AE8E-8C9E14512D98}"/>
                  </a:ext>
                </a:extLst>
              </p14:cNvPr>
              <p14:cNvContentPartPr/>
              <p14:nvPr/>
            </p14:nvContentPartPr>
            <p14:xfrm>
              <a:off x="2325530" y="3654941"/>
              <a:ext cx="57960" cy="37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DD38B1-3E11-4BA7-AE8E-8C9E14512D9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16530" y="3646301"/>
                <a:ext cx="75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F6ECAF4-96FC-4D80-B857-093B0287BD76}"/>
                  </a:ext>
                </a:extLst>
              </p14:cNvPr>
              <p14:cNvContentPartPr/>
              <p14:nvPr/>
            </p14:nvContentPartPr>
            <p14:xfrm>
              <a:off x="2296730" y="3747101"/>
              <a:ext cx="135360" cy="12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F6ECAF4-96FC-4D80-B857-093B0287BD7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87730" y="3738461"/>
                <a:ext cx="153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961C131-CB72-4EC5-8230-B11CB78FA925}"/>
                  </a:ext>
                </a:extLst>
              </p14:cNvPr>
              <p14:cNvContentPartPr/>
              <p14:nvPr/>
            </p14:nvContentPartPr>
            <p14:xfrm>
              <a:off x="2708570" y="3409781"/>
              <a:ext cx="237600" cy="258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961C131-CB72-4EC5-8230-B11CB78FA9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99570" y="3401141"/>
                <a:ext cx="255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2367D5-8064-46BE-9547-AAFE34ED875C}"/>
                  </a:ext>
                </a:extLst>
              </p14:cNvPr>
              <p14:cNvContentPartPr/>
              <p14:nvPr/>
            </p14:nvContentPartPr>
            <p14:xfrm>
              <a:off x="3117890" y="3386741"/>
              <a:ext cx="144720" cy="142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2367D5-8064-46BE-9547-AAFE34ED87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09250" y="3378101"/>
                <a:ext cx="162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26FF20A-0CB9-4D85-AF25-7ACF4AD873EC}"/>
                  </a:ext>
                </a:extLst>
              </p14:cNvPr>
              <p14:cNvContentPartPr/>
              <p14:nvPr/>
            </p14:nvContentPartPr>
            <p14:xfrm>
              <a:off x="3264410" y="3473141"/>
              <a:ext cx="150480" cy="133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26FF20A-0CB9-4D85-AF25-7ACF4AD873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55410" y="3464501"/>
                <a:ext cx="1681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05AA1B-837F-4935-8541-33530DD1933D}"/>
                  </a:ext>
                </a:extLst>
              </p14:cNvPr>
              <p14:cNvContentPartPr/>
              <p14:nvPr/>
            </p14:nvContentPartPr>
            <p14:xfrm>
              <a:off x="2593370" y="3695981"/>
              <a:ext cx="955080" cy="59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05AA1B-837F-4935-8541-33530DD193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84730" y="3687341"/>
                <a:ext cx="9727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DDB40BA-05C5-42B9-AA2C-4597AC9E056E}"/>
                  </a:ext>
                </a:extLst>
              </p14:cNvPr>
              <p14:cNvContentPartPr/>
              <p14:nvPr/>
            </p14:nvContentPartPr>
            <p14:xfrm>
              <a:off x="3316970" y="3557381"/>
              <a:ext cx="99360" cy="10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DDB40BA-05C5-42B9-AA2C-4597AC9E05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07970" y="3548381"/>
                <a:ext cx="11700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F2DA84E-918B-46A6-AED4-302091009619}"/>
              </a:ext>
            </a:extLst>
          </p:cNvPr>
          <p:cNvGrpSpPr/>
          <p:nvPr/>
        </p:nvGrpSpPr>
        <p:grpSpPr>
          <a:xfrm>
            <a:off x="2420570" y="3868061"/>
            <a:ext cx="1328400" cy="977760"/>
            <a:chOff x="2420570" y="3868061"/>
            <a:chExt cx="1328400" cy="9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512005-38CE-4C7E-A2E3-9D640E456B16}"/>
                    </a:ext>
                  </a:extLst>
                </p14:cNvPr>
                <p14:cNvContentPartPr/>
                <p14:nvPr/>
              </p14:nvContentPartPr>
              <p14:xfrm>
                <a:off x="2420570" y="4642421"/>
                <a:ext cx="111960" cy="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512005-38CE-4C7E-A2E3-9D640E456B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11570" y="4633781"/>
                  <a:ext cx="12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5ED47A-1B1E-4D97-A29A-E4366BF2F43A}"/>
                    </a:ext>
                  </a:extLst>
                </p14:cNvPr>
                <p14:cNvContentPartPr/>
                <p14:nvPr/>
              </p14:nvContentPartPr>
              <p14:xfrm>
                <a:off x="2441810" y="4680941"/>
                <a:ext cx="129960" cy="1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5ED47A-1B1E-4D97-A29A-E4366BF2F4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33170" y="4672301"/>
                  <a:ext cx="147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F23037-6306-44D0-B8E8-02D2B3A97260}"/>
                    </a:ext>
                  </a:extLst>
                </p14:cNvPr>
                <p14:cNvContentPartPr/>
                <p14:nvPr/>
              </p14:nvContentPartPr>
              <p14:xfrm>
                <a:off x="2678690" y="3895061"/>
                <a:ext cx="207720" cy="234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F23037-6306-44D0-B8E8-02D2B3A972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70050" y="3886421"/>
                  <a:ext cx="225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501D37-2DFA-4767-8581-121981A0C719}"/>
                    </a:ext>
                  </a:extLst>
                </p14:cNvPr>
                <p14:cNvContentPartPr/>
                <p14:nvPr/>
              </p14:nvContentPartPr>
              <p14:xfrm>
                <a:off x="3049130" y="3934301"/>
                <a:ext cx="127800" cy="1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501D37-2DFA-4767-8581-121981A0C7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0490" y="3925301"/>
                  <a:ext cx="145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B624A4-E7FD-46F5-8C01-732FAF682B8D}"/>
                    </a:ext>
                  </a:extLst>
                </p14:cNvPr>
                <p14:cNvContentPartPr/>
                <p14:nvPr/>
              </p14:nvContentPartPr>
              <p14:xfrm>
                <a:off x="3079010" y="3911621"/>
                <a:ext cx="62640" cy="112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B624A4-E7FD-46F5-8C01-732FAF682B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70010" y="3902621"/>
                  <a:ext cx="80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5B686F-D53E-4CA8-8C96-C13473A3AE6B}"/>
                    </a:ext>
                  </a:extLst>
                </p14:cNvPr>
                <p14:cNvContentPartPr/>
                <p14:nvPr/>
              </p14:nvContentPartPr>
              <p14:xfrm>
                <a:off x="3218690" y="3868061"/>
                <a:ext cx="136800" cy="14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5B686F-D53E-4CA8-8C96-C13473A3AE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09690" y="3859061"/>
                  <a:ext cx="154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D8C692-06E0-463A-A8A5-EDCF1BFC6711}"/>
                    </a:ext>
                  </a:extLst>
                </p14:cNvPr>
                <p14:cNvContentPartPr/>
                <p14:nvPr/>
              </p14:nvContentPartPr>
              <p14:xfrm>
                <a:off x="3392930" y="3978581"/>
                <a:ext cx="243360" cy="129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D8C692-06E0-463A-A8A5-EDCF1BFC6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83930" y="3969941"/>
                  <a:ext cx="261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C14D5E-42C2-4025-AA38-62519C08BD08}"/>
                    </a:ext>
                  </a:extLst>
                </p14:cNvPr>
                <p14:cNvContentPartPr/>
                <p14:nvPr/>
              </p14:nvContentPartPr>
              <p14:xfrm>
                <a:off x="3326690" y="4102781"/>
                <a:ext cx="193680" cy="123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C14D5E-42C2-4025-AA38-62519C08B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18050" y="4093781"/>
                  <a:ext cx="211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3FCC74-EDFF-4DE3-8CCF-4E373FC8560C}"/>
                    </a:ext>
                  </a:extLst>
                </p14:cNvPr>
                <p14:cNvContentPartPr/>
                <p14:nvPr/>
              </p14:nvContentPartPr>
              <p14:xfrm>
                <a:off x="2842490" y="4316981"/>
                <a:ext cx="183960" cy="20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3FCC74-EDFF-4DE3-8CCF-4E373FC856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33490" y="4307981"/>
                  <a:ext cx="201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72B812-D3D0-42A2-A73F-8A00D4A5300B}"/>
                    </a:ext>
                  </a:extLst>
                </p14:cNvPr>
                <p14:cNvContentPartPr/>
                <p14:nvPr/>
              </p14:nvContentPartPr>
              <p14:xfrm>
                <a:off x="2725130" y="4562141"/>
                <a:ext cx="608760" cy="64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72B812-D3D0-42A2-A73F-8A00D4A530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6130" y="4553141"/>
                  <a:ext cx="626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BCA930-F1D0-48A4-A6CF-39DD74994489}"/>
                    </a:ext>
                  </a:extLst>
                </p14:cNvPr>
                <p14:cNvContentPartPr/>
                <p14:nvPr/>
              </p14:nvContentPartPr>
              <p14:xfrm>
                <a:off x="3028610" y="4687061"/>
                <a:ext cx="108360" cy="2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BCA930-F1D0-48A4-A6CF-39DD749944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19970" y="4678061"/>
                  <a:ext cx="12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7E43A9-B7A4-49B6-9A17-BBC04D6AC40B}"/>
                    </a:ext>
                  </a:extLst>
                </p14:cNvPr>
                <p14:cNvContentPartPr/>
                <p14:nvPr/>
              </p14:nvContentPartPr>
              <p14:xfrm>
                <a:off x="3012770" y="4708661"/>
                <a:ext cx="147240" cy="137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7E43A9-B7A4-49B6-9A17-BBC04D6AC4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04130" y="4700021"/>
                  <a:ext cx="164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2695D6-42DC-4138-82D5-CCF24D05B541}"/>
                    </a:ext>
                  </a:extLst>
                </p14:cNvPr>
                <p14:cNvContentPartPr/>
                <p14:nvPr/>
              </p14:nvContentPartPr>
              <p14:xfrm>
                <a:off x="3591290" y="4503461"/>
                <a:ext cx="94320" cy="1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2695D6-42DC-4138-82D5-CCF24D05B5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82290" y="4494461"/>
                  <a:ext cx="111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83506B5-2529-43EC-B125-289EC2245480}"/>
                    </a:ext>
                  </a:extLst>
                </p14:cNvPr>
                <p14:cNvContentPartPr/>
                <p14:nvPr/>
              </p14:nvContentPartPr>
              <p14:xfrm>
                <a:off x="3622970" y="4569701"/>
                <a:ext cx="126000" cy="1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83506B5-2529-43EC-B125-289EC22454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13970" y="4560701"/>
                  <a:ext cx="143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A5E2B5F-D0E1-453C-984B-333B71621343}"/>
              </a:ext>
            </a:extLst>
          </p:cNvPr>
          <p:cNvGrpSpPr/>
          <p:nvPr/>
        </p:nvGrpSpPr>
        <p:grpSpPr>
          <a:xfrm>
            <a:off x="8452010" y="1651541"/>
            <a:ext cx="1177920" cy="272160"/>
            <a:chOff x="8452010" y="1651541"/>
            <a:chExt cx="117792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323BC8-0098-44AB-AD88-6A7F99D48F1C}"/>
                    </a:ext>
                  </a:extLst>
                </p14:cNvPr>
                <p14:cNvContentPartPr/>
                <p14:nvPr/>
              </p14:nvContentPartPr>
              <p14:xfrm>
                <a:off x="8452010" y="1651541"/>
                <a:ext cx="186480" cy="272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323BC8-0098-44AB-AD88-6A7F99D48F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43370" y="1642541"/>
                  <a:ext cx="204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4F289-7E67-4C11-B37B-5126D074E184}"/>
                    </a:ext>
                  </a:extLst>
                </p14:cNvPr>
                <p14:cNvContentPartPr/>
                <p14:nvPr/>
              </p14:nvContentPartPr>
              <p14:xfrm>
                <a:off x="8590610" y="1700141"/>
                <a:ext cx="191160" cy="22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4F289-7E67-4C11-B37B-5126D074E1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81610" y="1691501"/>
                  <a:ext cx="208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BC66C5-1E1F-4640-92A2-38B052500978}"/>
                    </a:ext>
                  </a:extLst>
                </p14:cNvPr>
                <p14:cNvContentPartPr/>
                <p14:nvPr/>
              </p14:nvContentPartPr>
              <p14:xfrm>
                <a:off x="8911370" y="1768901"/>
                <a:ext cx="61920" cy="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BC66C5-1E1F-4640-92A2-38B0525009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02730" y="1760261"/>
                  <a:ext cx="79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E48FDD-0579-4DFA-BEE9-4868CA495202}"/>
                    </a:ext>
                  </a:extLst>
                </p14:cNvPr>
                <p14:cNvContentPartPr/>
                <p14:nvPr/>
              </p14:nvContentPartPr>
              <p14:xfrm>
                <a:off x="8909570" y="1771421"/>
                <a:ext cx="84960" cy="3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E48FDD-0579-4DFA-BEE9-4868CA4952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00930" y="1762781"/>
                  <a:ext cx="10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AFDF8B-103B-4A27-8103-15A69B3C6D80}"/>
                    </a:ext>
                  </a:extLst>
                </p14:cNvPr>
                <p14:cNvContentPartPr/>
                <p14:nvPr/>
              </p14:nvContentPartPr>
              <p14:xfrm>
                <a:off x="9096050" y="1738533"/>
                <a:ext cx="91800" cy="16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AFDF8B-103B-4A27-8103-15A69B3C6D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87050" y="1729893"/>
                  <a:ext cx="109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29732B-B452-485F-8D66-5F464454E0F4}"/>
                    </a:ext>
                  </a:extLst>
                </p14:cNvPr>
                <p14:cNvContentPartPr/>
                <p14:nvPr/>
              </p14:nvContentPartPr>
              <p14:xfrm>
                <a:off x="9283250" y="1851933"/>
                <a:ext cx="360" cy="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29732B-B452-485F-8D66-5F464454E0F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74250" y="1842933"/>
                  <a:ext cx="1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1096CF-2307-4F3A-A50D-DD38B0A5C98B}"/>
                    </a:ext>
                  </a:extLst>
                </p14:cNvPr>
                <p14:cNvContentPartPr/>
                <p14:nvPr/>
              </p14:nvContentPartPr>
              <p14:xfrm>
                <a:off x="9321410" y="1705053"/>
                <a:ext cx="98640" cy="177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1096CF-2307-4F3A-A50D-DD38B0A5C9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770" y="1696413"/>
                  <a:ext cx="116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A8C1B5-E86E-40CD-ADBB-D955FFD785A7}"/>
                    </a:ext>
                  </a:extLst>
                </p14:cNvPr>
                <p14:cNvContentPartPr/>
                <p14:nvPr/>
              </p14:nvContentPartPr>
              <p14:xfrm>
                <a:off x="9483410" y="1754733"/>
                <a:ext cx="146520" cy="132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A8C1B5-E86E-40CD-ADBB-D955FFD785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74410" y="1745733"/>
                  <a:ext cx="164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AC113A-F8CA-40DA-8FD5-7CFC17C8F6AA}"/>
                    </a:ext>
                  </a:extLst>
                </p14:cNvPr>
                <p14:cNvContentPartPr/>
                <p14:nvPr/>
              </p14:nvContentPartPr>
              <p14:xfrm>
                <a:off x="9249410" y="1838973"/>
                <a:ext cx="38880" cy="15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AC113A-F8CA-40DA-8FD5-7CFC17C8F6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40410" y="1830333"/>
                  <a:ext cx="565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D14EDE7-F673-4390-9B79-FF8245F3020A}"/>
              </a:ext>
            </a:extLst>
          </p:cNvPr>
          <p:cNvGrpSpPr/>
          <p:nvPr/>
        </p:nvGrpSpPr>
        <p:grpSpPr>
          <a:xfrm>
            <a:off x="4505330" y="2699373"/>
            <a:ext cx="803880" cy="468720"/>
            <a:chOff x="4505330" y="2699373"/>
            <a:chExt cx="8038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B888F1-2C55-4EF6-8DC4-EA93D3338995}"/>
                    </a:ext>
                  </a:extLst>
                </p14:cNvPr>
                <p14:cNvContentPartPr/>
                <p14:nvPr/>
              </p14:nvContentPartPr>
              <p14:xfrm>
                <a:off x="4505330" y="2785773"/>
                <a:ext cx="82800" cy="11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B888F1-2C55-4EF6-8DC4-EA93D33389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96330" y="2777133"/>
                  <a:ext cx="100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5D8A7E-626D-4E7B-81B0-A4A50EE35FBA}"/>
                    </a:ext>
                  </a:extLst>
                </p14:cNvPr>
                <p14:cNvContentPartPr/>
                <p14:nvPr/>
              </p14:nvContentPartPr>
              <p14:xfrm>
                <a:off x="4609370" y="2740413"/>
                <a:ext cx="125280" cy="154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5D8A7E-626D-4E7B-81B0-A4A50EE35F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00370" y="2731413"/>
                  <a:ext cx="142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B56AB7C-C408-4C2A-99C9-620A12F4ED70}"/>
                    </a:ext>
                  </a:extLst>
                </p14:cNvPr>
                <p14:cNvContentPartPr/>
                <p14:nvPr/>
              </p14:nvContentPartPr>
              <p14:xfrm>
                <a:off x="4748690" y="2797293"/>
                <a:ext cx="52920" cy="79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B56AB7C-C408-4C2A-99C9-620A12F4ED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40050" y="2788293"/>
                  <a:ext cx="70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C7C459-42BC-4924-B1E8-62EC33D11833}"/>
                    </a:ext>
                  </a:extLst>
                </p14:cNvPr>
                <p14:cNvContentPartPr/>
                <p14:nvPr/>
              </p14:nvContentPartPr>
              <p14:xfrm>
                <a:off x="4781450" y="2773893"/>
                <a:ext cx="174600" cy="10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C7C459-42BC-4924-B1E8-62EC33D1183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72810" y="2765253"/>
                  <a:ext cx="19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73F88E-7BE7-46C9-B59C-7E028EDEAE12}"/>
                    </a:ext>
                  </a:extLst>
                </p14:cNvPr>
                <p14:cNvContentPartPr/>
                <p14:nvPr/>
              </p14:nvContentPartPr>
              <p14:xfrm>
                <a:off x="4949210" y="2699373"/>
                <a:ext cx="119520" cy="137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73F88E-7BE7-46C9-B59C-7E028EDEAE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0570" y="2690373"/>
                  <a:ext cx="137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3E90508-BFE7-4D75-8934-7C1E65225599}"/>
                    </a:ext>
                  </a:extLst>
                </p14:cNvPr>
                <p14:cNvContentPartPr/>
                <p14:nvPr/>
              </p14:nvContentPartPr>
              <p14:xfrm>
                <a:off x="5119850" y="2760573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3E90508-BFE7-4D75-8934-7C1E652255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0850" y="27515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DB0F08-F5A8-4E49-A947-0FF038576E79}"/>
                    </a:ext>
                  </a:extLst>
                </p14:cNvPr>
                <p14:cNvContentPartPr/>
                <p14:nvPr/>
              </p14:nvContentPartPr>
              <p14:xfrm>
                <a:off x="4817090" y="3053613"/>
                <a:ext cx="111240" cy="114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DB0F08-F5A8-4E49-A947-0FF038576E7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08090" y="3044973"/>
                  <a:ext cx="128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24F006-F097-47DF-A96C-04F0959B4501}"/>
                    </a:ext>
                  </a:extLst>
                </p14:cNvPr>
                <p14:cNvContentPartPr/>
                <p14:nvPr/>
              </p14:nvContentPartPr>
              <p14:xfrm>
                <a:off x="4958570" y="3028053"/>
                <a:ext cx="113040" cy="124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24F006-F097-47DF-A96C-04F0959B450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49570" y="3019053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C2E037-B229-4499-A268-157F994BB20E}"/>
                    </a:ext>
                  </a:extLst>
                </p14:cNvPr>
                <p14:cNvContentPartPr/>
                <p14:nvPr/>
              </p14:nvContentPartPr>
              <p14:xfrm>
                <a:off x="5072690" y="2947413"/>
                <a:ext cx="146160" cy="185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C2E037-B229-4499-A268-157F994BB2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63690" y="2938413"/>
                  <a:ext cx="163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145611-CB2F-4971-8462-BDCD22922CDA}"/>
                    </a:ext>
                  </a:extLst>
                </p14:cNvPr>
                <p14:cNvContentPartPr/>
                <p14:nvPr/>
              </p14:nvContentPartPr>
              <p14:xfrm>
                <a:off x="5308850" y="3028773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145611-CB2F-4971-8462-BDCD22922C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99850" y="30197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066AEF-BE2F-497A-BCC8-520AE7ABB190}"/>
              </a:ext>
            </a:extLst>
          </p:cNvPr>
          <p:cNvGrpSpPr/>
          <p:nvPr/>
        </p:nvGrpSpPr>
        <p:grpSpPr>
          <a:xfrm>
            <a:off x="3966050" y="4409733"/>
            <a:ext cx="703080" cy="217080"/>
            <a:chOff x="3966050" y="4409733"/>
            <a:chExt cx="70308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AE24BC-8EFB-48D8-9318-A3AF38C01FF9}"/>
                    </a:ext>
                  </a:extLst>
                </p14:cNvPr>
                <p14:cNvContentPartPr/>
                <p14:nvPr/>
              </p14:nvContentPartPr>
              <p14:xfrm>
                <a:off x="3966050" y="4456173"/>
                <a:ext cx="104040" cy="170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AE24BC-8EFB-48D8-9318-A3AF38C01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57050" y="4447533"/>
                  <a:ext cx="121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C8D9808-24AB-4F61-8596-9EAFA71453FF}"/>
                    </a:ext>
                  </a:extLst>
                </p14:cNvPr>
                <p14:cNvContentPartPr/>
                <p14:nvPr/>
              </p14:nvContentPartPr>
              <p14:xfrm>
                <a:off x="4146410" y="4563453"/>
                <a:ext cx="6120" cy="1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C8D9808-24AB-4F61-8596-9EAFA71453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37410" y="4554813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8486A4-9C69-4EBE-9132-B338EE130F8A}"/>
                    </a:ext>
                  </a:extLst>
                </p14:cNvPr>
                <p14:cNvContentPartPr/>
                <p14:nvPr/>
              </p14:nvContentPartPr>
              <p14:xfrm>
                <a:off x="4239650" y="4409733"/>
                <a:ext cx="69480" cy="21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8486A4-9C69-4EBE-9132-B338EE130F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30650" y="4401093"/>
                  <a:ext cx="87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D5392F8-B074-4929-BCAA-3C5988A00B8F}"/>
                    </a:ext>
                  </a:extLst>
                </p14:cNvPr>
                <p14:cNvContentPartPr/>
                <p14:nvPr/>
              </p14:nvContentPartPr>
              <p14:xfrm>
                <a:off x="4397690" y="4522413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D5392F8-B074-4929-BCAA-3C5988A00B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89050" y="45137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DFA59B-996F-43CB-B55C-17F5E733BB36}"/>
                    </a:ext>
                  </a:extLst>
                </p14:cNvPr>
                <p14:cNvContentPartPr/>
                <p14:nvPr/>
              </p14:nvContentPartPr>
              <p14:xfrm>
                <a:off x="4435130" y="4459413"/>
                <a:ext cx="234000" cy="13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DFA59B-996F-43CB-B55C-17F5E733BB3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26130" y="4450773"/>
                  <a:ext cx="251640" cy="1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36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61B9F-FE5F-43CC-9595-C4850CEC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8" y="666111"/>
            <a:ext cx="4638675" cy="29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7C9EE5-26BE-47CC-A702-40A0A806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39" y="1287146"/>
            <a:ext cx="5253296" cy="22125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C77743-A1B1-49F4-8A65-6E674CC21983}"/>
                  </a:ext>
                </a:extLst>
              </p14:cNvPr>
              <p14:cNvContentPartPr/>
              <p14:nvPr/>
            </p14:nvContentPartPr>
            <p14:xfrm>
              <a:off x="638210" y="2450253"/>
              <a:ext cx="1620720" cy="7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C77743-A1B1-49F4-8A65-6E674CC21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210" y="2441613"/>
                <a:ext cx="16383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70448CA-4D3C-4783-BBD8-ACC2BF34890F}"/>
              </a:ext>
            </a:extLst>
          </p:cNvPr>
          <p:cNvGrpSpPr/>
          <p:nvPr/>
        </p:nvGrpSpPr>
        <p:grpSpPr>
          <a:xfrm>
            <a:off x="3535490" y="289533"/>
            <a:ext cx="1460880" cy="229680"/>
            <a:chOff x="3535490" y="289533"/>
            <a:chExt cx="14608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256D95-5932-4124-94AD-539899350062}"/>
                    </a:ext>
                  </a:extLst>
                </p14:cNvPr>
                <p14:cNvContentPartPr/>
                <p14:nvPr/>
              </p14:nvContentPartPr>
              <p14:xfrm>
                <a:off x="3600650" y="313653"/>
                <a:ext cx="11520" cy="169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256D95-5932-4124-94AD-5398993500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1650" y="305013"/>
                  <a:ext cx="29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54D03C-F382-4376-B257-4FAC259355D4}"/>
                    </a:ext>
                  </a:extLst>
                </p14:cNvPr>
                <p14:cNvContentPartPr/>
                <p14:nvPr/>
              </p14:nvContentPartPr>
              <p14:xfrm>
                <a:off x="3548450" y="321933"/>
                <a:ext cx="23760" cy="19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54D03C-F382-4376-B257-4FAC259355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9450" y="313293"/>
                  <a:ext cx="41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D69F40-7383-4A3C-8046-0BE8EB33053A}"/>
                    </a:ext>
                  </a:extLst>
                </p14:cNvPr>
                <p14:cNvContentPartPr/>
                <p14:nvPr/>
              </p14:nvContentPartPr>
              <p14:xfrm>
                <a:off x="3540170" y="374853"/>
                <a:ext cx="148320" cy="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D69F40-7383-4A3C-8046-0BE8EB3305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1170" y="366213"/>
                  <a:ext cx="16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857D1C-BE49-4483-822B-CC35B5B20190}"/>
                    </a:ext>
                  </a:extLst>
                </p14:cNvPr>
                <p14:cNvContentPartPr/>
                <p14:nvPr/>
              </p14:nvContentPartPr>
              <p14:xfrm>
                <a:off x="3535490" y="374853"/>
                <a:ext cx="163440" cy="4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857D1C-BE49-4483-822B-CC35B5B201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6490" y="366213"/>
                  <a:ext cx="181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4FDD90-9C87-4075-B011-FD64A012C86A}"/>
                    </a:ext>
                  </a:extLst>
                </p14:cNvPr>
                <p14:cNvContentPartPr/>
                <p14:nvPr/>
              </p14:nvContentPartPr>
              <p14:xfrm>
                <a:off x="3857690" y="312933"/>
                <a:ext cx="15120" cy="16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4FDD90-9C87-4075-B011-FD64A012C8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9050" y="303933"/>
                  <a:ext cx="32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A8341C-155E-4457-9711-19D8C52CC68A}"/>
                    </a:ext>
                  </a:extLst>
                </p14:cNvPr>
                <p14:cNvContentPartPr/>
                <p14:nvPr/>
              </p14:nvContentPartPr>
              <p14:xfrm>
                <a:off x="3936890" y="289533"/>
                <a:ext cx="8640" cy="18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A8341C-155E-4457-9711-19D8C52CC6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7890" y="280533"/>
                  <a:ext cx="2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66C96A-00AC-418B-B5F5-91D45E977E13}"/>
                    </a:ext>
                  </a:extLst>
                </p14:cNvPr>
                <p14:cNvContentPartPr/>
                <p14:nvPr/>
              </p14:nvContentPartPr>
              <p14:xfrm>
                <a:off x="3848330" y="390693"/>
                <a:ext cx="217440" cy="70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66C96A-00AC-418B-B5F5-91D45E977E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9330" y="382053"/>
                  <a:ext cx="235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F58F78-FFDE-4B3B-995C-BA9DB19E2A5C}"/>
                    </a:ext>
                  </a:extLst>
                </p14:cNvPr>
                <p14:cNvContentPartPr/>
                <p14:nvPr/>
              </p14:nvContentPartPr>
              <p14:xfrm>
                <a:off x="4109330" y="391773"/>
                <a:ext cx="167400" cy="7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F58F78-FFDE-4B3B-995C-BA9DB19E2A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0690" y="382773"/>
                  <a:ext cx="185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0D82EC-4DAE-429D-8618-9F4DF9CA7B5C}"/>
                    </a:ext>
                  </a:extLst>
                </p14:cNvPr>
                <p14:cNvContentPartPr/>
                <p14:nvPr/>
              </p14:nvContentPartPr>
              <p14:xfrm>
                <a:off x="4426490" y="384213"/>
                <a:ext cx="169920" cy="84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0D82EC-4DAE-429D-8618-9F4DF9CA7B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7850" y="375213"/>
                  <a:ext cx="187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4933DC-52E7-4D3A-972E-3E0C806EB33F}"/>
                    </a:ext>
                  </a:extLst>
                </p14:cNvPr>
                <p14:cNvContentPartPr/>
                <p14:nvPr/>
              </p14:nvContentPartPr>
              <p14:xfrm>
                <a:off x="4614050" y="394293"/>
                <a:ext cx="138240" cy="9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4933DC-52E7-4D3A-972E-3E0C806EB3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5050" y="385293"/>
                  <a:ext cx="155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CCEFB7-0102-4984-831F-6B4250A8FABE}"/>
                    </a:ext>
                  </a:extLst>
                </p14:cNvPr>
                <p14:cNvContentPartPr/>
                <p14:nvPr/>
              </p14:nvContentPartPr>
              <p14:xfrm>
                <a:off x="4759130" y="405093"/>
                <a:ext cx="101880" cy="8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CCEFB7-0102-4984-831F-6B4250A8FA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0490" y="396453"/>
                  <a:ext cx="119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4B6919-B01E-401F-8A4C-92DDF847F94F}"/>
                    </a:ext>
                  </a:extLst>
                </p14:cNvPr>
                <p14:cNvContentPartPr/>
                <p14:nvPr/>
              </p14:nvContentPartPr>
              <p14:xfrm>
                <a:off x="4877570" y="303573"/>
                <a:ext cx="118800" cy="17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4B6919-B01E-401F-8A4C-92DDF847F9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68570" y="294933"/>
                  <a:ext cx="1364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A6B9A-0D47-4495-BE81-1235E365ED3D}"/>
              </a:ext>
            </a:extLst>
          </p:cNvPr>
          <p:cNvGrpSpPr/>
          <p:nvPr/>
        </p:nvGrpSpPr>
        <p:grpSpPr>
          <a:xfrm>
            <a:off x="5196170" y="298533"/>
            <a:ext cx="1155600" cy="307080"/>
            <a:chOff x="5196170" y="298533"/>
            <a:chExt cx="11556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C0E023-F97B-4EE5-8E7A-1704440AE2D3}"/>
                    </a:ext>
                  </a:extLst>
                </p14:cNvPr>
                <p14:cNvContentPartPr/>
                <p14:nvPr/>
              </p14:nvContentPartPr>
              <p14:xfrm>
                <a:off x="5196170" y="352533"/>
                <a:ext cx="146520" cy="10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C0E023-F97B-4EE5-8E7A-1704440AE2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87170" y="343533"/>
                  <a:ext cx="16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4772E1-7384-41AF-B4AF-A66CFBD80D27}"/>
                    </a:ext>
                  </a:extLst>
                </p14:cNvPr>
                <p14:cNvContentPartPr/>
                <p14:nvPr/>
              </p14:nvContentPartPr>
              <p14:xfrm>
                <a:off x="5346290" y="383853"/>
                <a:ext cx="75600" cy="7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4772E1-7384-41AF-B4AF-A66CFBD80D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37650" y="374853"/>
                  <a:ext cx="9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B30BB9-1FD2-4BA2-A115-789F49B85BDF}"/>
                    </a:ext>
                  </a:extLst>
                </p14:cNvPr>
                <p14:cNvContentPartPr/>
                <p14:nvPr/>
              </p14:nvContentPartPr>
              <p14:xfrm>
                <a:off x="5478410" y="331653"/>
                <a:ext cx="51480" cy="15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B30BB9-1FD2-4BA2-A115-789F49B85B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9410" y="322653"/>
                  <a:ext cx="69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8F481F-3C93-43C9-8B24-6920D8BE367F}"/>
                    </a:ext>
                  </a:extLst>
                </p14:cNvPr>
                <p14:cNvContentPartPr/>
                <p14:nvPr/>
              </p14:nvContentPartPr>
              <p14:xfrm>
                <a:off x="5548970" y="298533"/>
                <a:ext cx="170640" cy="18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8F481F-3C93-43C9-8B24-6920D8BE36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40330" y="289893"/>
                  <a:ext cx="188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C952EA-FEA0-4170-A606-CC69DE73BAE8}"/>
                    </a:ext>
                  </a:extLst>
                </p14:cNvPr>
                <p14:cNvContentPartPr/>
                <p14:nvPr/>
              </p14:nvContentPartPr>
              <p14:xfrm>
                <a:off x="5665250" y="397533"/>
                <a:ext cx="174600" cy="7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C952EA-FEA0-4170-A606-CC69DE73BA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6610" y="388533"/>
                  <a:ext cx="192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90FD23-4EC8-4882-B8F0-D179D37F138E}"/>
                    </a:ext>
                  </a:extLst>
                </p14:cNvPr>
                <p14:cNvContentPartPr/>
                <p14:nvPr/>
              </p14:nvContentPartPr>
              <p14:xfrm>
                <a:off x="5776490" y="395013"/>
                <a:ext cx="121320" cy="21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90FD23-4EC8-4882-B8F0-D179D37F13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67490" y="386373"/>
                  <a:ext cx="13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F510A6-DFEF-411F-926A-9AEAFF2BAECC}"/>
                    </a:ext>
                  </a:extLst>
                </p14:cNvPr>
                <p14:cNvContentPartPr/>
                <p14:nvPr/>
              </p14:nvContentPartPr>
              <p14:xfrm>
                <a:off x="5896010" y="400413"/>
                <a:ext cx="158760" cy="9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F510A6-DFEF-411F-926A-9AEAFF2BAE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7010" y="391773"/>
                  <a:ext cx="176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00AF71-EF5D-44F8-AC0A-9F7B5997B769}"/>
                    </a:ext>
                  </a:extLst>
                </p14:cNvPr>
                <p14:cNvContentPartPr/>
                <p14:nvPr/>
              </p14:nvContentPartPr>
              <p14:xfrm>
                <a:off x="6202730" y="346773"/>
                <a:ext cx="149040" cy="14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00AF71-EF5D-44F8-AC0A-9F7B5997B7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94090" y="338133"/>
                  <a:ext cx="1666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A07B59-51D4-4454-823A-475F7DB264A2}"/>
              </a:ext>
            </a:extLst>
          </p:cNvPr>
          <p:cNvGrpSpPr/>
          <p:nvPr/>
        </p:nvGrpSpPr>
        <p:grpSpPr>
          <a:xfrm>
            <a:off x="6543290" y="313653"/>
            <a:ext cx="1874880" cy="201240"/>
            <a:chOff x="6543290" y="313653"/>
            <a:chExt cx="187488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A0D4BE-AD25-490C-A227-E1FCC1B8EB08}"/>
                    </a:ext>
                  </a:extLst>
                </p14:cNvPr>
                <p14:cNvContentPartPr/>
                <p14:nvPr/>
              </p14:nvContentPartPr>
              <p14:xfrm>
                <a:off x="6543290" y="342093"/>
                <a:ext cx="123480" cy="15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A0D4BE-AD25-490C-A227-E1FCC1B8EB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34650" y="333453"/>
                  <a:ext cx="141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317460-651F-46EF-8386-16D8EF5DC3BF}"/>
                    </a:ext>
                  </a:extLst>
                </p14:cNvPr>
                <p14:cNvContentPartPr/>
                <p14:nvPr/>
              </p14:nvContentPartPr>
              <p14:xfrm>
                <a:off x="6697010" y="406533"/>
                <a:ext cx="244800" cy="108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317460-651F-46EF-8386-16D8EF5DC3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8370" y="397533"/>
                  <a:ext cx="262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83DB0F-AD5A-465D-BC01-AE90B857907B}"/>
                    </a:ext>
                  </a:extLst>
                </p14:cNvPr>
                <p14:cNvContentPartPr/>
                <p14:nvPr/>
              </p14:nvContentPartPr>
              <p14:xfrm>
                <a:off x="6998330" y="383493"/>
                <a:ext cx="279000" cy="12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83DB0F-AD5A-465D-BC01-AE90B85790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89690" y="374853"/>
                  <a:ext cx="296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079D27-536B-4044-BC04-5B7F37F9DCA6}"/>
                    </a:ext>
                  </a:extLst>
                </p14:cNvPr>
                <p14:cNvContentPartPr/>
                <p14:nvPr/>
              </p14:nvContentPartPr>
              <p14:xfrm>
                <a:off x="7307570" y="394293"/>
                <a:ext cx="130680" cy="8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079D27-536B-4044-BC04-5B7F37F9DC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98570" y="385293"/>
                  <a:ext cx="148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2894E1-B61B-4EF7-BED2-8ECFA8D79013}"/>
                    </a:ext>
                  </a:extLst>
                </p14:cNvPr>
                <p14:cNvContentPartPr/>
                <p14:nvPr/>
              </p14:nvContentPartPr>
              <p14:xfrm>
                <a:off x="7417370" y="313653"/>
                <a:ext cx="128880" cy="15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2894E1-B61B-4EF7-BED2-8ECFA8D790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08730" y="305013"/>
                  <a:ext cx="146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0E54E9-CF67-4A98-9AFA-A9BC5F507EF9}"/>
                    </a:ext>
                  </a:extLst>
                </p14:cNvPr>
                <p14:cNvContentPartPr/>
                <p14:nvPr/>
              </p14:nvContentPartPr>
              <p14:xfrm>
                <a:off x="7696010" y="369453"/>
                <a:ext cx="175320" cy="12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0E54E9-CF67-4A98-9AFA-A9BC5F507E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87370" y="360813"/>
                  <a:ext cx="192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F12C47-BCFF-429C-ADF5-450F77774339}"/>
                    </a:ext>
                  </a:extLst>
                </p14:cNvPr>
                <p14:cNvContentPartPr/>
                <p14:nvPr/>
              </p14:nvContentPartPr>
              <p14:xfrm>
                <a:off x="7880330" y="367293"/>
                <a:ext cx="103680" cy="9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F12C47-BCFF-429C-ADF5-450F777743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71690" y="358653"/>
                  <a:ext cx="12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B59C78-6688-4BD5-9A98-6A7FA651E44C}"/>
                    </a:ext>
                  </a:extLst>
                </p14:cNvPr>
                <p14:cNvContentPartPr/>
                <p14:nvPr/>
              </p14:nvContentPartPr>
              <p14:xfrm>
                <a:off x="7999490" y="354693"/>
                <a:ext cx="122400" cy="13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B59C78-6688-4BD5-9A98-6A7FA651E4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0490" y="346053"/>
                  <a:ext cx="140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3A6864-F3EC-43D1-A18F-D920A9266899}"/>
                    </a:ext>
                  </a:extLst>
                </p14:cNvPr>
                <p14:cNvContentPartPr/>
                <p14:nvPr/>
              </p14:nvContentPartPr>
              <p14:xfrm>
                <a:off x="8155010" y="390333"/>
                <a:ext cx="66600" cy="8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3A6864-F3EC-43D1-A18F-D920A92668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6010" y="381333"/>
                  <a:ext cx="84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1BE789-0BEB-4D2F-A28C-4310058ADB2B}"/>
                    </a:ext>
                  </a:extLst>
                </p14:cNvPr>
                <p14:cNvContentPartPr/>
                <p14:nvPr/>
              </p14:nvContentPartPr>
              <p14:xfrm>
                <a:off x="8255090" y="359733"/>
                <a:ext cx="163080" cy="124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1BE789-0BEB-4D2F-A28C-4310058AD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46450" y="351093"/>
                  <a:ext cx="18072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FF4B96-AC46-48A1-82CF-D6D0A9D0410D}"/>
                  </a:ext>
                </a:extLst>
              </p14:cNvPr>
              <p14:cNvContentPartPr/>
              <p14:nvPr/>
            </p14:nvContentPartPr>
            <p14:xfrm>
              <a:off x="8584850" y="326253"/>
              <a:ext cx="358560" cy="161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FF4B96-AC46-48A1-82CF-D6D0A9D0410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75850" y="317253"/>
                <a:ext cx="37620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73C9C72-0DBF-411E-B594-A456BD1135DF}"/>
              </a:ext>
            </a:extLst>
          </p:cNvPr>
          <p:cNvGrpSpPr/>
          <p:nvPr/>
        </p:nvGrpSpPr>
        <p:grpSpPr>
          <a:xfrm>
            <a:off x="9147170" y="314373"/>
            <a:ext cx="412200" cy="194400"/>
            <a:chOff x="9147170" y="314373"/>
            <a:chExt cx="41220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7C08F5-4EC2-4810-B5A2-43A913087A6D}"/>
                    </a:ext>
                  </a:extLst>
                </p14:cNvPr>
                <p14:cNvContentPartPr/>
                <p14:nvPr/>
              </p14:nvContentPartPr>
              <p14:xfrm>
                <a:off x="9147170" y="314373"/>
                <a:ext cx="33840" cy="178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7C08F5-4EC2-4810-B5A2-43A913087A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38170" y="305733"/>
                  <a:ext cx="51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B1A14-488C-467B-9293-E2C14C9DA58A}"/>
                    </a:ext>
                  </a:extLst>
                </p14:cNvPr>
                <p14:cNvContentPartPr/>
                <p14:nvPr/>
              </p14:nvContentPartPr>
              <p14:xfrm>
                <a:off x="9211610" y="400053"/>
                <a:ext cx="61200" cy="83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B1A14-488C-467B-9293-E2C14C9DA5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02970" y="391053"/>
                  <a:ext cx="78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F69561-736A-4B28-8E22-6CA19F12EAA2}"/>
                    </a:ext>
                  </a:extLst>
                </p14:cNvPr>
                <p14:cNvContentPartPr/>
                <p14:nvPr/>
              </p14:nvContentPartPr>
              <p14:xfrm>
                <a:off x="9310970" y="410133"/>
                <a:ext cx="163440" cy="88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F69561-736A-4B28-8E22-6CA19F12EA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01970" y="401133"/>
                  <a:ext cx="181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3DC60C0-DDB9-463D-9C9F-768F1BF3962A}"/>
                    </a:ext>
                  </a:extLst>
                </p14:cNvPr>
                <p14:cNvContentPartPr/>
                <p14:nvPr/>
              </p14:nvContentPartPr>
              <p14:xfrm>
                <a:off x="9439130" y="328773"/>
                <a:ext cx="120240" cy="18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3DC60C0-DDB9-463D-9C9F-768F1BF396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30130" y="319773"/>
                  <a:ext cx="1378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93D3BC-3CE1-4D30-8CAC-77099E2941C6}"/>
              </a:ext>
            </a:extLst>
          </p:cNvPr>
          <p:cNvGrpSpPr/>
          <p:nvPr/>
        </p:nvGrpSpPr>
        <p:grpSpPr>
          <a:xfrm>
            <a:off x="9766010" y="335973"/>
            <a:ext cx="72720" cy="239760"/>
            <a:chOff x="9766010" y="335973"/>
            <a:chExt cx="7272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227681-8504-40B6-A088-D0316F76BBF3}"/>
                    </a:ext>
                  </a:extLst>
                </p14:cNvPr>
                <p14:cNvContentPartPr/>
                <p14:nvPr/>
              </p14:nvContentPartPr>
              <p14:xfrm>
                <a:off x="9766010" y="335973"/>
                <a:ext cx="45720" cy="19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227681-8504-40B6-A088-D0316F76BB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57010" y="326973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C14FCA-DD20-4D68-B5B5-878642450207}"/>
                    </a:ext>
                  </a:extLst>
                </p14:cNvPr>
                <p14:cNvContentPartPr/>
                <p14:nvPr/>
              </p14:nvContentPartPr>
              <p14:xfrm>
                <a:off x="9838370" y="575373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C14FCA-DD20-4D68-B5B5-8786424502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29370" y="5663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855F3B9-98CA-4768-BC41-E9E0040A50AC}"/>
              </a:ext>
            </a:extLst>
          </p:cNvPr>
          <p:cNvGrpSpPr/>
          <p:nvPr/>
        </p:nvGrpSpPr>
        <p:grpSpPr>
          <a:xfrm>
            <a:off x="1039970" y="1467813"/>
            <a:ext cx="581040" cy="368280"/>
            <a:chOff x="1039970" y="1467813"/>
            <a:chExt cx="58104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51B848-F621-49F7-86FB-BE3516AB3646}"/>
                    </a:ext>
                  </a:extLst>
                </p14:cNvPr>
                <p14:cNvContentPartPr/>
                <p14:nvPr/>
              </p14:nvContentPartPr>
              <p14:xfrm>
                <a:off x="1373690" y="1722693"/>
                <a:ext cx="111960" cy="11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51B848-F621-49F7-86FB-BE3516AB36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64690" y="1714053"/>
                  <a:ext cx="129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1D2405-5CB2-47C7-88A8-5708E6947A96}"/>
                    </a:ext>
                  </a:extLst>
                </p14:cNvPr>
                <p14:cNvContentPartPr/>
                <p14:nvPr/>
              </p14:nvContentPartPr>
              <p14:xfrm>
                <a:off x="1451810" y="1743573"/>
                <a:ext cx="169200" cy="56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1D2405-5CB2-47C7-88A8-5708E6947A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42810" y="1734933"/>
                  <a:ext cx="186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BBD064-B724-4E36-A4F8-2271F9AE3B1A}"/>
                    </a:ext>
                  </a:extLst>
                </p14:cNvPr>
                <p14:cNvContentPartPr/>
                <p14:nvPr/>
              </p14:nvContentPartPr>
              <p14:xfrm>
                <a:off x="1082090" y="1467813"/>
                <a:ext cx="26280" cy="23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BBD064-B724-4E36-A4F8-2271F9AE3B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3090" y="1459173"/>
                  <a:ext cx="43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5D5508-8EDF-40EC-9B84-319E930E0123}"/>
                    </a:ext>
                  </a:extLst>
                </p14:cNvPr>
                <p14:cNvContentPartPr/>
                <p14:nvPr/>
              </p14:nvContentPartPr>
              <p14:xfrm>
                <a:off x="1039970" y="1475373"/>
                <a:ext cx="86040" cy="44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5D5508-8EDF-40EC-9B84-319E930E01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1330" y="1466733"/>
                  <a:ext cx="103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7D457E-9DF1-463F-837F-E88457915C35}"/>
                    </a:ext>
                  </a:extLst>
                </p14:cNvPr>
                <p14:cNvContentPartPr/>
                <p14:nvPr/>
              </p14:nvContentPartPr>
              <p14:xfrm>
                <a:off x="1062290" y="1644933"/>
                <a:ext cx="237960" cy="3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7D457E-9DF1-463F-837F-E88457915C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3650" y="1635933"/>
                  <a:ext cx="2556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92CB1B-24EA-4CE9-8ED8-B53BE0A1C7E6}"/>
              </a:ext>
            </a:extLst>
          </p:cNvPr>
          <p:cNvGrpSpPr/>
          <p:nvPr/>
        </p:nvGrpSpPr>
        <p:grpSpPr>
          <a:xfrm>
            <a:off x="961850" y="3900693"/>
            <a:ext cx="590040" cy="326160"/>
            <a:chOff x="961850" y="3900693"/>
            <a:chExt cx="5900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D087FC-ADA1-4721-B94E-C6EC7BC1A2F3}"/>
                    </a:ext>
                  </a:extLst>
                </p14:cNvPr>
                <p14:cNvContentPartPr/>
                <p14:nvPr/>
              </p14:nvContentPartPr>
              <p14:xfrm>
                <a:off x="1030610" y="4009413"/>
                <a:ext cx="41400" cy="1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D087FC-ADA1-4721-B94E-C6EC7BC1A2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1970" y="4000773"/>
                  <a:ext cx="59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46B221-5B5C-41C0-87E9-6D1E532F2756}"/>
                    </a:ext>
                  </a:extLst>
                </p14:cNvPr>
                <p14:cNvContentPartPr/>
                <p14:nvPr/>
              </p14:nvContentPartPr>
              <p14:xfrm>
                <a:off x="961850" y="4094013"/>
                <a:ext cx="183960" cy="3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46B221-5B5C-41C0-87E9-6D1E532F27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2850" y="4085373"/>
                  <a:ext cx="201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FC5C07-F7F3-4C7B-803A-0D326E813234}"/>
                    </a:ext>
                  </a:extLst>
                </p14:cNvPr>
                <p14:cNvContentPartPr/>
                <p14:nvPr/>
              </p14:nvContentPartPr>
              <p14:xfrm>
                <a:off x="1391330" y="3925533"/>
                <a:ext cx="7560" cy="295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FC5C07-F7F3-4C7B-803A-0D326E8132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82690" y="3916893"/>
                  <a:ext cx="25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A021A6-63F7-4AFA-96BF-D0FDC4C4E903}"/>
                    </a:ext>
                  </a:extLst>
                </p14:cNvPr>
                <p14:cNvContentPartPr/>
                <p14:nvPr/>
              </p14:nvContentPartPr>
              <p14:xfrm>
                <a:off x="1340930" y="3950013"/>
                <a:ext cx="165600" cy="1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A021A6-63F7-4AFA-96BF-D0FDC4C4E9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1930" y="3941013"/>
                  <a:ext cx="18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244D55-0BB8-4018-A0B8-FFA875C93F37}"/>
                    </a:ext>
                  </a:extLst>
                </p14:cNvPr>
                <p14:cNvContentPartPr/>
                <p14:nvPr/>
              </p14:nvContentPartPr>
              <p14:xfrm>
                <a:off x="1385570" y="4055493"/>
                <a:ext cx="154080" cy="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244D55-0BB8-4018-A0B8-FFA875C93F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76930" y="4046853"/>
                  <a:ext cx="171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2A37AF-AD3A-4F2E-B992-6AFAD4F644EA}"/>
                    </a:ext>
                  </a:extLst>
                </p14:cNvPr>
                <p14:cNvContentPartPr/>
                <p14:nvPr/>
              </p14:nvContentPartPr>
              <p14:xfrm>
                <a:off x="1364330" y="4155213"/>
                <a:ext cx="43200" cy="1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2A37AF-AD3A-4F2E-B992-6AFAD4F644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55330" y="4146573"/>
                  <a:ext cx="60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21CD5D-8158-40B0-890F-53651663BC10}"/>
                    </a:ext>
                  </a:extLst>
                </p14:cNvPr>
                <p14:cNvContentPartPr/>
                <p14:nvPr/>
              </p14:nvContentPartPr>
              <p14:xfrm>
                <a:off x="1300610" y="3900693"/>
                <a:ext cx="216720" cy="236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21CD5D-8158-40B0-890F-53651663BC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91970" y="3891693"/>
                  <a:ext cx="234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F5A778-82CA-40CD-944C-AC76DCDE18F2}"/>
                    </a:ext>
                  </a:extLst>
                </p14:cNvPr>
                <p14:cNvContentPartPr/>
                <p14:nvPr/>
              </p14:nvContentPartPr>
              <p14:xfrm>
                <a:off x="1336610" y="3939933"/>
                <a:ext cx="201240" cy="28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F5A778-82CA-40CD-944C-AC76DCDE18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7970" y="3930933"/>
                  <a:ext cx="218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72395A-8537-4B0E-838E-460F9B85AB44}"/>
                    </a:ext>
                  </a:extLst>
                </p14:cNvPr>
                <p14:cNvContentPartPr/>
                <p14:nvPr/>
              </p14:nvContentPartPr>
              <p14:xfrm>
                <a:off x="1429490" y="4016253"/>
                <a:ext cx="122400" cy="172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72395A-8537-4B0E-838E-460F9B85AB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20490" y="4007253"/>
                  <a:ext cx="14004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6F7C52-872B-402A-A096-355FEAA74FB6}"/>
              </a:ext>
            </a:extLst>
          </p:cNvPr>
          <p:cNvGrpSpPr/>
          <p:nvPr/>
        </p:nvGrpSpPr>
        <p:grpSpPr>
          <a:xfrm>
            <a:off x="2063450" y="3821493"/>
            <a:ext cx="1080000" cy="284400"/>
            <a:chOff x="2063450" y="3821493"/>
            <a:chExt cx="10800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5214AB-A013-4065-A6A1-417132BD966A}"/>
                    </a:ext>
                  </a:extLst>
                </p14:cNvPr>
                <p14:cNvContentPartPr/>
                <p14:nvPr/>
              </p14:nvContentPartPr>
              <p14:xfrm>
                <a:off x="2063450" y="3897453"/>
                <a:ext cx="157680" cy="171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5214AB-A013-4065-A6A1-417132BD96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54450" y="3888813"/>
                  <a:ext cx="175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7DDC12-DC65-4A42-9872-8743BE0B36F4}"/>
                    </a:ext>
                  </a:extLst>
                </p14:cNvPr>
                <p14:cNvContentPartPr/>
                <p14:nvPr/>
              </p14:nvContentPartPr>
              <p14:xfrm>
                <a:off x="2333810" y="3939933"/>
                <a:ext cx="189720" cy="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7DDC12-DC65-4A42-9872-8743BE0B36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24810" y="3930933"/>
                  <a:ext cx="207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F67F1C-CD05-4998-A5F7-991DA2D9B778}"/>
                    </a:ext>
                  </a:extLst>
                </p14:cNvPr>
                <p14:cNvContentPartPr/>
                <p14:nvPr/>
              </p14:nvContentPartPr>
              <p14:xfrm>
                <a:off x="2369090" y="4009413"/>
                <a:ext cx="125280" cy="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F67F1C-CD05-4998-A5F7-991DA2D9B7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60450" y="4000773"/>
                  <a:ext cx="142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0FFEE4-4891-4B14-AFA2-F3F59AED1155}"/>
                    </a:ext>
                  </a:extLst>
                </p14:cNvPr>
                <p14:cNvContentPartPr/>
                <p14:nvPr/>
              </p14:nvContentPartPr>
              <p14:xfrm>
                <a:off x="2666090" y="3863613"/>
                <a:ext cx="6840" cy="194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0FFEE4-4891-4B14-AFA2-F3F59AED11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57450" y="3854973"/>
                  <a:ext cx="24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AD64CA-D4FA-47A4-BFAB-1D4EDE4D652F}"/>
                    </a:ext>
                  </a:extLst>
                </p14:cNvPr>
                <p14:cNvContentPartPr/>
                <p14:nvPr/>
              </p14:nvContentPartPr>
              <p14:xfrm>
                <a:off x="2625410" y="3853533"/>
                <a:ext cx="133560" cy="183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AD64CA-D4FA-47A4-BFAB-1D4EDE4D65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16410" y="3844893"/>
                  <a:ext cx="151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4A746E-CFC8-483C-B4DD-1B73ABF4EBC1}"/>
                    </a:ext>
                  </a:extLst>
                </p14:cNvPr>
                <p14:cNvContentPartPr/>
                <p14:nvPr/>
              </p14:nvContentPartPr>
              <p14:xfrm>
                <a:off x="2776250" y="3821493"/>
                <a:ext cx="367200" cy="284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4A746E-CFC8-483C-B4DD-1B73ABF4EB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67250" y="3812853"/>
                  <a:ext cx="3848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940E37-E4CF-433D-A982-B122C462F380}"/>
              </a:ext>
            </a:extLst>
          </p:cNvPr>
          <p:cNvGrpSpPr/>
          <p:nvPr/>
        </p:nvGrpSpPr>
        <p:grpSpPr>
          <a:xfrm>
            <a:off x="1672490" y="4304973"/>
            <a:ext cx="1480320" cy="574200"/>
            <a:chOff x="1672490" y="4304973"/>
            <a:chExt cx="148032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A4983F-38D5-4C32-BFC6-D20CDCB2F547}"/>
                    </a:ext>
                  </a:extLst>
                </p14:cNvPr>
                <p14:cNvContentPartPr/>
                <p14:nvPr/>
              </p14:nvContentPartPr>
              <p14:xfrm>
                <a:off x="1689410" y="4471293"/>
                <a:ext cx="91800" cy="1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A4983F-38D5-4C32-BFC6-D20CDCB2F5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0410" y="4462653"/>
                  <a:ext cx="109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D27344-E1BC-4745-9C85-EA84EC3F3115}"/>
                    </a:ext>
                  </a:extLst>
                </p14:cNvPr>
                <p14:cNvContentPartPr/>
                <p14:nvPr/>
              </p14:nvContentPartPr>
              <p14:xfrm>
                <a:off x="1672490" y="4492173"/>
                <a:ext cx="141840" cy="30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D27344-E1BC-4745-9C85-EA84EC3F31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63850" y="4483533"/>
                  <a:ext cx="159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199742-096D-4D76-B077-D712D03344CF}"/>
                    </a:ext>
                  </a:extLst>
                </p14:cNvPr>
                <p14:cNvContentPartPr/>
                <p14:nvPr/>
              </p14:nvContentPartPr>
              <p14:xfrm>
                <a:off x="1802090" y="4387413"/>
                <a:ext cx="126360" cy="271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199742-096D-4D76-B077-D712D03344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93090" y="4378413"/>
                  <a:ext cx="144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E9E6AE-BE78-416E-BC77-D06DF7689320}"/>
                    </a:ext>
                  </a:extLst>
                </p14:cNvPr>
                <p14:cNvContentPartPr/>
                <p14:nvPr/>
              </p14:nvContentPartPr>
              <p14:xfrm>
                <a:off x="2026370" y="4428453"/>
                <a:ext cx="109440" cy="25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E9E6AE-BE78-416E-BC77-D06DF76893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17730" y="4419813"/>
                  <a:ext cx="127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B7FD485-CA97-40D5-B1BF-4575BB2798C4}"/>
                    </a:ext>
                  </a:extLst>
                </p14:cNvPr>
                <p14:cNvContentPartPr/>
                <p14:nvPr/>
              </p14:nvContentPartPr>
              <p14:xfrm>
                <a:off x="2025650" y="4546893"/>
                <a:ext cx="387000" cy="10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B7FD485-CA97-40D5-B1BF-4575BB2798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16650" y="4537893"/>
                  <a:ext cx="404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114576-D447-45AE-8273-4E54DC311DF4}"/>
                    </a:ext>
                  </a:extLst>
                </p14:cNvPr>
                <p14:cNvContentPartPr/>
                <p14:nvPr/>
              </p14:nvContentPartPr>
              <p14:xfrm>
                <a:off x="2293850" y="4615653"/>
                <a:ext cx="141840" cy="1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114576-D447-45AE-8273-4E54DC311D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84850" y="4606653"/>
                  <a:ext cx="159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BF6BFD-37DB-4B37-93E6-7C348FE7A4EF}"/>
                    </a:ext>
                  </a:extLst>
                </p14:cNvPr>
                <p14:cNvContentPartPr/>
                <p14:nvPr/>
              </p14:nvContentPartPr>
              <p14:xfrm>
                <a:off x="2596610" y="4304973"/>
                <a:ext cx="137160" cy="169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BF6BFD-37DB-4B37-93E6-7C348FE7A4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87610" y="4296333"/>
                  <a:ext cx="154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E9ACCD-F3FD-4C50-B808-35BBC38D94D9}"/>
                    </a:ext>
                  </a:extLst>
                </p14:cNvPr>
                <p14:cNvContentPartPr/>
                <p14:nvPr/>
              </p14:nvContentPartPr>
              <p14:xfrm>
                <a:off x="2550890" y="4562733"/>
                <a:ext cx="300960" cy="1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E9ACCD-F3FD-4C50-B808-35BBC38D94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42250" y="4553733"/>
                  <a:ext cx="318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B802A4-B305-48E0-A5BE-291370014853}"/>
                    </a:ext>
                  </a:extLst>
                </p14:cNvPr>
                <p14:cNvContentPartPr/>
                <p14:nvPr/>
              </p14:nvContentPartPr>
              <p14:xfrm>
                <a:off x="2587970" y="4655613"/>
                <a:ext cx="306000" cy="223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B802A4-B305-48E0-A5BE-2913700148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79330" y="4646613"/>
                  <a:ext cx="323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C7BBFA-C8E8-4594-9D96-83C831FA54DE}"/>
                    </a:ext>
                  </a:extLst>
                </p14:cNvPr>
                <p14:cNvContentPartPr/>
                <p14:nvPr/>
              </p14:nvContentPartPr>
              <p14:xfrm>
                <a:off x="3046250" y="4487133"/>
                <a:ext cx="103680" cy="17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C7BBFA-C8E8-4594-9D96-83C831FA54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37610" y="4478493"/>
                  <a:ext cx="121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4251F3-E329-486A-8819-061393943BA3}"/>
                    </a:ext>
                  </a:extLst>
                </p14:cNvPr>
                <p14:cNvContentPartPr/>
                <p14:nvPr/>
              </p14:nvContentPartPr>
              <p14:xfrm>
                <a:off x="3036170" y="4532493"/>
                <a:ext cx="116640" cy="1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4251F3-E329-486A-8819-061393943B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27170" y="4523853"/>
                  <a:ext cx="1342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76DE99C-B600-4898-A925-7A4DC7716CA6}"/>
              </a:ext>
            </a:extLst>
          </p:cNvPr>
          <p:cNvGrpSpPr/>
          <p:nvPr/>
        </p:nvGrpSpPr>
        <p:grpSpPr>
          <a:xfrm>
            <a:off x="3337130" y="4109133"/>
            <a:ext cx="662760" cy="341640"/>
            <a:chOff x="3337130" y="4109133"/>
            <a:chExt cx="6627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9416BC-B202-4A73-8C70-CB8CAC2DD6DB}"/>
                    </a:ext>
                  </a:extLst>
                </p14:cNvPr>
                <p14:cNvContentPartPr/>
                <p14:nvPr/>
              </p14:nvContentPartPr>
              <p14:xfrm>
                <a:off x="3381770" y="4117773"/>
                <a:ext cx="22680" cy="18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9416BC-B202-4A73-8C70-CB8CAC2DD6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72770" y="4108773"/>
                  <a:ext cx="40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EB7634-5F59-403E-B085-33923EA83029}"/>
                    </a:ext>
                  </a:extLst>
                </p14:cNvPr>
                <p14:cNvContentPartPr/>
                <p14:nvPr/>
              </p14:nvContentPartPr>
              <p14:xfrm>
                <a:off x="3350090" y="4109133"/>
                <a:ext cx="168840" cy="3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EB7634-5F59-403E-B085-33923EA830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41090" y="4100493"/>
                  <a:ext cx="186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7E52BE-7B1D-4225-A7BF-9B85E27030C5}"/>
                    </a:ext>
                  </a:extLst>
                </p14:cNvPr>
                <p14:cNvContentPartPr/>
                <p14:nvPr/>
              </p14:nvContentPartPr>
              <p14:xfrm>
                <a:off x="3392930" y="4201293"/>
                <a:ext cx="141840" cy="115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7E52BE-7B1D-4225-A7BF-9B85E27030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83930" y="4192653"/>
                  <a:ext cx="159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8D6D563-DD11-402A-BBBB-3B66699A3B6A}"/>
                    </a:ext>
                  </a:extLst>
                </p14:cNvPr>
                <p14:cNvContentPartPr/>
                <p14:nvPr/>
              </p14:nvContentPartPr>
              <p14:xfrm>
                <a:off x="3599930" y="4180413"/>
                <a:ext cx="25200" cy="161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8D6D563-DD11-402A-BBBB-3B66699A3B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90930" y="4171773"/>
                  <a:ext cx="4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E58D48-5B01-4B51-9724-E055FEB724A5}"/>
                    </a:ext>
                  </a:extLst>
                </p14:cNvPr>
                <p14:cNvContentPartPr/>
                <p14:nvPr/>
              </p14:nvContentPartPr>
              <p14:xfrm>
                <a:off x="3626570" y="4181493"/>
                <a:ext cx="139320" cy="19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E58D48-5B01-4B51-9724-E055FEB724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17930" y="4172493"/>
                  <a:ext cx="15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FB0ABD-62CB-4D99-AFAF-91261AF3E5C7}"/>
                    </a:ext>
                  </a:extLst>
                </p14:cNvPr>
                <p14:cNvContentPartPr/>
                <p14:nvPr/>
              </p14:nvContentPartPr>
              <p14:xfrm>
                <a:off x="3337130" y="4415493"/>
                <a:ext cx="662760" cy="35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FB0ABD-62CB-4D99-AFAF-91261AF3E5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28130" y="4406853"/>
                  <a:ext cx="6804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3A6541-EA2F-4424-8739-F8BAF7AC68F6}"/>
              </a:ext>
            </a:extLst>
          </p:cNvPr>
          <p:cNvGrpSpPr/>
          <p:nvPr/>
        </p:nvGrpSpPr>
        <p:grpSpPr>
          <a:xfrm>
            <a:off x="3313010" y="4635093"/>
            <a:ext cx="1028160" cy="405720"/>
            <a:chOff x="3313010" y="4635093"/>
            <a:chExt cx="102816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6C6E89-3822-4642-81CA-D1D3E8EBF296}"/>
                    </a:ext>
                  </a:extLst>
                </p14:cNvPr>
                <p14:cNvContentPartPr/>
                <p14:nvPr/>
              </p14:nvContentPartPr>
              <p14:xfrm>
                <a:off x="3313010" y="4645893"/>
                <a:ext cx="172080" cy="20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6C6E89-3822-4642-81CA-D1D3E8EBF2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04010" y="4636893"/>
                  <a:ext cx="189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9284BA-77CE-4AB2-8C79-8D9A7C54D67B}"/>
                    </a:ext>
                  </a:extLst>
                </p14:cNvPr>
                <p14:cNvContentPartPr/>
                <p14:nvPr/>
              </p14:nvContentPartPr>
              <p14:xfrm>
                <a:off x="3461690" y="4722933"/>
                <a:ext cx="152280" cy="204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9284BA-77CE-4AB2-8C79-8D9A7C54D67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53050" y="4713933"/>
                  <a:ext cx="169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0813BFA-3D08-4E0C-832E-03F60BDD2081}"/>
                    </a:ext>
                  </a:extLst>
                </p14:cNvPr>
                <p14:cNvContentPartPr/>
                <p14:nvPr/>
              </p14:nvContentPartPr>
              <p14:xfrm>
                <a:off x="3597770" y="4730853"/>
                <a:ext cx="132840" cy="17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0813BFA-3D08-4E0C-832E-03F60BDD20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8770" y="4722213"/>
                  <a:ext cx="150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B08230-16BB-4596-98BA-4FB9965FCBEB}"/>
                    </a:ext>
                  </a:extLst>
                </p14:cNvPr>
                <p14:cNvContentPartPr/>
                <p14:nvPr/>
              </p14:nvContentPartPr>
              <p14:xfrm>
                <a:off x="3782090" y="4747053"/>
                <a:ext cx="148320" cy="9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B08230-16BB-4596-98BA-4FB9965FCB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73450" y="4738413"/>
                  <a:ext cx="16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ECA5EC-5067-49B3-958B-3A9A5C122F87}"/>
                    </a:ext>
                  </a:extLst>
                </p14:cNvPr>
                <p14:cNvContentPartPr/>
                <p14:nvPr/>
              </p14:nvContentPartPr>
              <p14:xfrm>
                <a:off x="3833210" y="4674333"/>
                <a:ext cx="49680" cy="17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ECA5EC-5067-49B3-958B-3A9A5C122F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24570" y="4665333"/>
                  <a:ext cx="67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1B240F-019A-47D5-879C-08CDEE94D4E5}"/>
                    </a:ext>
                  </a:extLst>
                </p14:cNvPr>
                <p14:cNvContentPartPr/>
                <p14:nvPr/>
              </p14:nvContentPartPr>
              <p14:xfrm>
                <a:off x="3966410" y="4635093"/>
                <a:ext cx="142920" cy="20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1B240F-019A-47D5-879C-08CDEE94D4E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57770" y="4626453"/>
                  <a:ext cx="160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610586-1377-40DC-A127-D3038CBBD74B}"/>
                    </a:ext>
                  </a:extLst>
                </p14:cNvPr>
                <p14:cNvContentPartPr/>
                <p14:nvPr/>
              </p14:nvContentPartPr>
              <p14:xfrm>
                <a:off x="4048850" y="4761453"/>
                <a:ext cx="292320" cy="279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610586-1377-40DC-A127-D3038CBBD7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40210" y="4752453"/>
                  <a:ext cx="30996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56D344-0D16-4A59-9B42-E94DEC329F4F}"/>
              </a:ext>
            </a:extLst>
          </p:cNvPr>
          <p:cNvGrpSpPr/>
          <p:nvPr/>
        </p:nvGrpSpPr>
        <p:grpSpPr>
          <a:xfrm>
            <a:off x="4376450" y="4115973"/>
            <a:ext cx="1063080" cy="331200"/>
            <a:chOff x="4376450" y="4115973"/>
            <a:chExt cx="10630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B5AC9D6-D3CE-4C80-AC57-D60A3567140C}"/>
                    </a:ext>
                  </a:extLst>
                </p14:cNvPr>
                <p14:cNvContentPartPr/>
                <p14:nvPr/>
              </p14:nvContentPartPr>
              <p14:xfrm>
                <a:off x="4376450" y="4393533"/>
                <a:ext cx="173160" cy="1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B5AC9D6-D3CE-4C80-AC57-D60A356714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67810" y="4384533"/>
                  <a:ext cx="19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EB45A2-DB08-4794-A610-97441816B38C}"/>
                    </a:ext>
                  </a:extLst>
                </p14:cNvPr>
                <p14:cNvContentPartPr/>
                <p14:nvPr/>
              </p14:nvContentPartPr>
              <p14:xfrm>
                <a:off x="4381850" y="4443573"/>
                <a:ext cx="104760" cy="1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EB45A2-DB08-4794-A610-97441816B3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3210" y="4434933"/>
                  <a:ext cx="122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A59DAA-15AF-433D-A366-1DACA638F74A}"/>
                    </a:ext>
                  </a:extLst>
                </p14:cNvPr>
                <p14:cNvContentPartPr/>
                <p14:nvPr/>
              </p14:nvContentPartPr>
              <p14:xfrm>
                <a:off x="4762010" y="4121733"/>
                <a:ext cx="13320" cy="180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A59DAA-15AF-433D-A366-1DACA638F74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53010" y="4112733"/>
                  <a:ext cx="30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995E6A-0ED5-4BDD-940A-9C8366D4F087}"/>
                    </a:ext>
                  </a:extLst>
                </p14:cNvPr>
                <p14:cNvContentPartPr/>
                <p14:nvPr/>
              </p14:nvContentPartPr>
              <p14:xfrm>
                <a:off x="4840130" y="4129293"/>
                <a:ext cx="93600" cy="183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995E6A-0ED5-4BDD-940A-9C8366D4F0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31490" y="4120653"/>
                  <a:ext cx="111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C4BA0E-F848-46A6-B6EC-0746BBBB3C90}"/>
                    </a:ext>
                  </a:extLst>
                </p14:cNvPr>
                <p14:cNvContentPartPr/>
                <p14:nvPr/>
              </p14:nvContentPartPr>
              <p14:xfrm>
                <a:off x="4984850" y="4115973"/>
                <a:ext cx="172440" cy="20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C4BA0E-F848-46A6-B6EC-0746BBBB3C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76210" y="4107333"/>
                  <a:ext cx="19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5AB80B-1E1A-4960-9041-461E67ED138C}"/>
                    </a:ext>
                  </a:extLst>
                </p14:cNvPr>
                <p14:cNvContentPartPr/>
                <p14:nvPr/>
              </p14:nvContentPartPr>
              <p14:xfrm>
                <a:off x="4635290" y="4428453"/>
                <a:ext cx="804240" cy="1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5AB80B-1E1A-4960-9041-461E67ED13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26650" y="4419813"/>
                  <a:ext cx="8218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E861195-4E45-494F-811C-E7D1BDD1E217}"/>
              </a:ext>
            </a:extLst>
          </p:cNvPr>
          <p:cNvGrpSpPr/>
          <p:nvPr/>
        </p:nvGrpSpPr>
        <p:grpSpPr>
          <a:xfrm>
            <a:off x="4687490" y="4546173"/>
            <a:ext cx="860760" cy="213840"/>
            <a:chOff x="4687490" y="4546173"/>
            <a:chExt cx="86076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B20F81-8717-4CD7-8B6D-707FFA9872C7}"/>
                    </a:ext>
                  </a:extLst>
                </p14:cNvPr>
                <p14:cNvContentPartPr/>
                <p14:nvPr/>
              </p14:nvContentPartPr>
              <p14:xfrm>
                <a:off x="4687490" y="4601613"/>
                <a:ext cx="98280" cy="155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B20F81-8717-4CD7-8B6D-707FFA9872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78850" y="4592973"/>
                  <a:ext cx="115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5DDE29-13C2-4F16-9400-06BF6C801D28}"/>
                    </a:ext>
                  </a:extLst>
                </p14:cNvPr>
                <p14:cNvContentPartPr/>
                <p14:nvPr/>
              </p14:nvContentPartPr>
              <p14:xfrm>
                <a:off x="4842290" y="4704213"/>
                <a:ext cx="25560" cy="12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5DDE29-13C2-4F16-9400-06BF6C801D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33290" y="4695573"/>
                  <a:ext cx="43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E093EA-7C21-4F71-803A-D1402A5D5E22}"/>
                    </a:ext>
                  </a:extLst>
                </p14:cNvPr>
                <p14:cNvContentPartPr/>
                <p14:nvPr/>
              </p14:nvContentPartPr>
              <p14:xfrm>
                <a:off x="4879730" y="4546173"/>
                <a:ext cx="170640" cy="213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E093EA-7C21-4F71-803A-D1402A5D5E2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70730" y="4537173"/>
                  <a:ext cx="188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1DC958D-5F75-4628-B706-428516133DB9}"/>
                    </a:ext>
                  </a:extLst>
                </p14:cNvPr>
                <p14:cNvContentPartPr/>
                <p14:nvPr/>
              </p14:nvContentPartPr>
              <p14:xfrm>
                <a:off x="5179970" y="4643373"/>
                <a:ext cx="126360" cy="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1DC958D-5F75-4628-B706-428516133D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0970" y="4634373"/>
                  <a:ext cx="144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7A39D1-D183-41C2-91A3-93A37B9A2A89}"/>
                    </a:ext>
                  </a:extLst>
                </p14:cNvPr>
                <p14:cNvContentPartPr/>
                <p14:nvPr/>
              </p14:nvContentPartPr>
              <p14:xfrm>
                <a:off x="5212010" y="4572813"/>
                <a:ext cx="55440" cy="146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7A39D1-D183-41C2-91A3-93A37B9A2A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03010" y="4563813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6E7DD69-DB2C-45A1-BDF0-92DE032AADB8}"/>
                    </a:ext>
                  </a:extLst>
                </p14:cNvPr>
                <p14:cNvContentPartPr/>
                <p14:nvPr/>
              </p14:nvContentPartPr>
              <p14:xfrm>
                <a:off x="5383730" y="4549413"/>
                <a:ext cx="164520" cy="178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6E7DD69-DB2C-45A1-BDF0-92DE032AAD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75090" y="4540413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45F3418-84B5-4D69-A7FC-22232277F433}"/>
              </a:ext>
            </a:extLst>
          </p:cNvPr>
          <p:cNvGrpSpPr/>
          <p:nvPr/>
        </p:nvGrpSpPr>
        <p:grpSpPr>
          <a:xfrm>
            <a:off x="5694410" y="4286253"/>
            <a:ext cx="788040" cy="264600"/>
            <a:chOff x="5694410" y="4286253"/>
            <a:chExt cx="78804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62E455-4C6F-4D21-B17A-47C8C5400CF4}"/>
                    </a:ext>
                  </a:extLst>
                </p14:cNvPr>
                <p14:cNvContentPartPr/>
                <p14:nvPr/>
              </p14:nvContentPartPr>
              <p14:xfrm>
                <a:off x="5694410" y="4400013"/>
                <a:ext cx="101880" cy="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462E455-4C6F-4D21-B17A-47C8C5400CF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85410" y="4391373"/>
                  <a:ext cx="119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B66899E-5BD2-4383-A1E5-8E18078B0D17}"/>
                    </a:ext>
                  </a:extLst>
                </p14:cNvPr>
                <p14:cNvContentPartPr/>
                <p14:nvPr/>
              </p14:nvContentPartPr>
              <p14:xfrm>
                <a:off x="5697290" y="4437813"/>
                <a:ext cx="142920" cy="22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B66899E-5BD2-4383-A1E5-8E18078B0D1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88290" y="4429173"/>
                  <a:ext cx="160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9952CE2-5FDF-438B-9692-0C25583CDF1F}"/>
                    </a:ext>
                  </a:extLst>
                </p14:cNvPr>
                <p14:cNvContentPartPr/>
                <p14:nvPr/>
              </p14:nvContentPartPr>
              <p14:xfrm>
                <a:off x="5988890" y="4286253"/>
                <a:ext cx="157680" cy="212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9952CE2-5FDF-438B-9692-0C25583CDF1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79890" y="4277253"/>
                  <a:ext cx="175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861DE0-B549-4B04-ABC9-3251FBBE0969}"/>
                    </a:ext>
                  </a:extLst>
                </p14:cNvPr>
                <p14:cNvContentPartPr/>
                <p14:nvPr/>
              </p14:nvContentPartPr>
              <p14:xfrm>
                <a:off x="6097610" y="4406133"/>
                <a:ext cx="32040" cy="144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861DE0-B549-4B04-ABC9-3251FBBE096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88970" y="4397133"/>
                  <a:ext cx="49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EF1E39-FC71-4D49-9218-1A3784B51982}"/>
                    </a:ext>
                  </a:extLst>
                </p14:cNvPr>
                <p14:cNvContentPartPr/>
                <p14:nvPr/>
              </p14:nvContentPartPr>
              <p14:xfrm>
                <a:off x="6241970" y="4357533"/>
                <a:ext cx="89640" cy="149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EF1E39-FC71-4D49-9218-1A3784B51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33330" y="4348533"/>
                  <a:ext cx="107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F873236-6D65-4B00-8560-A9F7F4844BE2}"/>
                    </a:ext>
                  </a:extLst>
                </p14:cNvPr>
                <p14:cNvContentPartPr/>
                <p14:nvPr/>
              </p14:nvContentPartPr>
              <p14:xfrm>
                <a:off x="6207410" y="4456173"/>
                <a:ext cx="275040" cy="23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F873236-6D65-4B00-8560-A9F7F4844B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98770" y="4447533"/>
                  <a:ext cx="2926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03C655D-0232-4C48-91CD-452DBE89A0AE}"/>
              </a:ext>
            </a:extLst>
          </p:cNvPr>
          <p:cNvGrpSpPr/>
          <p:nvPr/>
        </p:nvGrpSpPr>
        <p:grpSpPr>
          <a:xfrm>
            <a:off x="3975770" y="1710093"/>
            <a:ext cx="770760" cy="244800"/>
            <a:chOff x="3975770" y="1710093"/>
            <a:chExt cx="77076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49881E-EB86-4829-AEC1-BCC179990DA4}"/>
                    </a:ext>
                  </a:extLst>
                </p14:cNvPr>
                <p14:cNvContentPartPr/>
                <p14:nvPr/>
              </p14:nvContentPartPr>
              <p14:xfrm>
                <a:off x="3975770" y="1795413"/>
                <a:ext cx="199080" cy="97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49881E-EB86-4829-AEC1-BCC179990D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66770" y="1786413"/>
                  <a:ext cx="216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9F32EB-8178-48E7-9157-3F16127084E1}"/>
                    </a:ext>
                  </a:extLst>
                </p14:cNvPr>
                <p14:cNvContentPartPr/>
                <p14:nvPr/>
              </p14:nvContentPartPr>
              <p14:xfrm>
                <a:off x="4263770" y="1710093"/>
                <a:ext cx="160560" cy="244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9F32EB-8178-48E7-9157-3F16127084E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54770" y="1701453"/>
                  <a:ext cx="178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5FAD15A-5FD6-421B-84ED-59EF742684D0}"/>
                    </a:ext>
                  </a:extLst>
                </p14:cNvPr>
                <p14:cNvContentPartPr/>
                <p14:nvPr/>
              </p14:nvContentPartPr>
              <p14:xfrm>
                <a:off x="4480850" y="1746813"/>
                <a:ext cx="94680" cy="205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5FAD15A-5FD6-421B-84ED-59EF742684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71850" y="1737813"/>
                  <a:ext cx="112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5B5D58-C74A-4099-8238-610FB41E86CC}"/>
                    </a:ext>
                  </a:extLst>
                </p14:cNvPr>
                <p14:cNvContentPartPr/>
                <p14:nvPr/>
              </p14:nvContentPartPr>
              <p14:xfrm>
                <a:off x="4439810" y="1836813"/>
                <a:ext cx="306720" cy="45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5B5D58-C74A-4099-8238-610FB41E86C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30810" y="1827813"/>
                  <a:ext cx="3243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6747D7E-63A7-4F18-A2B7-E8BD4AC00BEF}"/>
              </a:ext>
            </a:extLst>
          </p:cNvPr>
          <p:cNvGrpSpPr/>
          <p:nvPr/>
        </p:nvGrpSpPr>
        <p:grpSpPr>
          <a:xfrm>
            <a:off x="4232810" y="2558973"/>
            <a:ext cx="1292400" cy="807840"/>
            <a:chOff x="4232810" y="2558973"/>
            <a:chExt cx="129240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5FBC63-9E9F-4ED4-945A-BEA0B5784ADF}"/>
                    </a:ext>
                  </a:extLst>
                </p14:cNvPr>
                <p14:cNvContentPartPr/>
                <p14:nvPr/>
              </p14:nvContentPartPr>
              <p14:xfrm>
                <a:off x="4232810" y="2558973"/>
                <a:ext cx="153000" cy="189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5FBC63-9E9F-4ED4-945A-BEA0B5784A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24170" y="2549973"/>
                  <a:ext cx="170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27B840-DEC3-413F-B365-EE7F0F03E30A}"/>
                    </a:ext>
                  </a:extLst>
                </p14:cNvPr>
                <p14:cNvContentPartPr/>
                <p14:nvPr/>
              </p14:nvContentPartPr>
              <p14:xfrm>
                <a:off x="4395170" y="2701533"/>
                <a:ext cx="136800" cy="128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27B840-DEC3-413F-B365-EE7F0F03E3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86170" y="2692533"/>
                  <a:ext cx="154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2E5837-0DEB-48AB-9CBF-E94BDD0F4ED9}"/>
                    </a:ext>
                  </a:extLst>
                </p14:cNvPr>
                <p14:cNvContentPartPr/>
                <p14:nvPr/>
              </p14:nvContentPartPr>
              <p14:xfrm>
                <a:off x="4511450" y="2795853"/>
                <a:ext cx="141840" cy="142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2E5837-0DEB-48AB-9CBF-E94BDD0F4E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02810" y="2786853"/>
                  <a:ext cx="159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324C2B6-46AD-41B4-BDB1-622141D300C6}"/>
                    </a:ext>
                  </a:extLst>
                </p14:cNvPr>
                <p14:cNvContentPartPr/>
                <p14:nvPr/>
              </p14:nvContentPartPr>
              <p14:xfrm>
                <a:off x="4693970" y="2692533"/>
                <a:ext cx="90720" cy="24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324C2B6-46AD-41B4-BDB1-622141D300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85330" y="2683893"/>
                  <a:ext cx="10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79D2F43-1F14-4D80-8E46-685A4D72E03E}"/>
                    </a:ext>
                  </a:extLst>
                </p14:cNvPr>
                <p14:cNvContentPartPr/>
                <p14:nvPr/>
              </p14:nvContentPartPr>
              <p14:xfrm>
                <a:off x="4713410" y="2755533"/>
                <a:ext cx="84240" cy="7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79D2F43-1F14-4D80-8E46-685A4D72E03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04770" y="2746533"/>
                  <a:ext cx="101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541A7E-0441-4A37-BF3F-7D7FD53B08B0}"/>
                    </a:ext>
                  </a:extLst>
                </p14:cNvPr>
                <p14:cNvContentPartPr/>
                <p14:nvPr/>
              </p14:nvContentPartPr>
              <p14:xfrm>
                <a:off x="4893410" y="2583813"/>
                <a:ext cx="118080" cy="130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541A7E-0441-4A37-BF3F-7D7FD53B08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84770" y="2574813"/>
                  <a:ext cx="135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CF14F9-FF08-478C-A6E6-AB3D6024CB46}"/>
                    </a:ext>
                  </a:extLst>
                </p14:cNvPr>
                <p14:cNvContentPartPr/>
                <p14:nvPr/>
              </p14:nvContentPartPr>
              <p14:xfrm>
                <a:off x="4975490" y="2648613"/>
                <a:ext cx="11520" cy="144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CF14F9-FF08-478C-A6E6-AB3D6024CB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66850" y="2639973"/>
                  <a:ext cx="29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51D765C-3C9D-474C-88A1-E9EAF0E5635C}"/>
                    </a:ext>
                  </a:extLst>
                </p14:cNvPr>
                <p14:cNvContentPartPr/>
                <p14:nvPr/>
              </p14:nvContentPartPr>
              <p14:xfrm>
                <a:off x="5023730" y="2620533"/>
                <a:ext cx="95040" cy="156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51D765C-3C9D-474C-88A1-E9EAF0E563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15090" y="2611533"/>
                  <a:ext cx="112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725EA8C-337B-4E8E-986A-FE1721AD7AE6}"/>
                    </a:ext>
                  </a:extLst>
                </p14:cNvPr>
                <p14:cNvContentPartPr/>
                <p14:nvPr/>
              </p14:nvContentPartPr>
              <p14:xfrm>
                <a:off x="5025530" y="2700813"/>
                <a:ext cx="118800" cy="15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725EA8C-337B-4E8E-986A-FE1721AD7A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16890" y="2692173"/>
                  <a:ext cx="136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86CAF2-7939-45C0-89BC-977C5C0B0732}"/>
                    </a:ext>
                  </a:extLst>
                </p14:cNvPr>
                <p14:cNvContentPartPr/>
                <p14:nvPr/>
              </p14:nvContentPartPr>
              <p14:xfrm>
                <a:off x="5176370" y="2632413"/>
                <a:ext cx="93600" cy="154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86CAF2-7939-45C0-89BC-977C5C0B07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67730" y="2623413"/>
                  <a:ext cx="111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1FB00B3-F60B-42E5-A1E1-B6EFE5EF1189}"/>
                    </a:ext>
                  </a:extLst>
                </p14:cNvPr>
                <p14:cNvContentPartPr/>
                <p14:nvPr/>
              </p14:nvContentPartPr>
              <p14:xfrm>
                <a:off x="5321810" y="2622693"/>
                <a:ext cx="73800" cy="149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1FB00B3-F60B-42E5-A1E1-B6EFE5EF118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13170" y="2613693"/>
                  <a:ext cx="91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76635D3-C474-4A3C-9C27-22FF1B29A73E}"/>
                    </a:ext>
                  </a:extLst>
                </p14:cNvPr>
                <p14:cNvContentPartPr/>
                <p14:nvPr/>
              </p14:nvContentPartPr>
              <p14:xfrm>
                <a:off x="5404610" y="2617653"/>
                <a:ext cx="120600" cy="114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76635D3-C474-4A3C-9C27-22FF1B29A7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95970" y="2609013"/>
                  <a:ext cx="138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7E63B4-FB75-45BC-9772-40F608AEF59E}"/>
                    </a:ext>
                  </a:extLst>
                </p14:cNvPr>
                <p14:cNvContentPartPr/>
                <p14:nvPr/>
              </p14:nvContentPartPr>
              <p14:xfrm>
                <a:off x="4817090" y="3100053"/>
                <a:ext cx="133560" cy="8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7E63B4-FB75-45BC-9772-40F608AEF5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08090" y="3091053"/>
                  <a:ext cx="151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C5CCC7B-FC37-483E-BA09-4C85475D1ECD}"/>
                    </a:ext>
                  </a:extLst>
                </p14:cNvPr>
                <p14:cNvContentPartPr/>
                <p14:nvPr/>
              </p14:nvContentPartPr>
              <p14:xfrm>
                <a:off x="4861730" y="3131733"/>
                <a:ext cx="171720" cy="2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C5CCC7B-FC37-483E-BA09-4C85475D1E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52730" y="3123093"/>
                  <a:ext cx="189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BC962D-B512-4AFB-B0A8-2A82103F8DD8}"/>
                    </a:ext>
                  </a:extLst>
                </p14:cNvPr>
                <p14:cNvContentPartPr/>
                <p14:nvPr/>
              </p14:nvContentPartPr>
              <p14:xfrm>
                <a:off x="5026250" y="2978373"/>
                <a:ext cx="158760" cy="225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BC962D-B512-4AFB-B0A8-2A82103F8DD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17610" y="2969373"/>
                  <a:ext cx="176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A6386E-F29F-47BF-AC3C-A8450744311B}"/>
                    </a:ext>
                  </a:extLst>
                </p14:cNvPr>
                <p14:cNvContentPartPr/>
                <p14:nvPr/>
              </p14:nvContentPartPr>
              <p14:xfrm>
                <a:off x="5181050" y="2983413"/>
                <a:ext cx="155880" cy="179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A6386E-F29F-47BF-AC3C-A8450744311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72410" y="2974773"/>
                  <a:ext cx="17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BAE988-6D92-433C-BD86-E68A9B53E22F}"/>
                    </a:ext>
                  </a:extLst>
                </p14:cNvPr>
                <p14:cNvContentPartPr/>
                <p14:nvPr/>
              </p14:nvContentPartPr>
              <p14:xfrm>
                <a:off x="4673450" y="3237573"/>
                <a:ext cx="804240" cy="46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BAE988-6D92-433C-BD86-E68A9B53E22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64810" y="3228933"/>
                  <a:ext cx="821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05FA792-E9ED-4EDE-8A54-527F6C944A26}"/>
                    </a:ext>
                  </a:extLst>
                </p14:cNvPr>
                <p14:cNvContentPartPr/>
                <p14:nvPr/>
              </p14:nvContentPartPr>
              <p14:xfrm>
                <a:off x="4627730" y="3338013"/>
                <a:ext cx="754200" cy="28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05FA792-E9ED-4EDE-8A54-527F6C944A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19090" y="3329373"/>
                  <a:ext cx="77184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98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DA56E-B239-48B6-8E19-0F7152AA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8" y="498148"/>
            <a:ext cx="4381500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E4349-067D-4C7C-BB5B-E69A93E4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47" y="412423"/>
            <a:ext cx="340042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468E2-F059-4BC8-BD2D-7E904B3DE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75" y="3008966"/>
            <a:ext cx="3390900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FC285-A571-43C6-9BF0-5477D9B4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6" y="5067840"/>
            <a:ext cx="4038600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18C19-BED3-4CDA-A819-A243E39FB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818" y="2999441"/>
            <a:ext cx="289560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FF9E8-38DB-413D-A2AA-F311D8B82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943" y="5234527"/>
            <a:ext cx="3943350" cy="857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9274DB-2923-40CB-86A1-D303499A93FE}"/>
                  </a:ext>
                </a:extLst>
              </p14:cNvPr>
              <p14:cNvContentPartPr/>
              <p14:nvPr/>
            </p14:nvContentPartPr>
            <p14:xfrm>
              <a:off x="766730" y="492933"/>
              <a:ext cx="723600" cy="46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9274DB-2923-40CB-86A1-D303499A93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090" y="484293"/>
                <a:ext cx="7412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B9785-C812-4C71-A15B-CB68132A1529}"/>
              </a:ext>
            </a:extLst>
          </p:cNvPr>
          <p:cNvGrpSpPr/>
          <p:nvPr/>
        </p:nvGrpSpPr>
        <p:grpSpPr>
          <a:xfrm>
            <a:off x="785450" y="162813"/>
            <a:ext cx="825840" cy="243000"/>
            <a:chOff x="785450" y="162813"/>
            <a:chExt cx="82584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12E550-0BEB-41AE-9360-501B535D0D2C}"/>
                    </a:ext>
                  </a:extLst>
                </p14:cNvPr>
                <p14:cNvContentPartPr/>
                <p14:nvPr/>
              </p14:nvContentPartPr>
              <p14:xfrm>
                <a:off x="785450" y="183693"/>
                <a:ext cx="16560" cy="205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12E550-0BEB-41AE-9360-501B535D0D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6450" y="175053"/>
                  <a:ext cx="34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7BD648-63D7-4639-ABD8-058814852B00}"/>
                    </a:ext>
                  </a:extLst>
                </p14:cNvPr>
                <p14:cNvContentPartPr/>
                <p14:nvPr/>
              </p14:nvContentPartPr>
              <p14:xfrm>
                <a:off x="799130" y="173253"/>
                <a:ext cx="121320" cy="207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7BD648-63D7-4639-ABD8-058814852B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130" y="164613"/>
                  <a:ext cx="138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079A12-D0ED-4E9D-A0D7-A7AC829F6728}"/>
                    </a:ext>
                  </a:extLst>
                </p14:cNvPr>
                <p14:cNvContentPartPr/>
                <p14:nvPr/>
              </p14:nvContentPartPr>
              <p14:xfrm>
                <a:off x="919730" y="269373"/>
                <a:ext cx="77040" cy="12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079A12-D0ED-4E9D-A0D7-A7AC829F67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1090" y="260733"/>
                  <a:ext cx="94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5B9063-0E0C-4AAE-8CF9-FEF3465E0DC8}"/>
                    </a:ext>
                  </a:extLst>
                </p14:cNvPr>
                <p14:cNvContentPartPr/>
                <p14:nvPr/>
              </p14:nvContentPartPr>
              <p14:xfrm>
                <a:off x="947810" y="282693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5B9063-0E0C-4AAE-8CF9-FEF3465E0D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9170" y="2736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5BCF11-8BE7-4940-9B5A-5ABFBF2047E3}"/>
                    </a:ext>
                  </a:extLst>
                </p14:cNvPr>
                <p14:cNvContentPartPr/>
                <p14:nvPr/>
              </p14:nvContentPartPr>
              <p14:xfrm>
                <a:off x="947810" y="162813"/>
                <a:ext cx="236880" cy="24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5BCF11-8BE7-4940-9B5A-5ABFBF2047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170" y="153813"/>
                  <a:ext cx="254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42D8E4-AD6C-48CD-9753-B2FB01F92D19}"/>
                    </a:ext>
                  </a:extLst>
                </p14:cNvPr>
                <p14:cNvContentPartPr/>
                <p14:nvPr/>
              </p14:nvContentPartPr>
              <p14:xfrm>
                <a:off x="1139690" y="263253"/>
                <a:ext cx="150120" cy="12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42D8E4-AD6C-48CD-9753-B2FB01F92D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1050" y="254613"/>
                  <a:ext cx="167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EB8D1B-9B7C-4774-8C07-E872AEF878F8}"/>
                    </a:ext>
                  </a:extLst>
                </p14:cNvPr>
                <p14:cNvContentPartPr/>
                <p14:nvPr/>
              </p14:nvContentPartPr>
              <p14:xfrm>
                <a:off x="1340930" y="243093"/>
                <a:ext cx="90720" cy="16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EB8D1B-9B7C-4774-8C07-E872AEF87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1930" y="234453"/>
                  <a:ext cx="10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42FEC-BEC0-407C-8F28-8AC9D3997E26}"/>
                    </a:ext>
                  </a:extLst>
                </p14:cNvPr>
                <p14:cNvContentPartPr/>
                <p14:nvPr/>
              </p14:nvContentPartPr>
              <p14:xfrm>
                <a:off x="1572410" y="255693"/>
                <a:ext cx="15480" cy="4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42FEC-BEC0-407C-8F28-8AC9D3997E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3770" y="247053"/>
                  <a:ext cx="33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D4657D-6D7B-45A0-A3B8-53F2CA8ECF8C}"/>
                    </a:ext>
                  </a:extLst>
                </p14:cNvPr>
                <p14:cNvContentPartPr/>
                <p14:nvPr/>
              </p14:nvContentPartPr>
              <p14:xfrm>
                <a:off x="1596170" y="396813"/>
                <a:ext cx="15120" cy="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D4657D-6D7B-45A0-A3B8-53F2CA8ECF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87170" y="387813"/>
                  <a:ext cx="3276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E0CDB3-7990-4257-B5F7-4149136109B0}"/>
                  </a:ext>
                </a:extLst>
              </p14:cNvPr>
              <p14:cNvContentPartPr/>
              <p14:nvPr/>
            </p14:nvContentPartPr>
            <p14:xfrm>
              <a:off x="10285850" y="2179533"/>
              <a:ext cx="164520" cy="192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E0CDB3-7990-4257-B5F7-4149136109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77210" y="2170533"/>
                <a:ext cx="1821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CB59D6-99CD-4F4E-8D67-EFBF674DFE54}"/>
                  </a:ext>
                </a:extLst>
              </p14:cNvPr>
              <p14:cNvContentPartPr/>
              <p14:nvPr/>
            </p14:nvContentPartPr>
            <p14:xfrm>
              <a:off x="10449290" y="2223093"/>
              <a:ext cx="99000" cy="178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CB59D6-99CD-4F4E-8D67-EFBF674DFE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40290" y="2214453"/>
                <a:ext cx="1166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E8C1FC-24F3-4BAE-83EC-8CEDFAA8C577}"/>
                  </a:ext>
                </a:extLst>
              </p14:cNvPr>
              <p14:cNvContentPartPr/>
              <p14:nvPr/>
            </p14:nvContentPartPr>
            <p14:xfrm>
              <a:off x="10544330" y="2226693"/>
              <a:ext cx="88920" cy="19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E8C1FC-24F3-4BAE-83EC-8CEDFAA8C5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35330" y="2218053"/>
                <a:ext cx="10656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92E0377-C2FA-4028-8FBD-35A625836CFE}"/>
              </a:ext>
            </a:extLst>
          </p:cNvPr>
          <p:cNvGrpSpPr/>
          <p:nvPr/>
        </p:nvGrpSpPr>
        <p:grpSpPr>
          <a:xfrm>
            <a:off x="9512210" y="2517213"/>
            <a:ext cx="2028960" cy="771840"/>
            <a:chOff x="9512210" y="2517213"/>
            <a:chExt cx="202896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2CB333-455A-4C29-B717-5C53767F1C72}"/>
                    </a:ext>
                  </a:extLst>
                </p14:cNvPr>
                <p14:cNvContentPartPr/>
                <p14:nvPr/>
              </p14:nvContentPartPr>
              <p14:xfrm>
                <a:off x="10007930" y="2582733"/>
                <a:ext cx="35280" cy="23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2CB333-455A-4C29-B717-5C53767F1C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9290" y="2574093"/>
                  <a:ext cx="52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1E3CCC-C53D-4FA4-B069-57DC2DDA6473}"/>
                    </a:ext>
                  </a:extLst>
                </p14:cNvPr>
                <p14:cNvContentPartPr/>
                <p14:nvPr/>
              </p14:nvContentPartPr>
              <p14:xfrm>
                <a:off x="9872930" y="2788293"/>
                <a:ext cx="371520" cy="3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1E3CCC-C53D-4FA4-B069-57DC2DDA64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3930" y="2779653"/>
                  <a:ext cx="389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2211A3-BF24-41C8-B954-687CEDB1EC0A}"/>
                    </a:ext>
                  </a:extLst>
                </p14:cNvPr>
                <p14:cNvContentPartPr/>
                <p14:nvPr/>
              </p14:nvContentPartPr>
              <p14:xfrm>
                <a:off x="10010450" y="2891253"/>
                <a:ext cx="172800" cy="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2211A3-BF24-41C8-B954-687CEDB1EC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1450" y="2882613"/>
                  <a:ext cx="190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161318-15B9-4075-A578-36F586784F7E}"/>
                    </a:ext>
                  </a:extLst>
                </p14:cNvPr>
                <p14:cNvContentPartPr/>
                <p14:nvPr/>
              </p14:nvContentPartPr>
              <p14:xfrm>
                <a:off x="10111250" y="2900973"/>
                <a:ext cx="30960" cy="38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161318-15B9-4075-A578-36F586784F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02610" y="2892333"/>
                  <a:ext cx="48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957789-69B6-4757-893B-04C1EC7B36E3}"/>
                    </a:ext>
                  </a:extLst>
                </p14:cNvPr>
                <p14:cNvContentPartPr/>
                <p14:nvPr/>
              </p14:nvContentPartPr>
              <p14:xfrm>
                <a:off x="9533450" y="2795133"/>
                <a:ext cx="21240" cy="203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957789-69B6-4757-893B-04C1EC7B36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24450" y="2786493"/>
                  <a:ext cx="38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08E7D7-22AF-4DAD-B24C-ECA932547792}"/>
                    </a:ext>
                  </a:extLst>
                </p14:cNvPr>
                <p14:cNvContentPartPr/>
                <p14:nvPr/>
              </p14:nvContentPartPr>
              <p14:xfrm>
                <a:off x="9543530" y="2806653"/>
                <a:ext cx="104040" cy="2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08E7D7-22AF-4DAD-B24C-ECA9325477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34530" y="2797653"/>
                  <a:ext cx="121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CC3E79-DB3B-4012-9D0A-268146F8C955}"/>
                    </a:ext>
                  </a:extLst>
                </p14:cNvPr>
                <p14:cNvContentPartPr/>
                <p14:nvPr/>
              </p14:nvContentPartPr>
              <p14:xfrm>
                <a:off x="9546770" y="2821773"/>
                <a:ext cx="97920" cy="64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CC3E79-DB3B-4012-9D0A-268146F8C9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37770" y="2812773"/>
                  <a:ext cx="115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2C7297-D9D3-4394-85D9-F1F3D096F68F}"/>
                    </a:ext>
                  </a:extLst>
                </p14:cNvPr>
                <p14:cNvContentPartPr/>
                <p14:nvPr/>
              </p14:nvContentPartPr>
              <p14:xfrm>
                <a:off x="9512210" y="2972613"/>
                <a:ext cx="115920" cy="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2C7297-D9D3-4394-85D9-F1F3D096F6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03570" y="2963613"/>
                  <a:ext cx="133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7CDAE5-F0B3-46C4-983F-275B2A967D5D}"/>
                    </a:ext>
                  </a:extLst>
                </p14:cNvPr>
                <p14:cNvContentPartPr/>
                <p14:nvPr/>
              </p14:nvContentPartPr>
              <p14:xfrm>
                <a:off x="9689330" y="2910693"/>
                <a:ext cx="90720" cy="18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7CDAE5-F0B3-46C4-983F-275B2A967D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0330" y="2901693"/>
                  <a:ext cx="108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10A92D-09BB-4624-B3B6-BCE4E26551F2}"/>
                    </a:ext>
                  </a:extLst>
                </p14:cNvPr>
                <p14:cNvContentPartPr/>
                <p14:nvPr/>
              </p14:nvContentPartPr>
              <p14:xfrm>
                <a:off x="9782210" y="2951373"/>
                <a:ext cx="73800" cy="137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10A92D-09BB-4624-B3B6-BCE4E26551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73570" y="2942733"/>
                  <a:ext cx="91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F4D054-369F-49FC-89B0-E98F46EAC199}"/>
                    </a:ext>
                  </a:extLst>
                </p14:cNvPr>
                <p14:cNvContentPartPr/>
                <p14:nvPr/>
              </p14:nvContentPartPr>
              <p14:xfrm>
                <a:off x="10010450" y="2525493"/>
                <a:ext cx="946440" cy="11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F4D054-369F-49FC-89B0-E98F46EAC1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01450" y="2516853"/>
                  <a:ext cx="964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20977-0502-4DB2-BA8B-B2FA7F05EB0D}"/>
                    </a:ext>
                  </a:extLst>
                </p14:cNvPr>
                <p14:cNvContentPartPr/>
                <p14:nvPr/>
              </p14:nvContentPartPr>
              <p14:xfrm>
                <a:off x="10957610" y="2517213"/>
                <a:ext cx="11520" cy="22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20977-0502-4DB2-BA8B-B2FA7F05EB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48970" y="2508573"/>
                  <a:ext cx="29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F57D34-5311-4EAB-9BFB-4B0F3B606AB5}"/>
                    </a:ext>
                  </a:extLst>
                </p14:cNvPr>
                <p14:cNvContentPartPr/>
                <p14:nvPr/>
              </p14:nvContentPartPr>
              <p14:xfrm>
                <a:off x="10851770" y="2726013"/>
                <a:ext cx="246240" cy="2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F57D34-5311-4EAB-9BFB-4B0F3B606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42770" y="2717373"/>
                  <a:ext cx="263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A3E2E7-854D-4698-B861-5AF37B3E002A}"/>
                    </a:ext>
                  </a:extLst>
                </p14:cNvPr>
                <p14:cNvContentPartPr/>
                <p14:nvPr/>
              </p14:nvContentPartPr>
              <p14:xfrm>
                <a:off x="10874810" y="2755533"/>
                <a:ext cx="63000" cy="25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A3E2E7-854D-4698-B861-5AF37B3E00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65810" y="2746893"/>
                  <a:ext cx="80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EBE463-1FDE-4A72-9D8A-59C8A54E55CF}"/>
                    </a:ext>
                  </a:extLst>
                </p14:cNvPr>
                <p14:cNvContentPartPr/>
                <p14:nvPr/>
              </p14:nvContentPartPr>
              <p14:xfrm>
                <a:off x="11074970" y="2708373"/>
                <a:ext cx="28440" cy="25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EBE463-1FDE-4A72-9D8A-59C8A54E55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66330" y="2699733"/>
                  <a:ext cx="46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AA4950-B3D2-42A9-A230-9C21A7315A63}"/>
                    </a:ext>
                  </a:extLst>
                </p14:cNvPr>
                <p14:cNvContentPartPr/>
                <p14:nvPr/>
              </p14:nvContentPartPr>
              <p14:xfrm>
                <a:off x="10933850" y="2965053"/>
                <a:ext cx="17604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AA4950-B3D2-42A9-A230-9C21A7315A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5210" y="2956053"/>
                  <a:ext cx="193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A262AC-4DC9-41FC-A653-82B08D388EF2}"/>
                    </a:ext>
                  </a:extLst>
                </p14:cNvPr>
                <p14:cNvContentPartPr/>
                <p14:nvPr/>
              </p14:nvContentPartPr>
              <p14:xfrm>
                <a:off x="11005850" y="2979813"/>
                <a:ext cx="11880" cy="22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A262AC-4DC9-41FC-A653-82B08D388E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97210" y="2970813"/>
                  <a:ext cx="29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5CC39E-BC36-4BB6-973D-3234A8B0414D}"/>
                    </a:ext>
                  </a:extLst>
                </p14:cNvPr>
                <p14:cNvContentPartPr/>
                <p14:nvPr/>
              </p14:nvContentPartPr>
              <p14:xfrm>
                <a:off x="10131770" y="3227493"/>
                <a:ext cx="890640" cy="4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5CC39E-BC36-4BB6-973D-3234A8B041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22770" y="3218493"/>
                  <a:ext cx="908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B7A44D-8E0A-4FB5-B085-0EF1225C7131}"/>
                    </a:ext>
                  </a:extLst>
                </p14:cNvPr>
                <p14:cNvContentPartPr/>
                <p14:nvPr/>
              </p14:nvContentPartPr>
              <p14:xfrm>
                <a:off x="11212130" y="2760933"/>
                <a:ext cx="128880" cy="16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B7A44D-8E0A-4FB5-B085-0EF1225C71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03130" y="2752293"/>
                  <a:ext cx="14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AFFEB4-6A94-49D8-8C87-BD7ED0C7D152}"/>
                    </a:ext>
                  </a:extLst>
                </p14:cNvPr>
                <p14:cNvContentPartPr/>
                <p14:nvPr/>
              </p14:nvContentPartPr>
              <p14:xfrm>
                <a:off x="11346410" y="2867133"/>
                <a:ext cx="139680" cy="15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AFFEB4-6A94-49D8-8C87-BD7ED0C7D1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7770" y="2858493"/>
                  <a:ext cx="157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376334-0A24-426A-9B26-6B35874DEE5C}"/>
                    </a:ext>
                  </a:extLst>
                </p14:cNvPr>
                <p14:cNvContentPartPr/>
                <p14:nvPr/>
              </p14:nvContentPartPr>
              <p14:xfrm>
                <a:off x="11537930" y="3014373"/>
                <a:ext cx="324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376334-0A24-426A-9B26-6B35874DEE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29290" y="3005733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8289456-6518-4225-901D-A190A909E059}"/>
              </a:ext>
            </a:extLst>
          </p:cNvPr>
          <p:cNvGrpSpPr/>
          <p:nvPr/>
        </p:nvGrpSpPr>
        <p:grpSpPr>
          <a:xfrm>
            <a:off x="9834410" y="3587853"/>
            <a:ext cx="1952640" cy="904680"/>
            <a:chOff x="9834410" y="3587853"/>
            <a:chExt cx="1952640" cy="9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9507B3-6B38-48FC-91C5-FAD9E5C664B7}"/>
                    </a:ext>
                  </a:extLst>
                </p14:cNvPr>
                <p14:cNvContentPartPr/>
                <p14:nvPr/>
              </p14:nvContentPartPr>
              <p14:xfrm>
                <a:off x="10121330" y="3671013"/>
                <a:ext cx="42120" cy="24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9507B3-6B38-48FC-91C5-FAD9E5C664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12690" y="3662373"/>
                  <a:ext cx="59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52FCCC-DF3E-46FD-8D79-CBBDCB836964}"/>
                    </a:ext>
                  </a:extLst>
                </p14:cNvPr>
                <p14:cNvContentPartPr/>
                <p14:nvPr/>
              </p14:nvContentPartPr>
              <p14:xfrm>
                <a:off x="10042850" y="3852453"/>
                <a:ext cx="315720" cy="26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52FCCC-DF3E-46FD-8D79-CBBDCB8369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33850" y="3843813"/>
                  <a:ext cx="333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1D41DD-D59D-493B-B643-4ABCADA1CE12}"/>
                    </a:ext>
                  </a:extLst>
                </p14:cNvPr>
                <p14:cNvContentPartPr/>
                <p14:nvPr/>
              </p14:nvContentPartPr>
              <p14:xfrm>
                <a:off x="10181090" y="3922293"/>
                <a:ext cx="20880" cy="141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1D41DD-D59D-493B-B643-4ABCADA1CE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72090" y="3913653"/>
                  <a:ext cx="3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892852-37EC-4BE5-B394-C0080C93B69E}"/>
                    </a:ext>
                  </a:extLst>
                </p14:cNvPr>
                <p14:cNvContentPartPr/>
                <p14:nvPr/>
              </p14:nvContentPartPr>
              <p14:xfrm>
                <a:off x="10145450" y="3915453"/>
                <a:ext cx="33840" cy="4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892852-37EC-4BE5-B394-C0080C93B6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36810" y="3906813"/>
                  <a:ext cx="51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53E70F-529E-4884-B777-EF0A5E71CF7D}"/>
                    </a:ext>
                  </a:extLst>
                </p14:cNvPr>
                <p14:cNvContentPartPr/>
                <p14:nvPr/>
              </p14:nvContentPartPr>
              <p14:xfrm>
                <a:off x="10179290" y="3915453"/>
                <a:ext cx="54360" cy="2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53E70F-529E-4884-B777-EF0A5E71CF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70290" y="3906813"/>
                  <a:ext cx="72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D088C1-EEFC-4530-933F-760C4A106D5E}"/>
                    </a:ext>
                  </a:extLst>
                </p14:cNvPr>
                <p14:cNvContentPartPr/>
                <p14:nvPr/>
              </p14:nvContentPartPr>
              <p14:xfrm>
                <a:off x="10227890" y="4125693"/>
                <a:ext cx="37440" cy="36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D088C1-EEFC-4530-933F-760C4A106D5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18890" y="4116693"/>
                  <a:ext cx="550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7EAACF-B90F-44FA-A1E7-698ADC250A99}"/>
                    </a:ext>
                  </a:extLst>
                </p14:cNvPr>
                <p14:cNvContentPartPr/>
                <p14:nvPr/>
              </p14:nvContentPartPr>
              <p14:xfrm>
                <a:off x="10120970" y="3644013"/>
                <a:ext cx="444960" cy="3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7EAACF-B90F-44FA-A1E7-698ADC250A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12330" y="3635013"/>
                  <a:ext cx="462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272094-44D1-4507-A67C-FA7E1A69CBC4}"/>
                    </a:ext>
                  </a:extLst>
                </p14:cNvPr>
                <p14:cNvContentPartPr/>
                <p14:nvPr/>
              </p14:nvContentPartPr>
              <p14:xfrm>
                <a:off x="10497530" y="3633213"/>
                <a:ext cx="15480" cy="266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272094-44D1-4507-A67C-FA7E1A69CB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88890" y="3624573"/>
                  <a:ext cx="33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AE48BB-3EA4-46DE-9A76-A9893D0DA721}"/>
                    </a:ext>
                  </a:extLst>
                </p14:cNvPr>
                <p14:cNvContentPartPr/>
                <p14:nvPr/>
              </p14:nvContentPartPr>
              <p14:xfrm>
                <a:off x="10472690" y="3881253"/>
                <a:ext cx="206280" cy="55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AE48BB-3EA4-46DE-9A76-A9893D0DA7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3690" y="3872253"/>
                  <a:ext cx="223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5DCDB8-4367-4090-876D-0CD893E37591}"/>
                    </a:ext>
                  </a:extLst>
                </p14:cNvPr>
                <p14:cNvContentPartPr/>
                <p14:nvPr/>
              </p14:nvContentPartPr>
              <p14:xfrm>
                <a:off x="10209890" y="4455453"/>
                <a:ext cx="498600" cy="36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5DCDB8-4367-4090-876D-0CD893E375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00890" y="4446453"/>
                  <a:ext cx="516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26CE35-4D65-4950-AA28-28F539E535DE}"/>
                    </a:ext>
                  </a:extLst>
                </p14:cNvPr>
                <p14:cNvContentPartPr/>
                <p14:nvPr/>
              </p14:nvContentPartPr>
              <p14:xfrm>
                <a:off x="9854210" y="4018413"/>
                <a:ext cx="10080" cy="19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26CE35-4D65-4950-AA28-28F539E535D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45210" y="4009773"/>
                  <a:ext cx="27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6E4DC1-88F9-473D-84EA-F86DC9853B80}"/>
                    </a:ext>
                  </a:extLst>
                </p14:cNvPr>
                <p14:cNvContentPartPr/>
                <p14:nvPr/>
              </p14:nvContentPartPr>
              <p14:xfrm>
                <a:off x="9835490" y="4042893"/>
                <a:ext cx="50760" cy="6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6E4DC1-88F9-473D-84EA-F86DC9853B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26490" y="4034253"/>
                  <a:ext cx="68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F4E206-7E7B-4555-8F1E-17539A0215BB}"/>
                    </a:ext>
                  </a:extLst>
                </p14:cNvPr>
                <p14:cNvContentPartPr/>
                <p14:nvPr/>
              </p14:nvContentPartPr>
              <p14:xfrm>
                <a:off x="9834410" y="4206333"/>
                <a:ext cx="39240" cy="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F4E206-7E7B-4555-8F1E-17539A0215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25770" y="4197693"/>
                  <a:ext cx="56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E17CE0-DC5D-4DA4-BEEF-FD245ABAE00A}"/>
                    </a:ext>
                  </a:extLst>
                </p14:cNvPr>
                <p14:cNvContentPartPr/>
                <p14:nvPr/>
              </p14:nvContentPartPr>
              <p14:xfrm>
                <a:off x="9905330" y="4180413"/>
                <a:ext cx="87120" cy="11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E17CE0-DC5D-4DA4-BEEF-FD245ABAE0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96330" y="4171773"/>
                  <a:ext cx="104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226103-F85D-4BE4-BB09-0BBDA9D7F65D}"/>
                    </a:ext>
                  </a:extLst>
                </p14:cNvPr>
                <p14:cNvContentPartPr/>
                <p14:nvPr/>
              </p14:nvContentPartPr>
              <p14:xfrm>
                <a:off x="10722890" y="3952173"/>
                <a:ext cx="116640" cy="178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226103-F85D-4BE4-BB09-0BBDA9D7F6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14250" y="3943173"/>
                  <a:ext cx="134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F1B61F-2065-4C33-A615-9CE5C4158ED9}"/>
                    </a:ext>
                  </a:extLst>
                </p14:cNvPr>
                <p14:cNvContentPartPr/>
                <p14:nvPr/>
              </p14:nvContentPartPr>
              <p14:xfrm>
                <a:off x="10730810" y="4030293"/>
                <a:ext cx="108360" cy="12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F1B61F-2065-4C33-A615-9CE5C4158E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21810" y="4021653"/>
                  <a:ext cx="12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9C8505-0BB1-4630-9D70-264C886C6065}"/>
                    </a:ext>
                  </a:extLst>
                </p14:cNvPr>
                <p14:cNvContentPartPr/>
                <p14:nvPr/>
              </p14:nvContentPartPr>
              <p14:xfrm>
                <a:off x="10866530" y="4102293"/>
                <a:ext cx="65880" cy="9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9C8505-0BB1-4630-9D70-264C886C60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57530" y="4093653"/>
                  <a:ext cx="83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E8F55E-F626-4707-A26E-E02780FEAECE}"/>
                    </a:ext>
                  </a:extLst>
                </p14:cNvPr>
                <p14:cNvContentPartPr/>
                <p14:nvPr/>
              </p14:nvContentPartPr>
              <p14:xfrm>
                <a:off x="10530290" y="3587853"/>
                <a:ext cx="714960" cy="6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E8F55E-F626-4707-A26E-E02780FEAE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21290" y="3578853"/>
                  <a:ext cx="73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A041F3-C49C-4A57-9342-304255B8A6D7}"/>
                    </a:ext>
                  </a:extLst>
                </p14:cNvPr>
                <p14:cNvContentPartPr/>
                <p14:nvPr/>
              </p14:nvContentPartPr>
              <p14:xfrm>
                <a:off x="11215730" y="3602973"/>
                <a:ext cx="33840" cy="304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A041F3-C49C-4A57-9342-304255B8A6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07090" y="3594333"/>
                  <a:ext cx="51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D41496-BF7B-432A-A13D-4F6B0185D2E2}"/>
                    </a:ext>
                  </a:extLst>
                </p14:cNvPr>
                <p14:cNvContentPartPr/>
                <p14:nvPr/>
              </p14:nvContentPartPr>
              <p14:xfrm>
                <a:off x="11150930" y="3879093"/>
                <a:ext cx="254160" cy="28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D41496-BF7B-432A-A13D-4F6B0185D2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42290" y="3870453"/>
                  <a:ext cx="271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E81C76-F338-453D-80E0-551C6B079BF7}"/>
                    </a:ext>
                  </a:extLst>
                </p14:cNvPr>
                <p14:cNvContentPartPr/>
                <p14:nvPr/>
              </p14:nvContentPartPr>
              <p14:xfrm>
                <a:off x="11170010" y="3902853"/>
                <a:ext cx="61920" cy="291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E81C76-F338-453D-80E0-551C6B079B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61370" y="3894213"/>
                  <a:ext cx="79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505532-3B67-43BA-BDC8-33452F3928CD}"/>
                    </a:ext>
                  </a:extLst>
                </p14:cNvPr>
                <p14:cNvContentPartPr/>
                <p14:nvPr/>
              </p14:nvContentPartPr>
              <p14:xfrm>
                <a:off x="11338850" y="3848133"/>
                <a:ext cx="24480" cy="30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505532-3B67-43BA-BDC8-33452F3928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29850" y="3839133"/>
                  <a:ext cx="42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24955A-3261-4B21-B708-28D8F4B7F5EC}"/>
                    </a:ext>
                  </a:extLst>
                </p14:cNvPr>
                <p14:cNvContentPartPr/>
                <p14:nvPr/>
              </p14:nvContentPartPr>
              <p14:xfrm>
                <a:off x="11199890" y="4147653"/>
                <a:ext cx="187920" cy="1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24955A-3261-4B21-B708-28D8F4B7F5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91250" y="4139013"/>
                  <a:ext cx="205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63A12C-EF28-46EB-81AD-FAA4A8B40CA3}"/>
                    </a:ext>
                  </a:extLst>
                </p14:cNvPr>
                <p14:cNvContentPartPr/>
                <p14:nvPr/>
              </p14:nvContentPartPr>
              <p14:xfrm>
                <a:off x="11284850" y="4158813"/>
                <a:ext cx="9720" cy="212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63A12C-EF28-46EB-81AD-FAA4A8B40C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5850" y="4149813"/>
                  <a:ext cx="27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23E1DA-5152-4F83-94C7-FA97E145AD74}"/>
                    </a:ext>
                  </a:extLst>
                </p14:cNvPr>
                <p14:cNvContentPartPr/>
                <p14:nvPr/>
              </p14:nvContentPartPr>
              <p14:xfrm>
                <a:off x="10663850" y="4392453"/>
                <a:ext cx="700200" cy="61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23E1DA-5152-4F83-94C7-FA97E145AD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55210" y="4383813"/>
                  <a:ext cx="717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9BF812-645E-482C-8CC3-5891521E8350}"/>
                    </a:ext>
                  </a:extLst>
                </p14:cNvPr>
                <p14:cNvContentPartPr/>
                <p14:nvPr/>
              </p14:nvContentPartPr>
              <p14:xfrm>
                <a:off x="11470610" y="3923733"/>
                <a:ext cx="159840" cy="19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9BF812-645E-482C-8CC3-5891521E83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61610" y="3914733"/>
                  <a:ext cx="177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121EE5-99EF-44E1-8A03-22CFFD1D830B}"/>
                    </a:ext>
                  </a:extLst>
                </p14:cNvPr>
                <p14:cNvContentPartPr/>
                <p14:nvPr/>
              </p14:nvContentPartPr>
              <p14:xfrm>
                <a:off x="11645210" y="4032453"/>
                <a:ext cx="91800" cy="14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121EE5-99EF-44E1-8A03-22CFFD1D830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36210" y="4023453"/>
                  <a:ext cx="109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B92682-47B2-4497-A017-54B5D465E86C}"/>
                    </a:ext>
                  </a:extLst>
                </p14:cNvPr>
                <p14:cNvContentPartPr/>
                <p14:nvPr/>
              </p14:nvContentPartPr>
              <p14:xfrm>
                <a:off x="11770850" y="4126053"/>
                <a:ext cx="16200" cy="1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B92682-47B2-4497-A017-54B5D465E8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62210" y="4117053"/>
                  <a:ext cx="338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FDE8928-3DB6-4887-A16C-4A0D156EF557}"/>
                  </a:ext>
                </a:extLst>
              </p14:cNvPr>
              <p14:cNvContentPartPr/>
              <p14:nvPr/>
            </p14:nvContentPartPr>
            <p14:xfrm>
              <a:off x="4520450" y="258213"/>
              <a:ext cx="275760" cy="266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FDE8928-3DB6-4887-A16C-4A0D156EF5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11810" y="249213"/>
                <a:ext cx="29340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881CA9A-E03B-47E7-8757-A0DE59137FFE}"/>
              </a:ext>
            </a:extLst>
          </p:cNvPr>
          <p:cNvGrpSpPr/>
          <p:nvPr/>
        </p:nvGrpSpPr>
        <p:grpSpPr>
          <a:xfrm>
            <a:off x="4893410" y="792453"/>
            <a:ext cx="490320" cy="232560"/>
            <a:chOff x="4893410" y="792453"/>
            <a:chExt cx="49032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3663BD-1F25-4377-A242-C7D3225FC967}"/>
                    </a:ext>
                  </a:extLst>
                </p14:cNvPr>
                <p14:cNvContentPartPr/>
                <p14:nvPr/>
              </p14:nvContentPartPr>
              <p14:xfrm>
                <a:off x="4893410" y="855453"/>
                <a:ext cx="147600" cy="9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3663BD-1F25-4377-A242-C7D3225FC9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84410" y="846453"/>
                  <a:ext cx="165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550BF5C-4996-46B8-AC31-6DBDE2DA3F1F}"/>
                    </a:ext>
                  </a:extLst>
                </p14:cNvPr>
                <p14:cNvContentPartPr/>
                <p14:nvPr/>
              </p14:nvContentPartPr>
              <p14:xfrm>
                <a:off x="5138210" y="796053"/>
                <a:ext cx="45720" cy="208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550BF5C-4996-46B8-AC31-6DBDE2DA3F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29570" y="787413"/>
                  <a:ext cx="63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A721D0A-93C0-4C0C-AEDD-380172B4BABA}"/>
                    </a:ext>
                  </a:extLst>
                </p14:cNvPr>
                <p14:cNvContentPartPr/>
                <p14:nvPr/>
              </p14:nvContentPartPr>
              <p14:xfrm>
                <a:off x="5127050" y="792453"/>
                <a:ext cx="88920" cy="4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A721D0A-93C0-4C0C-AEDD-380172B4BA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8410" y="783453"/>
                  <a:ext cx="106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6829F5-F237-4718-85D0-EAFF6E619CBC}"/>
                    </a:ext>
                  </a:extLst>
                </p14:cNvPr>
                <p14:cNvContentPartPr/>
                <p14:nvPr/>
              </p14:nvContentPartPr>
              <p14:xfrm>
                <a:off x="5156930" y="965973"/>
                <a:ext cx="73800" cy="1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6829F5-F237-4718-85D0-EAFF6E619C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7930" y="956973"/>
                  <a:ext cx="91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AE2C2A-70FA-44C8-8343-941B0CB71BEE}"/>
                    </a:ext>
                  </a:extLst>
                </p14:cNvPr>
                <p14:cNvContentPartPr/>
                <p14:nvPr/>
              </p14:nvContentPartPr>
              <p14:xfrm>
                <a:off x="5248370" y="910173"/>
                <a:ext cx="135360" cy="114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AE2C2A-70FA-44C8-8343-941B0CB71B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39370" y="901173"/>
                  <a:ext cx="1530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1D060A-EC56-4A2B-BE83-E8074837F298}"/>
              </a:ext>
            </a:extLst>
          </p:cNvPr>
          <p:cNvGrpSpPr/>
          <p:nvPr/>
        </p:nvGrpSpPr>
        <p:grpSpPr>
          <a:xfrm>
            <a:off x="8288930" y="1277013"/>
            <a:ext cx="690840" cy="273600"/>
            <a:chOff x="8288930" y="1277013"/>
            <a:chExt cx="69084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081CA6-E6CF-45FE-8DC7-A6CAB7B77EE1}"/>
                    </a:ext>
                  </a:extLst>
                </p14:cNvPr>
                <p14:cNvContentPartPr/>
                <p14:nvPr/>
              </p14:nvContentPartPr>
              <p14:xfrm>
                <a:off x="8288930" y="1480413"/>
                <a:ext cx="370440" cy="23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081CA6-E6CF-45FE-8DC7-A6CAB7B77E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79930" y="1471773"/>
                  <a:ext cx="388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8EFF5C9-BE5E-4CB8-A371-C405325AA3B6}"/>
                    </a:ext>
                  </a:extLst>
                </p14:cNvPr>
                <p14:cNvContentPartPr/>
                <p14:nvPr/>
              </p14:nvContentPartPr>
              <p14:xfrm>
                <a:off x="8694290" y="1277013"/>
                <a:ext cx="106560" cy="191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8EFF5C9-BE5E-4CB8-A371-C405325AA3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85650" y="1268373"/>
                  <a:ext cx="124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8D3C45-E297-4493-9FE9-F27E56CF8B3C}"/>
                    </a:ext>
                  </a:extLst>
                </p14:cNvPr>
                <p14:cNvContentPartPr/>
                <p14:nvPr/>
              </p14:nvContentPartPr>
              <p14:xfrm>
                <a:off x="8696810" y="1387533"/>
                <a:ext cx="144720" cy="8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8D3C45-E297-4493-9FE9-F27E56CF8B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87810" y="1378533"/>
                  <a:ext cx="162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B0E3C6-1D98-42A1-9D8F-BDCF5DBCF01F}"/>
                    </a:ext>
                  </a:extLst>
                </p14:cNvPr>
                <p14:cNvContentPartPr/>
                <p14:nvPr/>
              </p14:nvContentPartPr>
              <p14:xfrm>
                <a:off x="8858450" y="1415253"/>
                <a:ext cx="121320" cy="135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B0E3C6-1D98-42A1-9D8F-BDCF5DBCF0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49450" y="1406253"/>
                  <a:ext cx="1389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CAF465-290D-4368-9A3C-D504C1CD1798}"/>
              </a:ext>
            </a:extLst>
          </p:cNvPr>
          <p:cNvGrpSpPr/>
          <p:nvPr/>
        </p:nvGrpSpPr>
        <p:grpSpPr>
          <a:xfrm>
            <a:off x="2456210" y="3754533"/>
            <a:ext cx="1012320" cy="774000"/>
            <a:chOff x="2456210" y="3754533"/>
            <a:chExt cx="101232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4A1CAF-7580-4F43-AEA1-49A00690F9BD}"/>
                    </a:ext>
                  </a:extLst>
                </p14:cNvPr>
                <p14:cNvContentPartPr/>
                <p14:nvPr/>
              </p14:nvContentPartPr>
              <p14:xfrm>
                <a:off x="2456210" y="3906453"/>
                <a:ext cx="98640" cy="133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4A1CAF-7580-4F43-AEA1-49A00690F9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47210" y="3897453"/>
                  <a:ext cx="11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860BF5-1BB9-4F2F-94CF-6B4B872FFB69}"/>
                    </a:ext>
                  </a:extLst>
                </p14:cNvPr>
                <p14:cNvContentPartPr/>
                <p14:nvPr/>
              </p14:nvContentPartPr>
              <p14:xfrm>
                <a:off x="2543330" y="3851013"/>
                <a:ext cx="149400" cy="131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860BF5-1BB9-4F2F-94CF-6B4B872FFB6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34330" y="3842373"/>
                  <a:ext cx="167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2A625F-95AC-447D-BD9B-EEFA7F0AEFAA}"/>
                    </a:ext>
                  </a:extLst>
                </p14:cNvPr>
                <p14:cNvContentPartPr/>
                <p14:nvPr/>
              </p14:nvContentPartPr>
              <p14:xfrm>
                <a:off x="2677610" y="3859293"/>
                <a:ext cx="71280" cy="89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2A625F-95AC-447D-BD9B-EEFA7F0AEF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8970" y="3850293"/>
                  <a:ext cx="88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4C6DA7-818B-42EE-90D8-3DB1C30E3C60}"/>
                    </a:ext>
                  </a:extLst>
                </p14:cNvPr>
                <p14:cNvContentPartPr/>
                <p14:nvPr/>
              </p14:nvContentPartPr>
              <p14:xfrm>
                <a:off x="2719370" y="3867933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4C6DA7-818B-42EE-90D8-3DB1C30E3C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730" y="38589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7BA86A-36ED-4972-858B-70A77CCD6EEF}"/>
                    </a:ext>
                  </a:extLst>
                </p14:cNvPr>
                <p14:cNvContentPartPr/>
                <p14:nvPr/>
              </p14:nvContentPartPr>
              <p14:xfrm>
                <a:off x="2719370" y="3754533"/>
                <a:ext cx="196560" cy="156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7BA86A-36ED-4972-858B-70A77CCD6E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10730" y="3745893"/>
                  <a:ext cx="214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E9CD59-CB24-42DB-8EAE-9ACAD8D746BA}"/>
                    </a:ext>
                  </a:extLst>
                </p14:cNvPr>
                <p14:cNvContentPartPr/>
                <p14:nvPr/>
              </p14:nvContentPartPr>
              <p14:xfrm>
                <a:off x="2818010" y="3779013"/>
                <a:ext cx="193320" cy="52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E9CD59-CB24-42DB-8EAE-9ACAD8D746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09370" y="3770013"/>
                  <a:ext cx="210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E54C68-6D3E-4597-9022-56381A6568DF}"/>
                    </a:ext>
                  </a:extLst>
                </p14:cNvPr>
                <p14:cNvContentPartPr/>
                <p14:nvPr/>
              </p14:nvContentPartPr>
              <p14:xfrm>
                <a:off x="2538650" y="4108413"/>
                <a:ext cx="134280" cy="111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E54C68-6D3E-4597-9022-56381A6568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30010" y="4099773"/>
                  <a:ext cx="151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A6EED51-FFF2-4B2E-9196-A541121AC84F}"/>
                    </a:ext>
                  </a:extLst>
                </p14:cNvPr>
                <p14:cNvContentPartPr/>
                <p14:nvPr/>
              </p14:nvContentPartPr>
              <p14:xfrm>
                <a:off x="2668970" y="4082493"/>
                <a:ext cx="177480" cy="135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A6EED51-FFF2-4B2E-9196-A541121AC8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59970" y="4073493"/>
                  <a:ext cx="195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CCEBC1-2ADE-4ADE-8E9A-7E048930A8ED}"/>
                    </a:ext>
                  </a:extLst>
                </p14:cNvPr>
                <p14:cNvContentPartPr/>
                <p14:nvPr/>
              </p14:nvContentPartPr>
              <p14:xfrm>
                <a:off x="2770490" y="3993573"/>
                <a:ext cx="190440" cy="194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CCEBC1-2ADE-4ADE-8E9A-7E048930A8E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61850" y="3984573"/>
                  <a:ext cx="208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EA58F6-8E73-4C86-9640-E9B377B79E35}"/>
                    </a:ext>
                  </a:extLst>
                </p14:cNvPr>
                <p14:cNvContentPartPr/>
                <p14:nvPr/>
              </p14:nvContentPartPr>
              <p14:xfrm>
                <a:off x="3034370" y="4026333"/>
                <a:ext cx="6840" cy="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EA58F6-8E73-4C86-9640-E9B377B79E3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25370" y="4017333"/>
                  <a:ext cx="24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AE77C7-E1D2-46E7-AE43-55E6D60ADB3C}"/>
                    </a:ext>
                  </a:extLst>
                </p14:cNvPr>
                <p14:cNvContentPartPr/>
                <p14:nvPr/>
              </p14:nvContentPartPr>
              <p14:xfrm>
                <a:off x="2634770" y="4314693"/>
                <a:ext cx="108720" cy="213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AE77C7-E1D2-46E7-AE43-55E6D60ADB3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25770" y="4305693"/>
                  <a:ext cx="126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A7BFBED-34CA-4CAF-8442-26E373966488}"/>
                    </a:ext>
                  </a:extLst>
                </p14:cNvPr>
                <p14:cNvContentPartPr/>
                <p14:nvPr/>
              </p14:nvContentPartPr>
              <p14:xfrm>
                <a:off x="2641970" y="4369773"/>
                <a:ext cx="194040" cy="113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7BFBED-34CA-4CAF-8442-26E37396648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33330" y="4361133"/>
                  <a:ext cx="211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03643E-2E71-4A22-ACF5-AF7AFCC20B99}"/>
                    </a:ext>
                  </a:extLst>
                </p14:cNvPr>
                <p14:cNvContentPartPr/>
                <p14:nvPr/>
              </p14:nvContentPartPr>
              <p14:xfrm>
                <a:off x="2868410" y="4311093"/>
                <a:ext cx="89280" cy="10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03643E-2E71-4A22-ACF5-AF7AFCC20B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59770" y="4302453"/>
                  <a:ext cx="106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C82AAC7-F697-4DB9-8F19-14A96159FC32}"/>
                    </a:ext>
                  </a:extLst>
                </p14:cNvPr>
                <p14:cNvContentPartPr/>
                <p14:nvPr/>
              </p14:nvContentPartPr>
              <p14:xfrm>
                <a:off x="3005210" y="4222533"/>
                <a:ext cx="94680" cy="175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C82AAC7-F697-4DB9-8F19-14A96159FC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96570" y="4213533"/>
                  <a:ext cx="112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B0CE6D-1656-4627-886A-0E63C73CA1FC}"/>
                    </a:ext>
                  </a:extLst>
                </p14:cNvPr>
                <p14:cNvContentPartPr/>
                <p14:nvPr/>
              </p14:nvContentPartPr>
              <p14:xfrm>
                <a:off x="3103850" y="4248453"/>
                <a:ext cx="60480" cy="121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B0CE6D-1656-4627-886A-0E63C73CA1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95210" y="4239453"/>
                  <a:ext cx="7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CEF0160-1480-47BF-86E6-4EE665604495}"/>
                    </a:ext>
                  </a:extLst>
                </p14:cNvPr>
                <p14:cNvContentPartPr/>
                <p14:nvPr/>
              </p14:nvContentPartPr>
              <p14:xfrm>
                <a:off x="3189890" y="4233333"/>
                <a:ext cx="148320" cy="7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CEF0160-1480-47BF-86E6-4EE6656044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81250" y="4224333"/>
                  <a:ext cx="165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FF48B0-E14F-43AD-B11A-5C6E8C300A64}"/>
                    </a:ext>
                  </a:extLst>
                </p14:cNvPr>
                <p14:cNvContentPartPr/>
                <p14:nvPr/>
              </p14:nvContentPartPr>
              <p14:xfrm>
                <a:off x="3269090" y="4039293"/>
                <a:ext cx="129960" cy="218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FF48B0-E14F-43AD-B11A-5C6E8C300A6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60090" y="4030293"/>
                  <a:ext cx="147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6B81D2-9062-4914-B1CE-B4549AF8DEC8}"/>
                    </a:ext>
                  </a:extLst>
                </p14:cNvPr>
                <p14:cNvContentPartPr/>
                <p14:nvPr/>
              </p14:nvContentPartPr>
              <p14:xfrm>
                <a:off x="3468170" y="4127853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6B81D2-9062-4914-B1CE-B4549AF8D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9530" y="41188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6904F1C-334A-4630-9BB8-DEF28E107D35}"/>
              </a:ext>
            </a:extLst>
          </p:cNvPr>
          <p:cNvGrpSpPr/>
          <p:nvPr/>
        </p:nvGrpSpPr>
        <p:grpSpPr>
          <a:xfrm>
            <a:off x="3160370" y="1271613"/>
            <a:ext cx="4803840" cy="2420640"/>
            <a:chOff x="3160370" y="1271613"/>
            <a:chExt cx="4803840" cy="24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28DF68-E5F4-47AA-843B-C9D051E46A12}"/>
                    </a:ext>
                  </a:extLst>
                </p14:cNvPr>
                <p14:cNvContentPartPr/>
                <p14:nvPr/>
              </p14:nvContentPartPr>
              <p14:xfrm>
                <a:off x="5171690" y="1271613"/>
                <a:ext cx="154080" cy="156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28DF68-E5F4-47AA-843B-C9D051E46A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63050" y="1262973"/>
                  <a:ext cx="171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7DBC77-2FD1-4874-BB95-1FB8280BAA33}"/>
                    </a:ext>
                  </a:extLst>
                </p14:cNvPr>
                <p14:cNvContentPartPr/>
                <p14:nvPr/>
              </p14:nvContentPartPr>
              <p14:xfrm>
                <a:off x="5275370" y="1406613"/>
                <a:ext cx="97920" cy="136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7DBC77-2FD1-4874-BB95-1FB8280BAA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66370" y="1397973"/>
                  <a:ext cx="115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D7A012-4F9E-4794-B6F8-1896FEF5E343}"/>
                    </a:ext>
                  </a:extLst>
                </p14:cNvPr>
                <p14:cNvContentPartPr/>
                <p14:nvPr/>
              </p14:nvContentPartPr>
              <p14:xfrm>
                <a:off x="3169010" y="1473933"/>
                <a:ext cx="4795200" cy="2175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D7A012-4F9E-4794-B6F8-1896FEF5E34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60370" y="1464933"/>
                  <a:ext cx="4812840" cy="21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1CA196-C066-445A-BB0B-0F193240655C}"/>
                    </a:ext>
                  </a:extLst>
                </p14:cNvPr>
                <p14:cNvContentPartPr/>
                <p14:nvPr/>
              </p14:nvContentPartPr>
              <p14:xfrm>
                <a:off x="3160370" y="3495693"/>
                <a:ext cx="99000" cy="196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1CA196-C066-445A-BB0B-0F193240655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51730" y="3486693"/>
                  <a:ext cx="11664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1588D6D-5372-4C74-8553-3CBCDC3CD9D1}"/>
                  </a:ext>
                </a:extLst>
              </p14:cNvPr>
              <p14:cNvContentPartPr/>
              <p14:nvPr/>
            </p14:nvContentPartPr>
            <p14:xfrm>
              <a:off x="2184770" y="3595413"/>
              <a:ext cx="239400" cy="138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1588D6D-5372-4C74-8553-3CBCDC3CD9D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176130" y="3586413"/>
                <a:ext cx="25704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8FD239C-C60E-4DDE-B863-DB4EF035F0B7}"/>
              </a:ext>
            </a:extLst>
          </p:cNvPr>
          <p:cNvGrpSpPr/>
          <p:nvPr/>
        </p:nvGrpSpPr>
        <p:grpSpPr>
          <a:xfrm>
            <a:off x="1975970" y="3816453"/>
            <a:ext cx="147960" cy="243720"/>
            <a:chOff x="1975970" y="3816453"/>
            <a:chExt cx="14796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3A8724-45A2-4EF5-B46B-A0C17CDD69B3}"/>
                    </a:ext>
                  </a:extLst>
                </p14:cNvPr>
                <p14:cNvContentPartPr/>
                <p14:nvPr/>
              </p14:nvContentPartPr>
              <p14:xfrm>
                <a:off x="1998650" y="3816453"/>
                <a:ext cx="28440" cy="190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3A8724-45A2-4EF5-B46B-A0C17CDD69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9650" y="3807453"/>
                  <a:ext cx="46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AB50A2-65AD-4F3B-B760-07198190D9FD}"/>
                    </a:ext>
                  </a:extLst>
                </p14:cNvPr>
                <p14:cNvContentPartPr/>
                <p14:nvPr/>
              </p14:nvContentPartPr>
              <p14:xfrm>
                <a:off x="1975970" y="3856773"/>
                <a:ext cx="360" cy="4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AB50A2-65AD-4F3B-B760-07198190D9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67330" y="3848133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F1AC00-1BD2-4EAA-8ACC-C25285A3967A}"/>
                    </a:ext>
                  </a:extLst>
                </p14:cNvPr>
                <p14:cNvContentPartPr/>
                <p14:nvPr/>
              </p14:nvContentPartPr>
              <p14:xfrm>
                <a:off x="2063810" y="3955773"/>
                <a:ext cx="60120" cy="10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F1AC00-1BD2-4EAA-8ACC-C25285A396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54810" y="3947133"/>
                  <a:ext cx="777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E2B4011-B026-4225-8D8D-6D7D97452D78}"/>
                  </a:ext>
                </a:extLst>
              </p14:cNvPr>
              <p14:cNvContentPartPr/>
              <p14:nvPr/>
            </p14:nvContentPartPr>
            <p14:xfrm>
              <a:off x="918290" y="3230373"/>
              <a:ext cx="100800" cy="181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E2B4011-B026-4225-8D8D-6D7D97452D7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9650" y="3221733"/>
                <a:ext cx="11844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107F29D-FEA5-4601-8EBC-AB814203B77A}"/>
              </a:ext>
            </a:extLst>
          </p:cNvPr>
          <p:cNvGrpSpPr/>
          <p:nvPr/>
        </p:nvGrpSpPr>
        <p:grpSpPr>
          <a:xfrm>
            <a:off x="850970" y="2872173"/>
            <a:ext cx="91800" cy="262440"/>
            <a:chOff x="850970" y="2872173"/>
            <a:chExt cx="9180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3C4FE10-73FE-42ED-9801-D49DF8D255C6}"/>
                    </a:ext>
                  </a:extLst>
                </p14:cNvPr>
                <p14:cNvContentPartPr/>
                <p14:nvPr/>
              </p14:nvContentPartPr>
              <p14:xfrm>
                <a:off x="850970" y="2872173"/>
                <a:ext cx="43200" cy="196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3C4FE10-73FE-42ED-9801-D49DF8D255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330" y="2863173"/>
                  <a:ext cx="60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8A642D4-7542-4585-A896-4BF1E17A733E}"/>
                    </a:ext>
                  </a:extLst>
                </p14:cNvPr>
                <p14:cNvContentPartPr/>
                <p14:nvPr/>
              </p14:nvContentPartPr>
              <p14:xfrm>
                <a:off x="917210" y="3003573"/>
                <a:ext cx="25560" cy="13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8A642D4-7542-4585-A896-4BF1E17A73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8210" y="2994933"/>
                  <a:ext cx="4320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6767DC-D69C-410B-8D5B-765026194B9C}"/>
                  </a:ext>
                </a:extLst>
              </p14:cNvPr>
              <p14:cNvContentPartPr/>
              <p14:nvPr/>
            </p14:nvContentPartPr>
            <p14:xfrm>
              <a:off x="3438290" y="3237573"/>
              <a:ext cx="91080" cy="142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6767DC-D69C-410B-8D5B-765026194B9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429290" y="3228573"/>
                <a:ext cx="10872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C5B2D9-499B-4A12-B005-BF399E224164}"/>
              </a:ext>
            </a:extLst>
          </p:cNvPr>
          <p:cNvGrpSpPr/>
          <p:nvPr/>
        </p:nvGrpSpPr>
        <p:grpSpPr>
          <a:xfrm>
            <a:off x="1244090" y="2459253"/>
            <a:ext cx="572040" cy="181800"/>
            <a:chOff x="1244090" y="2459253"/>
            <a:chExt cx="57204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865888-4B49-492D-9D52-3634DFB99AA7}"/>
                    </a:ext>
                  </a:extLst>
                </p14:cNvPr>
                <p14:cNvContentPartPr/>
                <p14:nvPr/>
              </p14:nvContentPartPr>
              <p14:xfrm>
                <a:off x="1244090" y="2459253"/>
                <a:ext cx="145800" cy="181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865888-4B49-492D-9D52-3634DFB99A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35090" y="2450613"/>
                  <a:ext cx="163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28ED3A5-4594-4B71-958A-B171E7AA2E34}"/>
                    </a:ext>
                  </a:extLst>
                </p14:cNvPr>
                <p14:cNvContentPartPr/>
                <p14:nvPr/>
              </p14:nvContentPartPr>
              <p14:xfrm>
                <a:off x="1455050" y="2540973"/>
                <a:ext cx="117000" cy="4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28ED3A5-4594-4B71-958A-B171E7AA2E3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46050" y="2532333"/>
                  <a:ext cx="134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86ED13-8375-45A2-8BB3-0D6763F97B50}"/>
                    </a:ext>
                  </a:extLst>
                </p14:cNvPr>
                <p14:cNvContentPartPr/>
                <p14:nvPr/>
              </p14:nvContentPartPr>
              <p14:xfrm>
                <a:off x="1458290" y="2596053"/>
                <a:ext cx="120600" cy="5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86ED13-8375-45A2-8BB3-0D6763F97B5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49290" y="2587413"/>
                  <a:ext cx="138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F68E56-6A17-4B9D-8E54-E84919F46F83}"/>
                    </a:ext>
                  </a:extLst>
                </p14:cNvPr>
                <p14:cNvContentPartPr/>
                <p14:nvPr/>
              </p14:nvContentPartPr>
              <p14:xfrm>
                <a:off x="1617770" y="2474733"/>
                <a:ext cx="156960" cy="151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F68E56-6A17-4B9D-8E54-E84919F46F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09130" y="2465733"/>
                  <a:ext cx="174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DA28AAF-F32C-4094-BF17-99C6886E9A9F}"/>
                    </a:ext>
                  </a:extLst>
                </p14:cNvPr>
                <p14:cNvContentPartPr/>
                <p14:nvPr/>
              </p14:nvContentPartPr>
              <p14:xfrm>
                <a:off x="1807130" y="2475453"/>
                <a:ext cx="9000" cy="149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DA28AAF-F32C-4094-BF17-99C6886E9A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98490" y="2466813"/>
                  <a:ext cx="266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E88AC83-186A-42EC-BC2F-2B21BDB80C94}"/>
              </a:ext>
            </a:extLst>
          </p:cNvPr>
          <p:cNvGrpSpPr/>
          <p:nvPr/>
        </p:nvGrpSpPr>
        <p:grpSpPr>
          <a:xfrm>
            <a:off x="2003330" y="2346933"/>
            <a:ext cx="727560" cy="426600"/>
            <a:chOff x="2003330" y="2346933"/>
            <a:chExt cx="72756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378479B-3835-469F-A698-022B294A0BED}"/>
                    </a:ext>
                  </a:extLst>
                </p14:cNvPr>
                <p14:cNvContentPartPr/>
                <p14:nvPr/>
              </p14:nvContentPartPr>
              <p14:xfrm>
                <a:off x="2059850" y="2494893"/>
                <a:ext cx="15120" cy="4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378479B-3835-469F-A698-022B294A0B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51210" y="2485893"/>
                  <a:ext cx="32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9E2CD7-EA84-4E21-8391-EB947D5A4C32}"/>
                    </a:ext>
                  </a:extLst>
                </p14:cNvPr>
                <p14:cNvContentPartPr/>
                <p14:nvPr/>
              </p14:nvContentPartPr>
              <p14:xfrm>
                <a:off x="2003330" y="2557533"/>
                <a:ext cx="127080" cy="16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9E2CD7-EA84-4E21-8391-EB947D5A4C3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94330" y="2548893"/>
                  <a:ext cx="144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F8C928-CA12-45C2-BF38-69F494A7ACDD}"/>
                    </a:ext>
                  </a:extLst>
                </p14:cNvPr>
                <p14:cNvContentPartPr/>
                <p14:nvPr/>
              </p14:nvContentPartPr>
              <p14:xfrm>
                <a:off x="2240570" y="2456373"/>
                <a:ext cx="6840" cy="153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F8C928-CA12-45C2-BF38-69F494A7ACD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31930" y="2447373"/>
                  <a:ext cx="24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4EEE52-222E-4CB0-B271-EBF1BF72F9AF}"/>
                    </a:ext>
                  </a:extLst>
                </p14:cNvPr>
                <p14:cNvContentPartPr/>
                <p14:nvPr/>
              </p14:nvContentPartPr>
              <p14:xfrm>
                <a:off x="2360810" y="2520093"/>
                <a:ext cx="96840" cy="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4EEE52-222E-4CB0-B271-EBF1BF72F9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2170" y="2511093"/>
                  <a:ext cx="114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8FEE9BC-32E6-48E8-A9FF-31511F9001D5}"/>
                    </a:ext>
                  </a:extLst>
                </p14:cNvPr>
                <p14:cNvContentPartPr/>
                <p14:nvPr/>
              </p14:nvContentPartPr>
              <p14:xfrm>
                <a:off x="2332730" y="2581293"/>
                <a:ext cx="131760" cy="12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8FEE9BC-32E6-48E8-A9FF-31511F9001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24090" y="2572293"/>
                  <a:ext cx="149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9A2CAE1-E668-4C95-A1E8-A91DD259B33E}"/>
                    </a:ext>
                  </a:extLst>
                </p14:cNvPr>
                <p14:cNvContentPartPr/>
                <p14:nvPr/>
              </p14:nvContentPartPr>
              <p14:xfrm>
                <a:off x="2502290" y="2346933"/>
                <a:ext cx="136440" cy="119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9A2CAE1-E668-4C95-A1E8-A91DD259B33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93290" y="2337933"/>
                  <a:ext cx="154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88B59E-6EA6-4AA1-9A26-B20EA801478E}"/>
                    </a:ext>
                  </a:extLst>
                </p14:cNvPr>
                <p14:cNvContentPartPr/>
                <p14:nvPr/>
              </p14:nvContentPartPr>
              <p14:xfrm>
                <a:off x="2539730" y="2567613"/>
                <a:ext cx="119520" cy="1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88B59E-6EA6-4AA1-9A26-B20EA80147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30730" y="2558973"/>
                  <a:ext cx="137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07D0D51-CBEA-4A54-8CE7-34BD0206CE1F}"/>
                    </a:ext>
                  </a:extLst>
                </p14:cNvPr>
                <p14:cNvContentPartPr/>
                <p14:nvPr/>
              </p14:nvContentPartPr>
              <p14:xfrm>
                <a:off x="2565650" y="2644653"/>
                <a:ext cx="165240" cy="128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07D0D51-CBEA-4A54-8CE7-34BD0206CE1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7010" y="2636013"/>
                  <a:ext cx="1828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A46B45-6EC2-4E68-A129-1F0D54E2BE26}"/>
              </a:ext>
            </a:extLst>
          </p:cNvPr>
          <p:cNvGrpSpPr/>
          <p:nvPr/>
        </p:nvGrpSpPr>
        <p:grpSpPr>
          <a:xfrm>
            <a:off x="1042850" y="2862453"/>
            <a:ext cx="375120" cy="202680"/>
            <a:chOff x="1042850" y="2862453"/>
            <a:chExt cx="37512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765D47-9D54-4101-AFDE-9DCBEE27EA49}"/>
                    </a:ext>
                  </a:extLst>
                </p14:cNvPr>
                <p14:cNvContentPartPr/>
                <p14:nvPr/>
              </p14:nvContentPartPr>
              <p14:xfrm>
                <a:off x="1042850" y="2964693"/>
                <a:ext cx="119880" cy="9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765D47-9D54-4101-AFDE-9DCBEE27EA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4210" y="2956053"/>
                  <a:ext cx="13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2C25327-975F-4798-8835-B3219EC1DCCC}"/>
                    </a:ext>
                  </a:extLst>
                </p14:cNvPr>
                <p14:cNvContentPartPr/>
                <p14:nvPr/>
              </p14:nvContentPartPr>
              <p14:xfrm>
                <a:off x="1069490" y="3013653"/>
                <a:ext cx="102240" cy="6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C25327-975F-4798-8835-B3219EC1DCC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0850" y="3005013"/>
                  <a:ext cx="119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D3CAEB8-D85E-4CB0-A84E-806F0CB0C77D}"/>
                    </a:ext>
                  </a:extLst>
                </p14:cNvPr>
                <p14:cNvContentPartPr/>
                <p14:nvPr/>
              </p14:nvContentPartPr>
              <p14:xfrm>
                <a:off x="1267490" y="2880813"/>
                <a:ext cx="6840" cy="184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D3CAEB8-D85E-4CB0-A84E-806F0CB0C77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58490" y="2872173"/>
                  <a:ext cx="24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A95C4B-C27F-4F80-B55A-72BDF79146FD}"/>
                    </a:ext>
                  </a:extLst>
                </p14:cNvPr>
                <p14:cNvContentPartPr/>
                <p14:nvPr/>
              </p14:nvContentPartPr>
              <p14:xfrm>
                <a:off x="1308170" y="2862453"/>
                <a:ext cx="109800" cy="18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A95C4B-C27F-4F80-B55A-72BDF79146F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99530" y="2853813"/>
                  <a:ext cx="127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3F8499-E29A-4481-937A-8A88607BF089}"/>
                    </a:ext>
                  </a:extLst>
                </p14:cNvPr>
                <p14:cNvContentPartPr/>
                <p14:nvPr/>
              </p14:nvContentPartPr>
              <p14:xfrm>
                <a:off x="1321490" y="2962533"/>
                <a:ext cx="84240" cy="7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3F8499-E29A-4481-937A-8A88607BF0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12490" y="2953533"/>
                  <a:ext cx="1018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45D314A-69A6-42C6-80DC-DEA119E829AB}"/>
              </a:ext>
            </a:extLst>
          </p:cNvPr>
          <p:cNvGrpSpPr/>
          <p:nvPr/>
        </p:nvGrpSpPr>
        <p:grpSpPr>
          <a:xfrm>
            <a:off x="3488690" y="2871813"/>
            <a:ext cx="621000" cy="257040"/>
            <a:chOff x="3488690" y="2871813"/>
            <a:chExt cx="6210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D4A89C-3027-49F6-A152-287CD13DE714}"/>
                    </a:ext>
                  </a:extLst>
                </p14:cNvPr>
                <p14:cNvContentPartPr/>
                <p14:nvPr/>
              </p14:nvContentPartPr>
              <p14:xfrm>
                <a:off x="3488690" y="2884773"/>
                <a:ext cx="13320" cy="217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D4A89C-3027-49F6-A152-287CD13DE71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80050" y="2876133"/>
                  <a:ext cx="30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34B97F8-908C-4494-8D59-3691B78FF60C}"/>
                    </a:ext>
                  </a:extLst>
                </p14:cNvPr>
                <p14:cNvContentPartPr/>
                <p14:nvPr/>
              </p14:nvContentPartPr>
              <p14:xfrm>
                <a:off x="3547010" y="3042093"/>
                <a:ext cx="72720" cy="8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34B97F8-908C-4494-8D59-3691B78FF60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38010" y="3033093"/>
                  <a:ext cx="90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3B2E15-694F-4F31-8B6D-0B3D516E30D1}"/>
                    </a:ext>
                  </a:extLst>
                </p14:cNvPr>
                <p14:cNvContentPartPr/>
                <p14:nvPr/>
              </p14:nvContentPartPr>
              <p14:xfrm>
                <a:off x="3726290" y="3093213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3B2E15-694F-4F31-8B6D-0B3D516E30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7290" y="30845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C3C4908-377E-4F79-96F2-57579EA17691}"/>
                    </a:ext>
                  </a:extLst>
                </p14:cNvPr>
                <p14:cNvContentPartPr/>
                <p14:nvPr/>
              </p14:nvContentPartPr>
              <p14:xfrm>
                <a:off x="3701090" y="2933013"/>
                <a:ext cx="103320" cy="12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C3C4908-377E-4F79-96F2-57579EA1769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692450" y="2924373"/>
                  <a:ext cx="12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7A4DAB-8B8B-413A-B1D9-41E345740857}"/>
                    </a:ext>
                  </a:extLst>
                </p14:cNvPr>
                <p14:cNvContentPartPr/>
                <p14:nvPr/>
              </p14:nvContentPartPr>
              <p14:xfrm>
                <a:off x="3698930" y="2939133"/>
                <a:ext cx="106920" cy="51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7A4DAB-8B8B-413A-B1D9-41E34574085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90290" y="2930133"/>
                  <a:ext cx="124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09439B-1997-41F7-8C07-5C759F77BA96}"/>
                    </a:ext>
                  </a:extLst>
                </p14:cNvPr>
                <p14:cNvContentPartPr/>
                <p14:nvPr/>
              </p14:nvContentPartPr>
              <p14:xfrm>
                <a:off x="3845450" y="2871813"/>
                <a:ext cx="42120" cy="187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09439B-1997-41F7-8C07-5C759F77BA9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36810" y="2862813"/>
                  <a:ext cx="5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F5F94D9-1D09-4056-A4CF-D8D2B6D2318C}"/>
                    </a:ext>
                  </a:extLst>
                </p14:cNvPr>
                <p14:cNvContentPartPr/>
                <p14:nvPr/>
              </p14:nvContentPartPr>
              <p14:xfrm>
                <a:off x="3911690" y="2884413"/>
                <a:ext cx="108000" cy="158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F5F94D9-1D09-4056-A4CF-D8D2B6D231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903050" y="2875773"/>
                  <a:ext cx="125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E3EC62-E79A-46BC-BCCD-D0069375D70B}"/>
                    </a:ext>
                  </a:extLst>
                </p14:cNvPr>
                <p14:cNvContentPartPr/>
                <p14:nvPr/>
              </p14:nvContentPartPr>
              <p14:xfrm>
                <a:off x="3873530" y="2944893"/>
                <a:ext cx="236160" cy="38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E3EC62-E79A-46BC-BCCD-D0069375D70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864530" y="2936253"/>
                  <a:ext cx="25380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4AB1356-19F4-46D3-8382-935A3F7F1910}"/>
                  </a:ext>
                </a:extLst>
              </p14:cNvPr>
              <p14:cNvContentPartPr/>
              <p14:nvPr/>
            </p14:nvContentPartPr>
            <p14:xfrm>
              <a:off x="2259290" y="3325413"/>
              <a:ext cx="22680" cy="205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4AB1356-19F4-46D3-8382-935A3F7F191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250650" y="3316773"/>
                <a:ext cx="4032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924DA59-9796-41D5-AE60-25DFB8554046}"/>
              </a:ext>
            </a:extLst>
          </p:cNvPr>
          <p:cNvGrpSpPr/>
          <p:nvPr/>
        </p:nvGrpSpPr>
        <p:grpSpPr>
          <a:xfrm>
            <a:off x="1670330" y="4204533"/>
            <a:ext cx="442440" cy="164880"/>
            <a:chOff x="1670330" y="4204533"/>
            <a:chExt cx="44244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BF62C07-17C5-4DED-BF44-3FF7D4DF797A}"/>
                    </a:ext>
                  </a:extLst>
                </p14:cNvPr>
                <p14:cNvContentPartPr/>
                <p14:nvPr/>
              </p14:nvContentPartPr>
              <p14:xfrm>
                <a:off x="1670330" y="4276893"/>
                <a:ext cx="91080" cy="17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BF62C07-17C5-4DED-BF44-3FF7D4DF797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61330" y="4268253"/>
                  <a:ext cx="108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D4637CD-34B2-4986-B651-F35C613A9EB2}"/>
                    </a:ext>
                  </a:extLst>
                </p14:cNvPr>
                <p14:cNvContentPartPr/>
                <p14:nvPr/>
              </p14:nvContentPartPr>
              <p14:xfrm>
                <a:off x="1681850" y="4286253"/>
                <a:ext cx="100080" cy="59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D4637CD-34B2-4986-B651-F35C613A9EB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672850" y="4277253"/>
                  <a:ext cx="117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28BE2E-5425-4FBA-8A51-6E786E12AA20}"/>
                    </a:ext>
                  </a:extLst>
                </p14:cNvPr>
                <p14:cNvContentPartPr/>
                <p14:nvPr/>
              </p14:nvContentPartPr>
              <p14:xfrm>
                <a:off x="1832690" y="4244853"/>
                <a:ext cx="72000" cy="124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28BE2E-5425-4FBA-8A51-6E786E12AA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824050" y="4236213"/>
                  <a:ext cx="89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528309E-CB28-4CBA-B748-A802517D459C}"/>
                    </a:ext>
                  </a:extLst>
                </p14:cNvPr>
                <p14:cNvContentPartPr/>
                <p14:nvPr/>
              </p14:nvContentPartPr>
              <p14:xfrm>
                <a:off x="1913330" y="4204533"/>
                <a:ext cx="108000" cy="151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528309E-CB28-4CBA-B748-A802517D459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904330" y="4195893"/>
                  <a:ext cx="125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EEA40D-2C25-4D5E-AB4B-8409A45609A4}"/>
                    </a:ext>
                  </a:extLst>
                </p14:cNvPr>
                <p14:cNvContentPartPr/>
                <p14:nvPr/>
              </p14:nvContentPartPr>
              <p14:xfrm>
                <a:off x="1919450" y="4242693"/>
                <a:ext cx="193320" cy="59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EEA40D-2C25-4D5E-AB4B-8409A45609A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10450" y="4233693"/>
                  <a:ext cx="2109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F9412AC-E6F0-4803-BF45-DEC68548F0FB}"/>
              </a:ext>
            </a:extLst>
          </p:cNvPr>
          <p:cNvGrpSpPr/>
          <p:nvPr/>
        </p:nvGrpSpPr>
        <p:grpSpPr>
          <a:xfrm>
            <a:off x="3805490" y="6297573"/>
            <a:ext cx="488160" cy="95400"/>
            <a:chOff x="3805490" y="6297573"/>
            <a:chExt cx="48816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3A0FF9-2547-4FEA-9AE1-FA13A52646D6}"/>
                    </a:ext>
                  </a:extLst>
                </p14:cNvPr>
                <p14:cNvContentPartPr/>
                <p14:nvPr/>
              </p14:nvContentPartPr>
              <p14:xfrm>
                <a:off x="3808010" y="6297573"/>
                <a:ext cx="485640" cy="23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3A0FF9-2547-4FEA-9AE1-FA13A52646D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799370" y="6288573"/>
                  <a:ext cx="503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D219B40-C60E-41A0-8EEB-DD0F5DDA9B0F}"/>
                    </a:ext>
                  </a:extLst>
                </p14:cNvPr>
                <p14:cNvContentPartPr/>
                <p14:nvPr/>
              </p14:nvContentPartPr>
              <p14:xfrm>
                <a:off x="3805490" y="6366693"/>
                <a:ext cx="466200" cy="26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D219B40-C60E-41A0-8EEB-DD0F5DDA9B0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796490" y="6357693"/>
                  <a:ext cx="4838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9A77E72-1CA0-42B5-ADCE-D68E5F8E80D1}"/>
              </a:ext>
            </a:extLst>
          </p:cNvPr>
          <p:cNvGrpSpPr/>
          <p:nvPr/>
        </p:nvGrpSpPr>
        <p:grpSpPr>
          <a:xfrm>
            <a:off x="9818210" y="4367253"/>
            <a:ext cx="177840" cy="67320"/>
            <a:chOff x="9818210" y="4367253"/>
            <a:chExt cx="17784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5B73BB1-5FB9-48BD-B17C-D4AFC66F77F8}"/>
                    </a:ext>
                  </a:extLst>
                </p14:cNvPr>
                <p14:cNvContentPartPr/>
                <p14:nvPr/>
              </p14:nvContentPartPr>
              <p14:xfrm>
                <a:off x="9818210" y="4367253"/>
                <a:ext cx="177840" cy="11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5B73BB1-5FB9-48BD-B17C-D4AFC66F77F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809570" y="4358613"/>
                  <a:ext cx="195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089482-D567-41CC-BA33-AFF8DF6BC5B3}"/>
                    </a:ext>
                  </a:extLst>
                </p14:cNvPr>
                <p14:cNvContentPartPr/>
                <p14:nvPr/>
              </p14:nvContentPartPr>
              <p14:xfrm>
                <a:off x="9818210" y="4420893"/>
                <a:ext cx="154800" cy="13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089482-D567-41CC-BA33-AFF8DF6BC5B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809210" y="4412253"/>
                  <a:ext cx="17244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4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FEAE94-6E5E-4311-A3EA-1C9B09AA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9" y="319039"/>
            <a:ext cx="2466975" cy="1657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48DAA-D1C8-4E25-ADCE-47FD9043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319039"/>
            <a:ext cx="3171825" cy="165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2B1B6-06AC-41D3-B08D-67C55D67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698" y="2417386"/>
            <a:ext cx="36957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A2831-157C-43FE-9B94-151D7E2D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3286125"/>
            <a:ext cx="35814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32A87-42F1-4F9D-97F8-58C2694C8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3869114"/>
            <a:ext cx="2971800" cy="504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615D97-D048-404E-A641-591896D698D0}"/>
                  </a:ext>
                </a:extLst>
              </p14:cNvPr>
              <p14:cNvContentPartPr/>
              <p14:nvPr/>
            </p14:nvContentPartPr>
            <p14:xfrm>
              <a:off x="547490" y="1555293"/>
              <a:ext cx="418680" cy="3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615D97-D048-404E-A641-591896D698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490" y="1546293"/>
                <a:ext cx="436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7E5C2B-ABD9-4D65-BEBA-B6609274D5AD}"/>
                  </a:ext>
                </a:extLst>
              </p14:cNvPr>
              <p14:cNvContentPartPr/>
              <p14:nvPr/>
            </p14:nvContentPartPr>
            <p14:xfrm>
              <a:off x="2238050" y="1327773"/>
              <a:ext cx="37368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7E5C2B-ABD9-4D65-BEBA-B6609274D5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9050" y="1319133"/>
                <a:ext cx="3913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F185969-1939-4D9D-B1AE-5C9A5F500F68}"/>
              </a:ext>
            </a:extLst>
          </p:cNvPr>
          <p:cNvGrpSpPr/>
          <p:nvPr/>
        </p:nvGrpSpPr>
        <p:grpSpPr>
          <a:xfrm>
            <a:off x="5936690" y="1598853"/>
            <a:ext cx="264960" cy="87840"/>
            <a:chOff x="5936690" y="1598853"/>
            <a:chExt cx="26496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3A1497-6FF0-4C41-98C9-75B0A2597585}"/>
                    </a:ext>
                  </a:extLst>
                </p14:cNvPr>
                <p14:cNvContentPartPr/>
                <p14:nvPr/>
              </p14:nvContentPartPr>
              <p14:xfrm>
                <a:off x="5936690" y="1598853"/>
                <a:ext cx="260640" cy="3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3A1497-6FF0-4C41-98C9-75B0A25975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27690" y="1589853"/>
                  <a:ext cx="278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B78C58-0E26-4AC8-99A5-65AF47DECF2D}"/>
                    </a:ext>
                  </a:extLst>
                </p14:cNvPr>
                <p14:cNvContentPartPr/>
                <p14:nvPr/>
              </p14:nvContentPartPr>
              <p14:xfrm>
                <a:off x="5977370" y="1651773"/>
                <a:ext cx="224280" cy="3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B78C58-0E26-4AC8-99A5-65AF47DECF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68370" y="1643133"/>
                  <a:ext cx="2419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84BC17-EBC6-4F40-AF12-5E0732969EAE}"/>
              </a:ext>
            </a:extLst>
          </p:cNvPr>
          <p:cNvGrpSpPr/>
          <p:nvPr/>
        </p:nvGrpSpPr>
        <p:grpSpPr>
          <a:xfrm>
            <a:off x="7121450" y="1577973"/>
            <a:ext cx="159120" cy="90000"/>
            <a:chOff x="7121450" y="1577973"/>
            <a:chExt cx="15912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D4881B-4756-4470-AA6E-61FD0255FD65}"/>
                    </a:ext>
                  </a:extLst>
                </p14:cNvPr>
                <p14:cNvContentPartPr/>
                <p14:nvPr/>
              </p14:nvContentPartPr>
              <p14:xfrm>
                <a:off x="7121450" y="1577973"/>
                <a:ext cx="159120" cy="4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D4881B-4756-4470-AA6E-61FD0255FD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12450" y="1569333"/>
                  <a:ext cx="176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DD216-EC80-4CF1-8D1A-D5F464893041}"/>
                    </a:ext>
                  </a:extLst>
                </p14:cNvPr>
                <p14:cNvContentPartPr/>
                <p14:nvPr/>
              </p14:nvContentPartPr>
              <p14:xfrm>
                <a:off x="7123250" y="1628373"/>
                <a:ext cx="151920" cy="39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DD216-EC80-4CF1-8D1A-D5F4648930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14250" y="1619733"/>
                  <a:ext cx="1695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FE1719-3E43-4D62-B689-C4262E42FAAD}"/>
                  </a:ext>
                </a:extLst>
              </p14:cNvPr>
              <p14:cNvContentPartPr/>
              <p14:nvPr/>
            </p14:nvContentPartPr>
            <p14:xfrm>
              <a:off x="7170770" y="3574173"/>
              <a:ext cx="680400" cy="19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FE1719-3E43-4D62-B689-C4262E42FA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61770" y="3565533"/>
                <a:ext cx="69804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E65C788-05A9-4E73-836E-74D81496568C}"/>
              </a:ext>
            </a:extLst>
          </p:cNvPr>
          <p:cNvGrpSpPr/>
          <p:nvPr/>
        </p:nvGrpSpPr>
        <p:grpSpPr>
          <a:xfrm>
            <a:off x="7136210" y="560253"/>
            <a:ext cx="1044360" cy="192600"/>
            <a:chOff x="7136210" y="560253"/>
            <a:chExt cx="104436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820452-E443-4B7B-80BD-578C1782B704}"/>
                    </a:ext>
                  </a:extLst>
                </p14:cNvPr>
                <p14:cNvContentPartPr/>
                <p14:nvPr/>
              </p14:nvContentPartPr>
              <p14:xfrm>
                <a:off x="7136210" y="643053"/>
                <a:ext cx="140760" cy="8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820452-E443-4B7B-80BD-578C1782B7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27210" y="634413"/>
                  <a:ext cx="158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335E1E-1F95-48A2-89EA-4713395AA6BA}"/>
                    </a:ext>
                  </a:extLst>
                </p14:cNvPr>
                <p14:cNvContentPartPr/>
                <p14:nvPr/>
              </p14:nvContentPartPr>
              <p14:xfrm>
                <a:off x="7375250" y="649533"/>
                <a:ext cx="96840" cy="10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335E1E-1F95-48A2-89EA-4713395AA6B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66250" y="640533"/>
                  <a:ext cx="114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AE57C4-1EA3-4D36-9657-3541F4218232}"/>
                    </a:ext>
                  </a:extLst>
                </p14:cNvPr>
                <p14:cNvContentPartPr/>
                <p14:nvPr/>
              </p14:nvContentPartPr>
              <p14:xfrm>
                <a:off x="7552730" y="680133"/>
                <a:ext cx="8640" cy="2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AE57C4-1EA3-4D36-9657-3541F421823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44090" y="671133"/>
                  <a:ext cx="2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6777C4-A18C-44C8-904A-37629E120772}"/>
                    </a:ext>
                  </a:extLst>
                </p14:cNvPr>
                <p14:cNvContentPartPr/>
                <p14:nvPr/>
              </p14:nvContentPartPr>
              <p14:xfrm>
                <a:off x="7621490" y="603813"/>
                <a:ext cx="11412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6777C4-A18C-44C8-904A-37629E1207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12490" y="594813"/>
                  <a:ext cx="131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2FFA70-331F-4F57-8B15-B01D9CFB1E79}"/>
                    </a:ext>
                  </a:extLst>
                </p14:cNvPr>
                <p14:cNvContentPartPr/>
                <p14:nvPr/>
              </p14:nvContentPartPr>
              <p14:xfrm>
                <a:off x="7743890" y="586893"/>
                <a:ext cx="7920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2FFA70-331F-4F57-8B15-B01D9CFB1E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34890" y="578253"/>
                  <a:ext cx="96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2BF80D-CA91-4B52-A7A9-FA269E2EB202}"/>
                    </a:ext>
                  </a:extLst>
                </p14:cNvPr>
                <p14:cNvContentPartPr/>
                <p14:nvPr/>
              </p14:nvContentPartPr>
              <p14:xfrm>
                <a:off x="7837490" y="566013"/>
                <a:ext cx="91440" cy="15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2BF80D-CA91-4B52-A7A9-FA269E2EB2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28490" y="557013"/>
                  <a:ext cx="109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CB096F-C87E-4FE9-A27A-E391E8CE44D4}"/>
                    </a:ext>
                  </a:extLst>
                </p14:cNvPr>
                <p14:cNvContentPartPr/>
                <p14:nvPr/>
              </p14:nvContentPartPr>
              <p14:xfrm>
                <a:off x="7978970" y="560253"/>
                <a:ext cx="10548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CB096F-C87E-4FE9-A27A-E391E8CE44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70330" y="551253"/>
                  <a:ext cx="123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654F25-73BC-4992-9A7A-26A649F2BFD2}"/>
                    </a:ext>
                  </a:extLst>
                </p14:cNvPr>
                <p14:cNvContentPartPr/>
                <p14:nvPr/>
              </p14:nvContentPartPr>
              <p14:xfrm>
                <a:off x="7978250" y="605253"/>
                <a:ext cx="202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654F25-73BC-4992-9A7A-26A649F2BF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69250" y="596613"/>
                  <a:ext cx="2199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150C6E-16EA-43A4-AA58-2F14827BD7AC}"/>
              </a:ext>
            </a:extLst>
          </p:cNvPr>
          <p:cNvGrpSpPr/>
          <p:nvPr/>
        </p:nvGrpSpPr>
        <p:grpSpPr>
          <a:xfrm>
            <a:off x="7686650" y="1311573"/>
            <a:ext cx="1123560" cy="232920"/>
            <a:chOff x="7686650" y="1311573"/>
            <a:chExt cx="11235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8253AC-5F7A-4646-8DA6-514316D7A723}"/>
                    </a:ext>
                  </a:extLst>
                </p14:cNvPr>
                <p14:cNvContentPartPr/>
                <p14:nvPr/>
              </p14:nvContentPartPr>
              <p14:xfrm>
                <a:off x="7686650" y="1311573"/>
                <a:ext cx="154800" cy="12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8253AC-5F7A-4646-8DA6-514316D7A7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78010" y="1302933"/>
                  <a:ext cx="172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904D64-8B0B-435F-A272-4959915F13F4}"/>
                    </a:ext>
                  </a:extLst>
                </p14:cNvPr>
                <p14:cNvContentPartPr/>
                <p14:nvPr/>
              </p14:nvContentPartPr>
              <p14:xfrm>
                <a:off x="7856210" y="1430373"/>
                <a:ext cx="67680" cy="11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904D64-8B0B-435F-A272-4959915F13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47210" y="1421373"/>
                  <a:ext cx="8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CB39B8-89A7-41AA-AAF3-4B5CC1A2A5AD}"/>
                    </a:ext>
                  </a:extLst>
                </p14:cNvPr>
                <p14:cNvContentPartPr/>
                <p14:nvPr/>
              </p14:nvContentPartPr>
              <p14:xfrm>
                <a:off x="8034050" y="1388973"/>
                <a:ext cx="87120" cy="1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CB39B8-89A7-41AA-AAF3-4B5CC1A2A5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25410" y="1380333"/>
                  <a:ext cx="104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A4555A-1408-4B14-B38D-1F697F0E492C}"/>
                    </a:ext>
                  </a:extLst>
                </p14:cNvPr>
                <p14:cNvContentPartPr/>
                <p14:nvPr/>
              </p14:nvContentPartPr>
              <p14:xfrm>
                <a:off x="8043410" y="1447653"/>
                <a:ext cx="66600" cy="1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A4555A-1408-4B14-B38D-1F697F0E49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34410" y="1439013"/>
                  <a:ext cx="84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45D085-4055-40CA-8E96-FB4CA6FC1C0A}"/>
                    </a:ext>
                  </a:extLst>
                </p14:cNvPr>
                <p14:cNvContentPartPr/>
                <p14:nvPr/>
              </p14:nvContentPartPr>
              <p14:xfrm>
                <a:off x="8259770" y="1331733"/>
                <a:ext cx="46440" cy="143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45D085-4055-40CA-8E96-FB4CA6FC1C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51130" y="1322733"/>
                  <a:ext cx="64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493D75-2CD3-45F4-B707-C6EA45595359}"/>
                    </a:ext>
                  </a:extLst>
                </p14:cNvPr>
                <p14:cNvContentPartPr/>
                <p14:nvPr/>
              </p14:nvContentPartPr>
              <p14:xfrm>
                <a:off x="8285690" y="1332813"/>
                <a:ext cx="78480" cy="15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493D75-2CD3-45F4-B707-C6EA455953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76690" y="1324173"/>
                  <a:ext cx="96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B57577-18DE-4ED9-AC21-5C9FB898D763}"/>
                    </a:ext>
                  </a:extLst>
                </p14:cNvPr>
                <p14:cNvContentPartPr/>
                <p14:nvPr/>
              </p14:nvContentPartPr>
              <p14:xfrm>
                <a:off x="8422490" y="1429293"/>
                <a:ext cx="360" cy="2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B57577-18DE-4ED9-AC21-5C9FB898D76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13490" y="1420653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6027C4-9EDD-40BA-A72E-7815710ACEB4}"/>
                    </a:ext>
                  </a:extLst>
                </p14:cNvPr>
                <p14:cNvContentPartPr/>
                <p14:nvPr/>
              </p14:nvContentPartPr>
              <p14:xfrm>
                <a:off x="8459570" y="1339293"/>
                <a:ext cx="118800" cy="15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6027C4-9EDD-40BA-A72E-7815710ACE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50930" y="1330653"/>
                  <a:ext cx="136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13E26C-3259-4541-B879-8B9AAF8C33E9}"/>
                    </a:ext>
                  </a:extLst>
                </p14:cNvPr>
                <p14:cNvContentPartPr/>
                <p14:nvPr/>
              </p14:nvContentPartPr>
              <p14:xfrm>
                <a:off x="8593850" y="1335333"/>
                <a:ext cx="75960" cy="16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13E26C-3259-4541-B879-8B9AAF8C33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85210" y="1326693"/>
                  <a:ext cx="93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7FF7BD-5FDC-419C-A242-03EC59A4B580}"/>
                    </a:ext>
                  </a:extLst>
                </p14:cNvPr>
                <p14:cNvContentPartPr/>
                <p14:nvPr/>
              </p14:nvContentPartPr>
              <p14:xfrm>
                <a:off x="8700050" y="1356573"/>
                <a:ext cx="110160" cy="9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7FF7BD-5FDC-419C-A242-03EC59A4B5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91050" y="1347573"/>
                  <a:ext cx="1278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330BF1-9ABC-45AA-AF0E-B74B5487612F}"/>
              </a:ext>
            </a:extLst>
          </p:cNvPr>
          <p:cNvGrpSpPr/>
          <p:nvPr/>
        </p:nvGrpSpPr>
        <p:grpSpPr>
          <a:xfrm>
            <a:off x="7670090" y="1686333"/>
            <a:ext cx="1195200" cy="61200"/>
            <a:chOff x="7670090" y="1686333"/>
            <a:chExt cx="119520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2746BF-DAD9-4AC0-8885-961EEBDDF0DC}"/>
                    </a:ext>
                  </a:extLst>
                </p14:cNvPr>
                <p14:cNvContentPartPr/>
                <p14:nvPr/>
              </p14:nvContentPartPr>
              <p14:xfrm>
                <a:off x="7670090" y="1686333"/>
                <a:ext cx="1074960" cy="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2746BF-DAD9-4AC0-8885-961EEBDDF0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61090" y="1677693"/>
                  <a:ext cx="109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1AB200-BB05-4657-9204-118A23F54CD5}"/>
                    </a:ext>
                  </a:extLst>
                </p14:cNvPr>
                <p14:cNvContentPartPr/>
                <p14:nvPr/>
              </p14:nvContentPartPr>
              <p14:xfrm>
                <a:off x="8864930" y="1729533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1AB200-BB05-4657-9204-118A23F54C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55930" y="17205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05B3B6-E503-43DC-A169-936454E5CE20}"/>
              </a:ext>
            </a:extLst>
          </p:cNvPr>
          <p:cNvGrpSpPr/>
          <p:nvPr/>
        </p:nvGrpSpPr>
        <p:grpSpPr>
          <a:xfrm>
            <a:off x="7417010" y="1249293"/>
            <a:ext cx="300600" cy="51840"/>
            <a:chOff x="7417010" y="1249293"/>
            <a:chExt cx="30060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DE39DB-59F3-460B-8C08-167B5D018128}"/>
                    </a:ext>
                  </a:extLst>
                </p14:cNvPr>
                <p14:cNvContentPartPr/>
                <p14:nvPr/>
              </p14:nvContentPartPr>
              <p14:xfrm>
                <a:off x="7417010" y="1249293"/>
                <a:ext cx="271800" cy="2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DE39DB-59F3-460B-8C08-167B5D0181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08010" y="1240293"/>
                  <a:ext cx="289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FF8F0D-0FEC-4C81-A1EE-F4C1851459CB}"/>
                    </a:ext>
                  </a:extLst>
                </p14:cNvPr>
                <p14:cNvContentPartPr/>
                <p14:nvPr/>
              </p14:nvContentPartPr>
              <p14:xfrm>
                <a:off x="7426730" y="1271613"/>
                <a:ext cx="290880" cy="29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FF8F0D-0FEC-4C81-A1EE-F4C1851459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18090" y="1262973"/>
                  <a:ext cx="30852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7384760-06B5-4EC9-9ADD-29E46DD4A729}"/>
                  </a:ext>
                </a:extLst>
              </p14:cNvPr>
              <p14:cNvContentPartPr/>
              <p14:nvPr/>
            </p14:nvContentPartPr>
            <p14:xfrm>
              <a:off x="5672810" y="350013"/>
              <a:ext cx="81720" cy="138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7384760-06B5-4EC9-9ADD-29E46DD4A7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64170" y="341373"/>
                <a:ext cx="9936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E4B5A94-79C8-4771-8FF6-EEB8266F6626}"/>
              </a:ext>
            </a:extLst>
          </p:cNvPr>
          <p:cNvGrpSpPr/>
          <p:nvPr/>
        </p:nvGrpSpPr>
        <p:grpSpPr>
          <a:xfrm>
            <a:off x="5976290" y="598413"/>
            <a:ext cx="364680" cy="174600"/>
            <a:chOff x="5976290" y="598413"/>
            <a:chExt cx="3646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236F1A-FA12-4533-BE28-3A894A23A5D5}"/>
                    </a:ext>
                  </a:extLst>
                </p14:cNvPr>
                <p14:cNvContentPartPr/>
                <p14:nvPr/>
              </p14:nvContentPartPr>
              <p14:xfrm>
                <a:off x="5976290" y="642333"/>
                <a:ext cx="154440" cy="87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236F1A-FA12-4533-BE28-3A894A23A5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67290" y="633333"/>
                  <a:ext cx="172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60B8C6-F905-43F4-A348-AA4CF7497E76}"/>
                    </a:ext>
                  </a:extLst>
                </p14:cNvPr>
                <p14:cNvContentPartPr/>
                <p14:nvPr/>
              </p14:nvContentPartPr>
              <p14:xfrm>
                <a:off x="6245930" y="598413"/>
                <a:ext cx="25560" cy="139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60B8C6-F905-43F4-A348-AA4CF7497E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36930" y="589773"/>
                  <a:ext cx="43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C472DB-005E-4C5F-AE7D-6CC0242A2997}"/>
                    </a:ext>
                  </a:extLst>
                </p14:cNvPr>
                <p14:cNvContentPartPr/>
                <p14:nvPr/>
              </p14:nvContentPartPr>
              <p14:xfrm>
                <a:off x="6325850" y="674013"/>
                <a:ext cx="15120" cy="9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C472DB-005E-4C5F-AE7D-6CC0242A29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17210" y="665373"/>
                  <a:ext cx="32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7AF5D-11FD-4C1F-AE7A-ECAB86E5AB9C}"/>
              </a:ext>
            </a:extLst>
          </p:cNvPr>
          <p:cNvGrpSpPr/>
          <p:nvPr/>
        </p:nvGrpSpPr>
        <p:grpSpPr>
          <a:xfrm>
            <a:off x="6925250" y="626493"/>
            <a:ext cx="208440" cy="195840"/>
            <a:chOff x="6925250" y="626493"/>
            <a:chExt cx="20844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C79C8D-C8BF-4039-A045-86A279766BDB}"/>
                    </a:ext>
                  </a:extLst>
                </p14:cNvPr>
                <p14:cNvContentPartPr/>
                <p14:nvPr/>
              </p14:nvContentPartPr>
              <p14:xfrm>
                <a:off x="6925250" y="626493"/>
                <a:ext cx="31320" cy="15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C79C8D-C8BF-4039-A045-86A279766BD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16610" y="617493"/>
                  <a:ext cx="48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232BBA-3A7D-4976-BE39-7A9AB6EC9872}"/>
                    </a:ext>
                  </a:extLst>
                </p14:cNvPr>
                <p14:cNvContentPartPr/>
                <p14:nvPr/>
              </p14:nvContentPartPr>
              <p14:xfrm>
                <a:off x="7028930" y="729453"/>
                <a:ext cx="104760" cy="9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232BBA-3A7D-4976-BE39-7A9AB6EC98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20290" y="720453"/>
                  <a:ext cx="12240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246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E3895-30DF-42F5-AF54-D231E692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2" y="504049"/>
            <a:ext cx="5389689" cy="2663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86A28-433C-4324-8A7E-6AD085F1BBC6}"/>
              </a:ext>
            </a:extLst>
          </p:cNvPr>
          <p:cNvSpPr txBox="1"/>
          <p:nvPr/>
        </p:nvSpPr>
        <p:spPr>
          <a:xfrm>
            <a:off x="367626" y="358527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https://www.youtube.com/watch?v=VjWliIjcDQg&amp;list=PL4V3vbAyuREPS0GsosThd80BfOSI9o3-m&amp;index=1&amp;t=261s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1F46B8-B279-4BF9-B171-4E54E1181100}"/>
              </a:ext>
            </a:extLst>
          </p:cNvPr>
          <p:cNvGrpSpPr/>
          <p:nvPr/>
        </p:nvGrpSpPr>
        <p:grpSpPr>
          <a:xfrm>
            <a:off x="5939570" y="762573"/>
            <a:ext cx="464760" cy="441000"/>
            <a:chOff x="5939570" y="762573"/>
            <a:chExt cx="46476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9DEBB8-7F7D-45F2-831D-A5EF975E2E2F}"/>
                    </a:ext>
                  </a:extLst>
                </p14:cNvPr>
                <p14:cNvContentPartPr/>
                <p14:nvPr/>
              </p14:nvContentPartPr>
              <p14:xfrm>
                <a:off x="5939570" y="762573"/>
                <a:ext cx="197280" cy="18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9DEBB8-7F7D-45F2-831D-A5EF975E2E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0570" y="753573"/>
                  <a:ext cx="21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EB8679-027E-4ADE-9C35-6EF394BBA482}"/>
                    </a:ext>
                  </a:extLst>
                </p14:cNvPr>
                <p14:cNvContentPartPr/>
                <p14:nvPr/>
              </p14:nvContentPartPr>
              <p14:xfrm>
                <a:off x="6152690" y="895053"/>
                <a:ext cx="149400" cy="174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EB8679-027E-4ADE-9C35-6EF394BBA4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3690" y="886053"/>
                  <a:ext cx="167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C06C43-AC63-4BC2-B379-A52001931D18}"/>
                    </a:ext>
                  </a:extLst>
                </p14:cNvPr>
                <p14:cNvContentPartPr/>
                <p14:nvPr/>
              </p14:nvContentPartPr>
              <p14:xfrm>
                <a:off x="6321170" y="991893"/>
                <a:ext cx="83160" cy="21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C06C43-AC63-4BC2-B379-A52001931D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2530" y="982893"/>
                  <a:ext cx="10080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86E51D-05D5-45C7-9E7B-4F7437D6FBFA}"/>
                  </a:ext>
                </a:extLst>
              </p14:cNvPr>
              <p14:cNvContentPartPr/>
              <p14:nvPr/>
            </p14:nvContentPartPr>
            <p14:xfrm>
              <a:off x="6593330" y="897933"/>
              <a:ext cx="14400" cy="6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86E51D-05D5-45C7-9E7B-4F7437D6FB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4330" y="888933"/>
                <a:ext cx="320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6D96D05-BD08-4E63-87E0-C2F5730EE2C4}"/>
              </a:ext>
            </a:extLst>
          </p:cNvPr>
          <p:cNvGrpSpPr/>
          <p:nvPr/>
        </p:nvGrpSpPr>
        <p:grpSpPr>
          <a:xfrm>
            <a:off x="6915530" y="743853"/>
            <a:ext cx="421560" cy="425880"/>
            <a:chOff x="6915530" y="743853"/>
            <a:chExt cx="42156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7D405B-D23C-4967-B155-81F3C11972CD}"/>
                    </a:ext>
                  </a:extLst>
                </p14:cNvPr>
                <p14:cNvContentPartPr/>
                <p14:nvPr/>
              </p14:nvContentPartPr>
              <p14:xfrm>
                <a:off x="6945410" y="743853"/>
                <a:ext cx="32040" cy="23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7D405B-D23C-4967-B155-81F3C1197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6410" y="734853"/>
                  <a:ext cx="49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F389E4-AF79-4300-B59B-9AABECBA9620}"/>
                    </a:ext>
                  </a:extLst>
                </p14:cNvPr>
                <p14:cNvContentPartPr/>
                <p14:nvPr/>
              </p14:nvContentPartPr>
              <p14:xfrm>
                <a:off x="6920210" y="752853"/>
                <a:ext cx="50760" cy="69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F389E4-AF79-4300-B59B-9AABECBA96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1210" y="744213"/>
                  <a:ext cx="68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DC1D92-3196-4CA9-A332-60A360FECB31}"/>
                    </a:ext>
                  </a:extLst>
                </p14:cNvPr>
                <p14:cNvContentPartPr/>
                <p14:nvPr/>
              </p14:nvContentPartPr>
              <p14:xfrm>
                <a:off x="6915530" y="950853"/>
                <a:ext cx="8892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DC1D92-3196-4CA9-A332-60A360FECB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6530" y="941853"/>
                  <a:ext cx="106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37AEEE-AE67-4D47-AEB7-9B828A9DBAD8}"/>
                    </a:ext>
                  </a:extLst>
                </p14:cNvPr>
                <p14:cNvContentPartPr/>
                <p14:nvPr/>
              </p14:nvContentPartPr>
              <p14:xfrm>
                <a:off x="7058810" y="862653"/>
                <a:ext cx="165600" cy="19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37AEEE-AE67-4D47-AEB7-9B828A9DBA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50170" y="854013"/>
                  <a:ext cx="183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E40513-73B9-4A7E-A22E-7738CF18EF5E}"/>
                    </a:ext>
                  </a:extLst>
                </p14:cNvPr>
                <p14:cNvContentPartPr/>
                <p14:nvPr/>
              </p14:nvContentPartPr>
              <p14:xfrm>
                <a:off x="7263650" y="933933"/>
                <a:ext cx="73440" cy="23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E40513-73B9-4A7E-A22E-7738CF18EF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5010" y="924933"/>
                  <a:ext cx="910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0E4F46-85AE-422F-B6C1-B781932401DA}"/>
                  </a:ext>
                </a:extLst>
              </p14:cNvPr>
              <p14:cNvContentPartPr/>
              <p14:nvPr/>
            </p14:nvContentPartPr>
            <p14:xfrm>
              <a:off x="7717250" y="877413"/>
              <a:ext cx="451440" cy="11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0E4F46-85AE-422F-B6C1-B781932401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8250" y="868413"/>
                <a:ext cx="46908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F74E797-5827-44EA-9B9C-DE189DD035AE}"/>
              </a:ext>
            </a:extLst>
          </p:cNvPr>
          <p:cNvGrpSpPr/>
          <p:nvPr/>
        </p:nvGrpSpPr>
        <p:grpSpPr>
          <a:xfrm>
            <a:off x="8392610" y="775893"/>
            <a:ext cx="900000" cy="214560"/>
            <a:chOff x="8392610" y="775893"/>
            <a:chExt cx="90000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640E26-832B-4972-AC63-F06DCA517D56}"/>
                    </a:ext>
                  </a:extLst>
                </p14:cNvPr>
                <p14:cNvContentPartPr/>
                <p14:nvPr/>
              </p14:nvContentPartPr>
              <p14:xfrm>
                <a:off x="8392610" y="777333"/>
                <a:ext cx="166320" cy="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640E26-832B-4972-AC63-F06DCA517D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3970" y="768333"/>
                  <a:ext cx="183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194E24-F949-4289-82D9-B4059444B265}"/>
                    </a:ext>
                  </a:extLst>
                </p14:cNvPr>
                <p14:cNvContentPartPr/>
                <p14:nvPr/>
              </p14:nvContentPartPr>
              <p14:xfrm>
                <a:off x="8449850" y="775893"/>
                <a:ext cx="34560" cy="16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194E24-F949-4289-82D9-B4059444B2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0850" y="766893"/>
                  <a:ext cx="52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6CB292-CB1A-45DA-B75B-130C1B607E66}"/>
                    </a:ext>
                  </a:extLst>
                </p14:cNvPr>
                <p14:cNvContentPartPr/>
                <p14:nvPr/>
              </p14:nvContentPartPr>
              <p14:xfrm>
                <a:off x="8504570" y="780573"/>
                <a:ext cx="98280" cy="17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6CB292-CB1A-45DA-B75B-130C1B607E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5570" y="771933"/>
                  <a:ext cx="115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3A5909-A65D-4891-8830-4E17EBEF6FFF}"/>
                    </a:ext>
                  </a:extLst>
                </p14:cNvPr>
                <p14:cNvContentPartPr/>
                <p14:nvPr/>
              </p14:nvContentPartPr>
              <p14:xfrm>
                <a:off x="8637770" y="867333"/>
                <a:ext cx="114840" cy="8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3A5909-A65D-4891-8830-4E17EBEF6F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8770" y="858693"/>
                  <a:ext cx="132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F9BE44-8220-4941-BCA3-0E1C8C241D42}"/>
                    </a:ext>
                  </a:extLst>
                </p14:cNvPr>
                <p14:cNvContentPartPr/>
                <p14:nvPr/>
              </p14:nvContentPartPr>
              <p14:xfrm>
                <a:off x="8747570" y="849693"/>
                <a:ext cx="137160" cy="9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F9BE44-8220-4941-BCA3-0E1C8C241D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38570" y="841053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12DB62-C8ED-427F-BC59-DD3B37BEA8E0}"/>
                    </a:ext>
                  </a:extLst>
                </p14:cNvPr>
                <p14:cNvContentPartPr/>
                <p14:nvPr/>
              </p14:nvContentPartPr>
              <p14:xfrm>
                <a:off x="8871410" y="860853"/>
                <a:ext cx="95400" cy="8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12DB62-C8ED-427F-BC59-DD3B37BEA8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2410" y="852213"/>
                  <a:ext cx="113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229E29-89DF-410A-8B4B-3ADD66E4EAB9}"/>
                    </a:ext>
                  </a:extLst>
                </p14:cNvPr>
                <p14:cNvContentPartPr/>
                <p14:nvPr/>
              </p14:nvContentPartPr>
              <p14:xfrm>
                <a:off x="8987690" y="852573"/>
                <a:ext cx="115920" cy="91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229E29-89DF-410A-8B4B-3ADD66E4EA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9050" y="843933"/>
                  <a:ext cx="133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787745-54C3-4E6E-86B0-E7F169136E5F}"/>
                    </a:ext>
                  </a:extLst>
                </p14:cNvPr>
                <p14:cNvContentPartPr/>
                <p14:nvPr/>
              </p14:nvContentPartPr>
              <p14:xfrm>
                <a:off x="9103250" y="805053"/>
                <a:ext cx="46800" cy="14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787745-54C3-4E6E-86B0-E7F169136E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4610" y="796053"/>
                  <a:ext cx="64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BC02DB-767F-48C7-BC4A-71721DB0B56C}"/>
                    </a:ext>
                  </a:extLst>
                </p14:cNvPr>
                <p14:cNvContentPartPr/>
                <p14:nvPr/>
              </p14:nvContentPartPr>
              <p14:xfrm>
                <a:off x="9168410" y="869493"/>
                <a:ext cx="124200" cy="12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BC02DB-767F-48C7-BC4A-71721DB0B5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59770" y="860493"/>
                  <a:ext cx="1418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159DDB-71AB-49BA-9232-CDC219217554}"/>
                  </a:ext>
                </a:extLst>
              </p14:cNvPr>
              <p14:cNvContentPartPr/>
              <p14:nvPr/>
            </p14:nvContentPartPr>
            <p14:xfrm>
              <a:off x="9543890" y="806853"/>
              <a:ext cx="174240" cy="148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159DDB-71AB-49BA-9232-CDC2192175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35250" y="797853"/>
                <a:ext cx="19188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42167B9-60EC-4C72-AC93-D810E8B062A5}"/>
              </a:ext>
            </a:extLst>
          </p:cNvPr>
          <p:cNvGrpSpPr/>
          <p:nvPr/>
        </p:nvGrpSpPr>
        <p:grpSpPr>
          <a:xfrm>
            <a:off x="9880130" y="814773"/>
            <a:ext cx="637560" cy="185040"/>
            <a:chOff x="9880130" y="814773"/>
            <a:chExt cx="63756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07A73E-A661-4FE5-AFE3-AAB7B2112C35}"/>
                    </a:ext>
                  </a:extLst>
                </p14:cNvPr>
                <p14:cNvContentPartPr/>
                <p14:nvPr/>
              </p14:nvContentPartPr>
              <p14:xfrm>
                <a:off x="9880130" y="843213"/>
                <a:ext cx="135360" cy="12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07A73E-A661-4FE5-AFE3-AAB7B2112C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71490" y="834213"/>
                  <a:ext cx="153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C024D3-BBDF-44AF-8353-5A159062AF43}"/>
                    </a:ext>
                  </a:extLst>
                </p14:cNvPr>
                <p14:cNvContentPartPr/>
                <p14:nvPr/>
              </p14:nvContentPartPr>
              <p14:xfrm>
                <a:off x="10053650" y="891093"/>
                <a:ext cx="62640" cy="8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C024D3-BBDF-44AF-8353-5A159062AF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44650" y="882453"/>
                  <a:ext cx="8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EED0CB-0BF6-41AA-9714-E5D2E86BB783}"/>
                    </a:ext>
                  </a:extLst>
                </p14:cNvPr>
                <p14:cNvContentPartPr/>
                <p14:nvPr/>
              </p14:nvContentPartPr>
              <p14:xfrm>
                <a:off x="10144730" y="866613"/>
                <a:ext cx="87840" cy="10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EED0CB-0BF6-41AA-9714-E5D2E86BB7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35730" y="857613"/>
                  <a:ext cx="105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D038CB-E9A2-4315-A14E-E160F39C30E5}"/>
                    </a:ext>
                  </a:extLst>
                </p14:cNvPr>
                <p14:cNvContentPartPr/>
                <p14:nvPr/>
              </p14:nvContentPartPr>
              <p14:xfrm>
                <a:off x="10254530" y="814773"/>
                <a:ext cx="10440" cy="14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D038CB-E9A2-4315-A14E-E160F39C30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5890" y="806133"/>
                  <a:ext cx="28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DE4DE9-D65A-49A1-A172-EC99902E6A8C}"/>
                    </a:ext>
                  </a:extLst>
                </p14:cNvPr>
                <p14:cNvContentPartPr/>
                <p14:nvPr/>
              </p14:nvContentPartPr>
              <p14:xfrm>
                <a:off x="10252730" y="861213"/>
                <a:ext cx="117720" cy="9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DE4DE9-D65A-49A1-A172-EC99902E6A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43730" y="852213"/>
                  <a:ext cx="135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BB5B39-6204-4EBF-9CDF-8EAB6414B2C8}"/>
                    </a:ext>
                  </a:extLst>
                </p14:cNvPr>
                <p14:cNvContentPartPr/>
                <p14:nvPr/>
              </p14:nvContentPartPr>
              <p14:xfrm>
                <a:off x="10422290" y="854013"/>
                <a:ext cx="9540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BB5B39-6204-4EBF-9CDF-8EAB6414B2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13290" y="845013"/>
                  <a:ext cx="1130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022E11-A8B6-49FE-8CE5-9CB807FCE0A2}"/>
              </a:ext>
            </a:extLst>
          </p:cNvPr>
          <p:cNvGrpSpPr/>
          <p:nvPr/>
        </p:nvGrpSpPr>
        <p:grpSpPr>
          <a:xfrm>
            <a:off x="6169970" y="1487253"/>
            <a:ext cx="1635480" cy="463320"/>
            <a:chOff x="6169970" y="1487253"/>
            <a:chExt cx="163548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17F18C-A56D-4AE0-80B4-EC2F21D9F497}"/>
                    </a:ext>
                  </a:extLst>
                </p14:cNvPr>
                <p14:cNvContentPartPr/>
                <p14:nvPr/>
              </p14:nvContentPartPr>
              <p14:xfrm>
                <a:off x="6169970" y="1494813"/>
                <a:ext cx="211320" cy="1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17F18C-A56D-4AE0-80B4-EC2F21D9F4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61330" y="1485813"/>
                  <a:ext cx="22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1A810A-21BE-47D4-986A-8512422BBE34}"/>
                    </a:ext>
                  </a:extLst>
                </p14:cNvPr>
                <p14:cNvContentPartPr/>
                <p14:nvPr/>
              </p14:nvContentPartPr>
              <p14:xfrm>
                <a:off x="6280130" y="1505973"/>
                <a:ext cx="21960" cy="185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1A810A-21BE-47D4-986A-8512422BBE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1490" y="1496973"/>
                  <a:ext cx="39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0E33A5-D4CB-44A2-8C8D-D0D0808ADE9A}"/>
                    </a:ext>
                  </a:extLst>
                </p14:cNvPr>
                <p14:cNvContentPartPr/>
                <p14:nvPr/>
              </p14:nvContentPartPr>
              <p14:xfrm>
                <a:off x="6379850" y="1502373"/>
                <a:ext cx="136440" cy="182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0E33A5-D4CB-44A2-8C8D-D0D0808ADE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1210" y="1493373"/>
                  <a:ext cx="15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81EC26-2C42-4FDD-9B47-5D78F0E52765}"/>
                    </a:ext>
                  </a:extLst>
                </p14:cNvPr>
                <p14:cNvContentPartPr/>
                <p14:nvPr/>
              </p14:nvContentPartPr>
              <p14:xfrm>
                <a:off x="6551210" y="1575453"/>
                <a:ext cx="132480" cy="94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81EC26-2C42-4FDD-9B47-5D78F0E527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42570" y="1566453"/>
                  <a:ext cx="150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741247-397E-455C-B479-60C61DD72948}"/>
                    </a:ext>
                  </a:extLst>
                </p14:cNvPr>
                <p14:cNvContentPartPr/>
                <p14:nvPr/>
              </p14:nvContentPartPr>
              <p14:xfrm>
                <a:off x="6672170" y="1557453"/>
                <a:ext cx="66600" cy="12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741247-397E-455C-B479-60C61DD729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3170" y="1548813"/>
                  <a:ext cx="84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050BA7-7DCE-42CB-AC80-11A8EAE00FE7}"/>
                    </a:ext>
                  </a:extLst>
                </p14:cNvPr>
                <p14:cNvContentPartPr/>
                <p14:nvPr/>
              </p14:nvContentPartPr>
              <p14:xfrm>
                <a:off x="6753530" y="1543773"/>
                <a:ext cx="192960" cy="14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050BA7-7DCE-42CB-AC80-11A8EAE00F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44530" y="1534773"/>
                  <a:ext cx="21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199007-8239-4EAF-ABE0-B7729D86C95E}"/>
                    </a:ext>
                  </a:extLst>
                </p14:cNvPr>
                <p14:cNvContentPartPr/>
                <p14:nvPr/>
              </p14:nvContentPartPr>
              <p14:xfrm>
                <a:off x="6957290" y="1564293"/>
                <a:ext cx="9720" cy="10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199007-8239-4EAF-ABE0-B7729D86C9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8650" y="1555653"/>
                  <a:ext cx="2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4AF30E-9277-4F9A-92C8-FD7D92F254B6}"/>
                    </a:ext>
                  </a:extLst>
                </p14:cNvPr>
                <p14:cNvContentPartPr/>
                <p14:nvPr/>
              </p14:nvContentPartPr>
              <p14:xfrm>
                <a:off x="6939650" y="1502373"/>
                <a:ext cx="100800" cy="17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4AF30E-9277-4F9A-92C8-FD7D92F254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1010" y="1493373"/>
                  <a:ext cx="118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34554C-7125-4D60-BF2E-CEF8A8092325}"/>
                    </a:ext>
                  </a:extLst>
                </p14:cNvPr>
                <p14:cNvContentPartPr/>
                <p14:nvPr/>
              </p14:nvContentPartPr>
              <p14:xfrm>
                <a:off x="6991850" y="1495533"/>
                <a:ext cx="173520" cy="18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34554C-7125-4D60-BF2E-CEF8A80923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82850" y="1486893"/>
                  <a:ext cx="191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86EE87-2BAF-4098-8B00-A103DCC10B43}"/>
                    </a:ext>
                  </a:extLst>
                </p14:cNvPr>
                <p14:cNvContentPartPr/>
                <p14:nvPr/>
              </p14:nvContentPartPr>
              <p14:xfrm>
                <a:off x="7183010" y="1585173"/>
                <a:ext cx="138600" cy="90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86EE87-2BAF-4098-8B00-A103DCC10B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74370" y="1576533"/>
                  <a:ext cx="156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E88846-FE11-42C1-9F81-7360D094EB89}"/>
                    </a:ext>
                  </a:extLst>
                </p14:cNvPr>
                <p14:cNvContentPartPr/>
                <p14:nvPr/>
              </p14:nvContentPartPr>
              <p14:xfrm>
                <a:off x="7274090" y="1487253"/>
                <a:ext cx="531360" cy="46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E88846-FE11-42C1-9F81-7360D094EB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65090" y="1478253"/>
                  <a:ext cx="549000" cy="48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AD3F95-89D2-4683-92D9-5361B1F1DAE5}"/>
              </a:ext>
            </a:extLst>
          </p:cNvPr>
          <p:cNvGrpSpPr/>
          <p:nvPr/>
        </p:nvGrpSpPr>
        <p:grpSpPr>
          <a:xfrm>
            <a:off x="8040530" y="1541613"/>
            <a:ext cx="221040" cy="165600"/>
            <a:chOff x="8040530" y="1541613"/>
            <a:chExt cx="22104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4A8B8C-109D-4374-99B5-1393C155ECC2}"/>
                    </a:ext>
                  </a:extLst>
                </p14:cNvPr>
                <p14:cNvContentPartPr/>
                <p14:nvPr/>
              </p14:nvContentPartPr>
              <p14:xfrm>
                <a:off x="8040530" y="1598853"/>
                <a:ext cx="221040" cy="2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4A8B8C-109D-4374-99B5-1393C155EC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31530" y="1589853"/>
                  <a:ext cx="238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A1CEFB-B4A8-4145-BBD1-47B25E5D75B4}"/>
                    </a:ext>
                  </a:extLst>
                </p14:cNvPr>
                <p14:cNvContentPartPr/>
                <p14:nvPr/>
              </p14:nvContentPartPr>
              <p14:xfrm>
                <a:off x="8132690" y="1541613"/>
                <a:ext cx="43560" cy="165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A1CEFB-B4A8-4145-BBD1-47B25E5D75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3690" y="1532973"/>
                  <a:ext cx="612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30331C-0F32-403A-B1D9-405C7D05BCFF}"/>
              </a:ext>
            </a:extLst>
          </p:cNvPr>
          <p:cNvGrpSpPr/>
          <p:nvPr/>
        </p:nvGrpSpPr>
        <p:grpSpPr>
          <a:xfrm>
            <a:off x="8440850" y="1419933"/>
            <a:ext cx="3051000" cy="440640"/>
            <a:chOff x="8440850" y="1419933"/>
            <a:chExt cx="305100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D64B23-BC2E-476F-A659-8E61460A95A5}"/>
                    </a:ext>
                  </a:extLst>
                </p14:cNvPr>
                <p14:cNvContentPartPr/>
                <p14:nvPr/>
              </p14:nvContentPartPr>
              <p14:xfrm>
                <a:off x="8440850" y="1523253"/>
                <a:ext cx="188640" cy="20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D64B23-BC2E-476F-A659-8E61460A95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31850" y="1514613"/>
                  <a:ext cx="20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171EB8-7CCD-4382-9A59-069AF52C29E5}"/>
                    </a:ext>
                  </a:extLst>
                </p14:cNvPr>
                <p14:cNvContentPartPr/>
                <p14:nvPr/>
              </p14:nvContentPartPr>
              <p14:xfrm>
                <a:off x="8597450" y="1550253"/>
                <a:ext cx="43200" cy="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171EB8-7CCD-4382-9A59-069AF52C29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88810" y="1541253"/>
                  <a:ext cx="60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8934ED-1F00-4F6F-AD23-743EB8293E6A}"/>
                    </a:ext>
                  </a:extLst>
                </p14:cNvPr>
                <p14:cNvContentPartPr/>
                <p14:nvPr/>
              </p14:nvContentPartPr>
              <p14:xfrm>
                <a:off x="8676650" y="1491573"/>
                <a:ext cx="868320" cy="20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8934ED-1F00-4F6F-AD23-743EB8293E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8010" y="1482573"/>
                  <a:ext cx="885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8A2A8D-759A-464A-A579-E17EEE154786}"/>
                    </a:ext>
                  </a:extLst>
                </p14:cNvPr>
                <p14:cNvContentPartPr/>
                <p14:nvPr/>
              </p14:nvContentPartPr>
              <p14:xfrm>
                <a:off x="9521570" y="1497333"/>
                <a:ext cx="30240" cy="1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8A2A8D-759A-464A-A579-E17EEE1547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12570" y="1488333"/>
                  <a:ext cx="47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047FC4-93FA-4C45-B67C-16DFFACC0C9F}"/>
                    </a:ext>
                  </a:extLst>
                </p14:cNvPr>
                <p14:cNvContentPartPr/>
                <p14:nvPr/>
              </p14:nvContentPartPr>
              <p14:xfrm>
                <a:off x="9576650" y="1564293"/>
                <a:ext cx="43920" cy="5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047FC4-93FA-4C45-B67C-16DFFACC0C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68010" y="1555293"/>
                  <a:ext cx="61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502B52-3884-4490-97C2-FEF961E3DC76}"/>
                    </a:ext>
                  </a:extLst>
                </p14:cNvPr>
                <p14:cNvContentPartPr/>
                <p14:nvPr/>
              </p14:nvContentPartPr>
              <p14:xfrm>
                <a:off x="9667730" y="1550253"/>
                <a:ext cx="251640" cy="9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502B52-3884-4490-97C2-FEF961E3DC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58730" y="1541253"/>
                  <a:ext cx="269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12E317-8F2F-4FAA-B2B4-4E6105C075A2}"/>
                    </a:ext>
                  </a:extLst>
                </p14:cNvPr>
                <p14:cNvContentPartPr/>
                <p14:nvPr/>
              </p14:nvContentPartPr>
              <p14:xfrm>
                <a:off x="10002170" y="1632333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12E317-8F2F-4FAA-B2B4-4E6105C075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93170" y="16233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4C6200-6F42-4F5D-8770-7EC35D8FE571}"/>
                    </a:ext>
                  </a:extLst>
                </p14:cNvPr>
                <p14:cNvContentPartPr/>
                <p14:nvPr/>
              </p14:nvContentPartPr>
              <p14:xfrm>
                <a:off x="10011890" y="1419933"/>
                <a:ext cx="253440" cy="44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4C6200-6F42-4F5D-8770-7EC35D8FE5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02890" y="1411293"/>
                  <a:ext cx="2710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0EA818-87BB-41B9-B851-7643581A41D1}"/>
                    </a:ext>
                  </a:extLst>
                </p14:cNvPr>
                <p14:cNvContentPartPr/>
                <p14:nvPr/>
              </p14:nvContentPartPr>
              <p14:xfrm>
                <a:off x="10224650" y="1543053"/>
                <a:ext cx="163440" cy="18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0EA818-87BB-41B9-B851-7643581A41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16010" y="1534053"/>
                  <a:ext cx="181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6DB1E5-47CC-4EBA-9EBF-CFF1DC4D3AE7}"/>
                    </a:ext>
                  </a:extLst>
                </p14:cNvPr>
                <p14:cNvContentPartPr/>
                <p14:nvPr/>
              </p14:nvContentPartPr>
              <p14:xfrm>
                <a:off x="10448210" y="1631253"/>
                <a:ext cx="224640" cy="107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6DB1E5-47CC-4EBA-9EBF-CFF1DC4D3A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39210" y="1622253"/>
                  <a:ext cx="242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1053D34-D9DC-4D7F-AA3A-2EAE05240060}"/>
                    </a:ext>
                  </a:extLst>
                </p14:cNvPr>
                <p14:cNvContentPartPr/>
                <p14:nvPr/>
              </p14:nvContentPartPr>
              <p14:xfrm>
                <a:off x="10666370" y="1521093"/>
                <a:ext cx="60120" cy="20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1053D34-D9DC-4D7F-AA3A-2EAE052400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57370" y="1512093"/>
                  <a:ext cx="77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935DBB-71D4-4C54-8B59-ABA4264CA452}"/>
                    </a:ext>
                  </a:extLst>
                </p14:cNvPr>
                <p14:cNvContentPartPr/>
                <p14:nvPr/>
              </p14:nvContentPartPr>
              <p14:xfrm>
                <a:off x="10753490" y="1486533"/>
                <a:ext cx="32400" cy="22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935DBB-71D4-4C54-8B59-ABA4264CA4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44850" y="1477533"/>
                  <a:ext cx="50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8888CA-B355-48D2-B2C0-A3985A9B046E}"/>
                    </a:ext>
                  </a:extLst>
                </p14:cNvPr>
                <p14:cNvContentPartPr/>
                <p14:nvPr/>
              </p14:nvContentPartPr>
              <p14:xfrm>
                <a:off x="10736930" y="1545933"/>
                <a:ext cx="150480" cy="19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8888CA-B355-48D2-B2C0-A3985A9B04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28290" y="1536933"/>
                  <a:ext cx="168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3BCB3F-10E0-4CBE-AABB-AE160B0BB0E9}"/>
                    </a:ext>
                  </a:extLst>
                </p14:cNvPr>
                <p14:cNvContentPartPr/>
                <p14:nvPr/>
              </p14:nvContentPartPr>
              <p14:xfrm>
                <a:off x="10929890" y="1616133"/>
                <a:ext cx="169920" cy="126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3BCB3F-10E0-4CBE-AABB-AE160B0BB0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20890" y="1607493"/>
                  <a:ext cx="187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7E7874-32C2-4838-B900-3C0B7CF15370}"/>
                    </a:ext>
                  </a:extLst>
                </p14:cNvPr>
                <p14:cNvContentPartPr/>
                <p14:nvPr/>
              </p14:nvContentPartPr>
              <p14:xfrm>
                <a:off x="11043650" y="1531533"/>
                <a:ext cx="51480" cy="42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7E7874-32C2-4838-B900-3C0B7CF153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34650" y="1522893"/>
                  <a:ext cx="69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85FD11-7536-451C-A5E5-22D1B8F9328F}"/>
                    </a:ext>
                  </a:extLst>
                </p14:cNvPr>
                <p14:cNvContentPartPr/>
                <p14:nvPr/>
              </p14:nvContentPartPr>
              <p14:xfrm>
                <a:off x="11120690" y="1623693"/>
                <a:ext cx="184680" cy="9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85FD11-7536-451C-A5E5-22D1B8F932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12050" y="1614693"/>
                  <a:ext cx="202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5975F0-729B-4549-986A-0E3CBCD4E69A}"/>
                    </a:ext>
                  </a:extLst>
                </p14:cNvPr>
                <p14:cNvContentPartPr/>
                <p14:nvPr/>
              </p14:nvContentPartPr>
              <p14:xfrm>
                <a:off x="11256770" y="1480413"/>
                <a:ext cx="235080" cy="34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5975F0-729B-4549-986A-0E3CBCD4E6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48130" y="1471773"/>
                  <a:ext cx="25272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608CC7D-2EB7-4704-9373-D99AE602E8B3}"/>
                  </a:ext>
                </a:extLst>
              </p14:cNvPr>
              <p14:cNvContentPartPr/>
              <p14:nvPr/>
            </p14:nvContentPartPr>
            <p14:xfrm>
              <a:off x="5841650" y="3304173"/>
              <a:ext cx="317880" cy="249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608CC7D-2EB7-4704-9373-D99AE602E8B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32650" y="3295533"/>
                <a:ext cx="3355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C2D53B2-C3F3-473F-A3CE-813F3D2D8D4D}"/>
                  </a:ext>
                </a:extLst>
              </p14:cNvPr>
              <p14:cNvContentPartPr/>
              <p14:nvPr/>
            </p14:nvContentPartPr>
            <p14:xfrm>
              <a:off x="8912450" y="1903053"/>
              <a:ext cx="127080" cy="288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C2D53B2-C3F3-473F-A3CE-813F3D2D8D4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03450" y="1894053"/>
                <a:ext cx="14472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0C843C2-E408-4A05-8844-B955A4FB52CB}"/>
              </a:ext>
            </a:extLst>
          </p:cNvPr>
          <p:cNvGrpSpPr/>
          <p:nvPr/>
        </p:nvGrpSpPr>
        <p:grpSpPr>
          <a:xfrm>
            <a:off x="8641730" y="2300853"/>
            <a:ext cx="1386000" cy="258120"/>
            <a:chOff x="8641730" y="2300853"/>
            <a:chExt cx="13860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80B401-2B0B-4B32-AE15-830E04405098}"/>
                    </a:ext>
                  </a:extLst>
                </p14:cNvPr>
                <p14:cNvContentPartPr/>
                <p14:nvPr/>
              </p14:nvContentPartPr>
              <p14:xfrm>
                <a:off x="8641730" y="2371413"/>
                <a:ext cx="50400" cy="15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80B401-2B0B-4B32-AE15-830E044050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32730" y="2362773"/>
                  <a:ext cx="68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B7B353-FD7E-4FD5-B96A-9F75ABF0AC54}"/>
                    </a:ext>
                  </a:extLst>
                </p14:cNvPr>
                <p14:cNvContentPartPr/>
                <p14:nvPr/>
              </p14:nvContentPartPr>
              <p14:xfrm>
                <a:off x="8737490" y="2461053"/>
                <a:ext cx="126000" cy="7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B7B353-FD7E-4FD5-B96A-9F75ABF0AC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8490" y="2452053"/>
                  <a:ext cx="143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1B496E0-B238-4DF2-8FA6-5E6BE469EB70}"/>
                    </a:ext>
                  </a:extLst>
                </p14:cNvPr>
                <p14:cNvContentPartPr/>
                <p14:nvPr/>
              </p14:nvContentPartPr>
              <p14:xfrm>
                <a:off x="8813810" y="2439453"/>
                <a:ext cx="129960" cy="93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1B496E0-B238-4DF2-8FA6-5E6BE469EB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04810" y="2430813"/>
                  <a:ext cx="14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303F60-A776-4375-B49B-99D43D829992}"/>
                    </a:ext>
                  </a:extLst>
                </p14:cNvPr>
                <p14:cNvContentPartPr/>
                <p14:nvPr/>
              </p14:nvContentPartPr>
              <p14:xfrm>
                <a:off x="8940170" y="2413893"/>
                <a:ext cx="178920" cy="10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303F60-A776-4375-B49B-99D43D8299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31530" y="2405253"/>
                  <a:ext cx="196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F74B83-6FC7-407E-BA69-FFD83A11B449}"/>
                    </a:ext>
                  </a:extLst>
                </p14:cNvPr>
                <p14:cNvContentPartPr/>
                <p14:nvPr/>
              </p14:nvContentPartPr>
              <p14:xfrm>
                <a:off x="9082010" y="2410653"/>
                <a:ext cx="129960" cy="9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F74B83-6FC7-407E-BA69-FFD83A11B4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73010" y="2401653"/>
                  <a:ext cx="147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AED9A1-272E-4BE5-85D0-5C6C311BED81}"/>
                    </a:ext>
                  </a:extLst>
                </p14:cNvPr>
                <p14:cNvContentPartPr/>
                <p14:nvPr/>
              </p14:nvContentPartPr>
              <p14:xfrm>
                <a:off x="9193610" y="2300853"/>
                <a:ext cx="556560" cy="25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AED9A1-272E-4BE5-85D0-5C6C311BED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84970" y="2292213"/>
                  <a:ext cx="574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066B9D-DBF1-4B54-9FC5-3604A3B0A9CF}"/>
                    </a:ext>
                  </a:extLst>
                </p14:cNvPr>
                <p14:cNvContentPartPr/>
                <p14:nvPr/>
              </p14:nvContentPartPr>
              <p14:xfrm>
                <a:off x="9786890" y="2308773"/>
                <a:ext cx="193680" cy="210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066B9D-DBF1-4B54-9FC5-3604A3B0A9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77890" y="2299773"/>
                  <a:ext cx="211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668B38-CD73-48C4-83D8-0D47DAD88D89}"/>
                    </a:ext>
                  </a:extLst>
                </p14:cNvPr>
                <p14:cNvContentPartPr/>
                <p14:nvPr/>
              </p14:nvContentPartPr>
              <p14:xfrm>
                <a:off x="10027370" y="2504973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668B38-CD73-48C4-83D8-0D47DAD88D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18370" y="24959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159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8360d051fa9636a366ae1a5bb3584e2a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6aff501300417c268c769da446172998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DAD48-4A62-4909-8195-69AE06E68396}"/>
</file>

<file path=customXml/itemProps2.xml><?xml version="1.0" encoding="utf-8"?>
<ds:datastoreItem xmlns:ds="http://schemas.openxmlformats.org/officeDocument/2006/customXml" ds:itemID="{0F357E33-3CD5-420E-801B-AD3697934E00}"/>
</file>

<file path=customXml/itemProps3.xml><?xml version="1.0" encoding="utf-8"?>
<ds:datastoreItem xmlns:ds="http://schemas.openxmlformats.org/officeDocument/2006/customXml" ds:itemID="{20AC0992-B72C-4587-A676-E1E966CE2543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Thevenin and Norton theorem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Thevenin and Norton theorem </dc:title>
  <dc:creator>Abu Hena Md. Shatil</dc:creator>
  <cp:lastModifiedBy>Abu Hena Md. Shatil</cp:lastModifiedBy>
  <cp:revision>2</cp:revision>
  <dcterms:created xsi:type="dcterms:W3CDTF">2021-10-04T03:56:19Z</dcterms:created>
  <dcterms:modified xsi:type="dcterms:W3CDTF">2021-10-05T02:58:05Z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