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5" r:id="rId4"/>
    <p:sldId id="262" r:id="rId5"/>
    <p:sldId id="263" r:id="rId6"/>
    <p:sldId id="267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0BA948-83C7-4F9B-B6E5-B6A2FB5AA3A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DACC2A-545A-4016-B618-A11A363C44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Tourism Industry In Bangladesh</a:t>
            </a:r>
          </a:p>
        </p:txBody>
      </p:sp>
      <p:pic>
        <p:nvPicPr>
          <p:cNvPr id="4" name="Content Placeholder 3" descr="er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8305800" cy="4191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16002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solidFill>
                  <a:srgbClr val="002060"/>
                </a:solidFill>
              </a:rPr>
              <a:t>Tourism industry also known as travel industry. It is the idea of people travelling to other locations, either domestically or internationally, for leisure, social or business purposes.</a:t>
            </a:r>
            <a:r>
              <a:rPr lang="en-US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WHAT IS TOURISM  INDUSTRY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sz="3200" dirty="0" err="1"/>
              <a:t>Jaflong</a:t>
            </a:r>
            <a:r>
              <a:rPr lang="en-US" sz="3200" dirty="0"/>
              <a:t>, </a:t>
            </a:r>
            <a:r>
              <a:rPr lang="en-US" sz="3200" dirty="0" err="1"/>
              <a:t>Ratargul,Srimongal</a:t>
            </a:r>
            <a:r>
              <a:rPr lang="en-US" sz="3200" dirty="0"/>
              <a:t>, Cox’s Bazar, </a:t>
            </a:r>
            <a:r>
              <a:rPr lang="en-US" sz="3200" dirty="0" err="1"/>
              <a:t>Lalmai,Moinamoti</a:t>
            </a:r>
            <a:r>
              <a:rPr lang="en-US" sz="3200" dirty="0"/>
              <a:t> and </a:t>
            </a:r>
            <a:r>
              <a:rPr lang="en-US" sz="3200" dirty="0" err="1"/>
              <a:t>shalbon</a:t>
            </a:r>
            <a:r>
              <a:rPr lang="en-US" sz="3200" dirty="0"/>
              <a:t> Bihar, </a:t>
            </a:r>
            <a:r>
              <a:rPr lang="en-US" sz="3200" dirty="0" err="1"/>
              <a:t>Rangamati,Ahsan</a:t>
            </a:r>
            <a:r>
              <a:rPr lang="en-US" sz="3200" dirty="0"/>
              <a:t> </a:t>
            </a:r>
            <a:r>
              <a:rPr lang="en-US" sz="3200" dirty="0" err="1"/>
              <a:t>Manjil</a:t>
            </a:r>
            <a:r>
              <a:rPr lang="en-US" sz="3200" dirty="0"/>
              <a:t>, </a:t>
            </a:r>
            <a:r>
              <a:rPr lang="en-US" sz="3200" dirty="0" err="1"/>
              <a:t>Sundarban,Kuakata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Tourist Spots in Bangladesh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4582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of tourism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Tourism is an important driver of economic growth.  Besides this , people have an opportunity to  exchange culture. Tourism can earn huge amount of foreign currency. Tourism can support the Balance of payment (BOP) of a country. Tourism can create employment.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Impact of tourism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572000"/>
          </a:xfrm>
        </p:spPr>
        <p:txBody>
          <a:bodyPr/>
          <a:lstStyle/>
          <a:p>
            <a:r>
              <a:rPr lang="en-US" dirty="0"/>
              <a:t>There are economic ,social-cultural and environmental key    benefits of tourism.</a:t>
            </a:r>
          </a:p>
          <a:p>
            <a:pPr>
              <a:buNone/>
            </a:pPr>
            <a:r>
              <a:rPr lang="en-US" dirty="0"/>
              <a:t>      1/Economic Benefits</a:t>
            </a:r>
          </a:p>
          <a:p>
            <a:pPr>
              <a:buNone/>
            </a:pPr>
            <a:r>
              <a:rPr lang="en-US" dirty="0"/>
              <a:t>      2/Social Benefits</a:t>
            </a:r>
          </a:p>
          <a:p>
            <a:pPr>
              <a:buNone/>
            </a:pPr>
            <a:r>
              <a:rPr lang="en-US" dirty="0"/>
              <a:t>       3/Environmental Benefits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w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10000"/>
            <a:ext cx="5638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838200" y="914400"/>
            <a:ext cx="1905000" cy="5105400"/>
          </a:xfrm>
        </p:spPr>
        <p:txBody>
          <a:bodyPr>
            <a:noAutofit/>
          </a:bodyPr>
          <a:lstStyle/>
          <a:p>
            <a:r>
              <a:rPr lang="en-US" dirty="0"/>
              <a:t>According to (WTTC) report (2014), the total contribution of travel and tourism was 4.4% of GDP in 2013 and is expected to grow 7.9%to 4.5% of GDP IN 2014.It is forecasted to rise by 6.5% per annum to 4.7% of GDP by 2024 .Notable that total contribution consists of direct, indirect and induced contribution</a:t>
            </a:r>
          </a:p>
        </p:txBody>
      </p:sp>
      <p:pic>
        <p:nvPicPr>
          <p:cNvPr id="9" name="Content Placeholder 8" descr="er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67000" y="609600"/>
            <a:ext cx="4549231" cy="5334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Negative effects of tourism are also not ignorable. </a:t>
            </a:r>
          </a:p>
          <a:p>
            <a:r>
              <a:rPr lang="en-US" dirty="0"/>
              <a:t>  These are </a:t>
            </a:r>
          </a:p>
          <a:p>
            <a:r>
              <a:rPr lang="en-US" dirty="0"/>
              <a:t>          1.Nagative economic effect</a:t>
            </a:r>
          </a:p>
          <a:p>
            <a:r>
              <a:rPr lang="en-US" dirty="0"/>
              <a:t>           2.Negative social effects</a:t>
            </a:r>
          </a:p>
          <a:p>
            <a:r>
              <a:rPr lang="en-US" dirty="0"/>
              <a:t>            3.Negative environmental effects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Objectives of tourism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To contrast various rules under the law where the main  objectives is to fill  in the gap of existing tourism rules .</a:t>
            </a:r>
          </a:p>
          <a:p>
            <a:r>
              <a:rPr lang="en-US" dirty="0"/>
              <a:t>To develop tourism industries through various planning related activates.</a:t>
            </a:r>
          </a:p>
          <a:p>
            <a:r>
              <a:rPr lang="en-US" dirty="0"/>
              <a:t>To create general awareness regarding tourism protection, development and exploration</a:t>
            </a:r>
          </a:p>
          <a:p>
            <a:r>
              <a:rPr lang="en-US" dirty="0"/>
              <a:t>To execute responsible tourism through creation of some helping hand on behalf of government like as personal sector, local sector, local administration, NGO, women federation, media.</a:t>
            </a:r>
          </a:p>
          <a:p>
            <a:r>
              <a:rPr lang="en-US" dirty="0"/>
              <a:t>To create a strong and safe foothold for the Bangladeshi tourist </a:t>
            </a:r>
          </a:p>
          <a:p>
            <a:r>
              <a:rPr lang="en-US" dirty="0"/>
              <a:t>To create  tourism friendly environment in Bangladesh.</a:t>
            </a:r>
          </a:p>
          <a:p>
            <a:r>
              <a:rPr lang="en-US" dirty="0"/>
              <a:t>To develop human resource for tourism sector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4" ma:contentTypeDescription="Create a new document." ma:contentTypeScope="" ma:versionID="bf0938873688c0e2bd4da5723ad8f495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6d6ac3d7ba2764f377ec8f0c61a932ff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12AE9-8469-46FB-AAF2-364CFEAB0341}"/>
</file>

<file path=customXml/itemProps2.xml><?xml version="1.0" encoding="utf-8"?>
<ds:datastoreItem xmlns:ds="http://schemas.openxmlformats.org/officeDocument/2006/customXml" ds:itemID="{076AE696-B1DA-4173-89FF-4C9B86F655EB}"/>
</file>

<file path=customXml/itemProps3.xml><?xml version="1.0" encoding="utf-8"?>
<ds:datastoreItem xmlns:ds="http://schemas.openxmlformats.org/officeDocument/2006/customXml" ds:itemID="{11E47D06-7648-40BA-8A38-1F5617AB923C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263</TotalTime>
  <Words>330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Tourism Industry In Bangladesh</vt:lpstr>
      <vt:lpstr>WHAT IS TOURISM  INDUSTRY</vt:lpstr>
      <vt:lpstr>Tourist Spots in Bangladesh</vt:lpstr>
      <vt:lpstr>Importance of tourism</vt:lpstr>
      <vt:lpstr>Impact of tourism</vt:lpstr>
      <vt:lpstr>PowerPoint Presentation</vt:lpstr>
      <vt:lpstr>PowerPoint Presentation</vt:lpstr>
      <vt:lpstr>Objectives of tourism policy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Farhana</dc:creator>
  <cp:lastModifiedBy>Teacher</cp:lastModifiedBy>
  <cp:revision>39</cp:revision>
  <dcterms:created xsi:type="dcterms:W3CDTF">2019-12-01T16:13:18Z</dcterms:created>
  <dcterms:modified xsi:type="dcterms:W3CDTF">2022-04-25T06:31:12Z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