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5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826579D2-AF06-4727-8109-E78D07E4F521}"/>
    <pc:docChg chg="undo custSel modSld">
      <pc:chgData name="SYEDA ANIKA TASNIM" userId="8fb70a1d-16e3-4c86-a699-7b87e9bfa60b" providerId="ADAL" clId="{826579D2-AF06-4727-8109-E78D07E4F521}" dt="2021-11-01T04:16:06.844" v="56" actId="20577"/>
      <pc:docMkLst>
        <pc:docMk/>
      </pc:docMkLst>
      <pc:sldChg chg="modSp mod">
        <pc:chgData name="SYEDA ANIKA TASNIM" userId="8fb70a1d-16e3-4c86-a699-7b87e9bfa60b" providerId="ADAL" clId="{826579D2-AF06-4727-8109-E78D07E4F521}" dt="2021-11-01T04:16:06.844" v="56" actId="20577"/>
        <pc:sldMkLst>
          <pc:docMk/>
          <pc:sldMk cId="700707328" sldId="256"/>
        </pc:sldMkLst>
        <pc:graphicFrameChg chg="mod modGraphic">
          <ac:chgData name="SYEDA ANIKA TASNIM" userId="8fb70a1d-16e3-4c86-a699-7b87e9bfa60b" providerId="ADAL" clId="{826579D2-AF06-4727-8109-E78D07E4F521}" dt="2021-11-01T04:16:06.844" v="5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2CA6B-CC94-4D4A-8D98-3D5E1948EC9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D3BE-41EA-4F2F-9D16-4A207C65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FD3BE-41EA-4F2F-9D16-4A207C65FE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20926"/>
              </p:ext>
            </p:extLst>
          </p:nvPr>
        </p:nvGraphicFramePr>
        <p:xfrm>
          <a:off x="404101" y="4865408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678" y="287967"/>
            <a:ext cx="6210749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2309227186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sp>
        <p:nvSpPr>
          <p:cNvPr id="13" name="Shape 180"/>
          <p:cNvSpPr txBox="1">
            <a:spLocks/>
          </p:cNvSpPr>
          <p:nvPr/>
        </p:nvSpPr>
        <p:spPr>
          <a:xfrm>
            <a:off x="529386" y="2387748"/>
            <a:ext cx="3320719" cy="42722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Values_1: Statement_1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4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4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4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040AF9-7700-4B11-BCDC-F862FEA70791}"/>
</file>

<file path=customXml/itemProps2.xml><?xml version="1.0" encoding="utf-8"?>
<ds:datastoreItem xmlns:ds="http://schemas.openxmlformats.org/officeDocument/2006/customXml" ds:itemID="{1CE74271-A567-41C1-A616-13D65C5573DD}"/>
</file>

<file path=customXml/itemProps3.xml><?xml version="1.0" encoding="utf-8"?>
<ds:datastoreItem xmlns:ds="http://schemas.openxmlformats.org/officeDocument/2006/customXml" ds:itemID="{BEC92A31-7968-4FBC-9AEF-3987D396A93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948</TotalTime>
  <Words>1774</Words>
  <Application>Microsoft Office PowerPoint</Application>
  <PresentationFormat>On-screen Show (4:3)</PresentationFormat>
  <Paragraphs>329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Single-Flag Jumps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138</cp:revision>
  <dcterms:created xsi:type="dcterms:W3CDTF">2018-12-10T17:20:29Z</dcterms:created>
  <dcterms:modified xsi:type="dcterms:W3CDTF">2021-11-01T04:16:09Z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