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D13A3130-C8FC-4057-9254-352C4F211644}"/>
    <pc:docChg chg="custSel modSld">
      <pc:chgData name="SYEDA ANIKA TASNIM" userId="8fb70a1d-16e3-4c86-a699-7b87e9bfa60b" providerId="ADAL" clId="{D13A3130-C8FC-4057-9254-352C4F211644}" dt="2021-11-04T14:21:06.960" v="56" actId="20577"/>
      <pc:docMkLst>
        <pc:docMk/>
      </pc:docMkLst>
      <pc:sldChg chg="modSp mod">
        <pc:chgData name="SYEDA ANIKA TASNIM" userId="8fb70a1d-16e3-4c86-a699-7b87e9bfa60b" providerId="ADAL" clId="{D13A3130-C8FC-4057-9254-352C4F211644}" dt="2021-11-02T02:07:33.425" v="54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D13A3130-C8FC-4057-9254-352C4F211644}" dt="2021-11-02T02:07:33.425" v="5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SYEDA ANIKA TASNIM" userId="8fb70a1d-16e3-4c86-a699-7b87e9bfa60b" providerId="ADAL" clId="{D13A3130-C8FC-4057-9254-352C4F211644}" dt="2021-11-04T14:17:59.293" v="55" actId="20577"/>
        <pc:sldMkLst>
          <pc:docMk/>
          <pc:sldMk cId="521071281" sldId="276"/>
        </pc:sldMkLst>
        <pc:spChg chg="mod">
          <ac:chgData name="SYEDA ANIKA TASNIM" userId="8fb70a1d-16e3-4c86-a699-7b87e9bfa60b" providerId="ADAL" clId="{D13A3130-C8FC-4057-9254-352C4F211644}" dt="2021-11-04T14:17:59.293" v="55" actId="20577"/>
          <ac:spMkLst>
            <pc:docMk/>
            <pc:sldMk cId="521071281" sldId="276"/>
            <ac:spMk id="8" creationId="{00000000-0000-0000-0000-000000000000}"/>
          </ac:spMkLst>
        </pc:spChg>
      </pc:sldChg>
      <pc:sldChg chg="modSp mod">
        <pc:chgData name="SYEDA ANIKA TASNIM" userId="8fb70a1d-16e3-4c86-a699-7b87e9bfa60b" providerId="ADAL" clId="{D13A3130-C8FC-4057-9254-352C4F211644}" dt="2021-11-04T14:21:06.960" v="56" actId="20577"/>
        <pc:sldMkLst>
          <pc:docMk/>
          <pc:sldMk cId="4200409143" sldId="281"/>
        </pc:sldMkLst>
        <pc:spChg chg="mod">
          <ac:chgData name="SYEDA ANIKA TASNIM" userId="8fb70a1d-16e3-4c86-a699-7b87e9bfa60b" providerId="ADAL" clId="{D13A3130-C8FC-4057-9254-352C4F211644}" dt="2021-11-04T14:21:06.960" v="56" actId="20577"/>
          <ac:spMkLst>
            <pc:docMk/>
            <pc:sldMk cId="4200409143" sldId="28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9616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21_22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382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('A'&lt;= character)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JNGE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JNGE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52966"/>
              </p:ext>
            </p:extLst>
          </p:nvPr>
        </p:nvGraphicFramePr>
        <p:xfrm>
          <a:off x="906608" y="1911927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CL,AL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1D96DE-BC00-4CE2-A77D-BF310C79E297}"/>
</file>

<file path=customXml/itemProps2.xml><?xml version="1.0" encoding="utf-8"?>
<ds:datastoreItem xmlns:ds="http://schemas.openxmlformats.org/officeDocument/2006/customXml" ds:itemID="{33AD8735-5831-4F1A-9338-452BDE7329DE}"/>
</file>

<file path=customXml/itemProps3.xml><?xml version="1.0" encoding="utf-8"?>
<ds:datastoreItem xmlns:ds="http://schemas.openxmlformats.org/officeDocument/2006/customXml" ds:itemID="{40B771E8-031A-4B76-899A-C286D7BE6EF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200</TotalTime>
  <Words>1498</Words>
  <Application>Microsoft Office PowerPoint</Application>
  <PresentationFormat>On-screen Show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Helvetica Neue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100</cp:revision>
  <dcterms:created xsi:type="dcterms:W3CDTF">2018-12-10T17:20:29Z</dcterms:created>
  <dcterms:modified xsi:type="dcterms:W3CDTF">2021-11-04T14:21:35Z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