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2" r:id="rId4"/>
    <p:sldId id="354" r:id="rId5"/>
    <p:sldId id="304" r:id="rId6"/>
    <p:sldId id="323" r:id="rId7"/>
    <p:sldId id="325" r:id="rId8"/>
    <p:sldId id="324"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52" r:id="rId25"/>
    <p:sldId id="341" r:id="rId26"/>
    <p:sldId id="353" r:id="rId27"/>
    <p:sldId id="343" r:id="rId28"/>
    <p:sldId id="342" r:id="rId29"/>
    <p:sldId id="344" r:id="rId30"/>
    <p:sldId id="345" r:id="rId31"/>
    <p:sldId id="346" r:id="rId32"/>
    <p:sldId id="347" r:id="rId33"/>
    <p:sldId id="348" r:id="rId34"/>
    <p:sldId id="349" r:id="rId35"/>
    <p:sldId id="350" r:id="rId36"/>
    <p:sldId id="351" r:id="rId37"/>
    <p:sldId id="264"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ISMAIL HOSSEN" userId="a4e88416-0835-49b4-bf11-1bffe063ddad" providerId="ADAL" clId="{A0FBCE1D-33DF-4BA6-901F-82A1E3C2F1B6}"/>
    <pc:docChg chg="undo custSel addSld delSld modSld sldOrd">
      <pc:chgData name="MD. ISMAIL HOSSEN" userId="a4e88416-0835-49b4-bf11-1bffe063ddad" providerId="ADAL" clId="{A0FBCE1D-33DF-4BA6-901F-82A1E3C2F1B6}" dt="2020-04-27T11:17:59.019" v="2052"/>
      <pc:docMkLst>
        <pc:docMk/>
      </pc:docMkLst>
      <pc:sldChg chg="modSp">
        <pc:chgData name="MD. ISMAIL HOSSEN" userId="a4e88416-0835-49b4-bf11-1bffe063ddad" providerId="ADAL" clId="{A0FBCE1D-33DF-4BA6-901F-82A1E3C2F1B6}" dt="2020-04-26T08:30:59.680" v="8" actId="20577"/>
        <pc:sldMkLst>
          <pc:docMk/>
          <pc:sldMk cId="700707328" sldId="256"/>
        </pc:sldMkLst>
        <pc:spChg chg="mod">
          <ac:chgData name="MD. ISMAIL HOSSEN" userId="a4e88416-0835-49b4-bf11-1bffe063ddad" providerId="ADAL" clId="{A0FBCE1D-33DF-4BA6-901F-82A1E3C2F1B6}" dt="2020-04-26T08:30:59.680" v="8" actId="20577"/>
          <ac:spMkLst>
            <pc:docMk/>
            <pc:sldMk cId="700707328" sldId="256"/>
            <ac:spMk id="2" creationId="{00000000-0000-0000-0000-000000000000}"/>
          </ac:spMkLst>
        </pc:spChg>
        <pc:graphicFrameChg chg="modGraphic">
          <ac:chgData name="MD. ISMAIL HOSSEN" userId="a4e88416-0835-49b4-bf11-1bffe063ddad" providerId="ADAL" clId="{A0FBCE1D-33DF-4BA6-901F-82A1E3C2F1B6}" dt="2020-04-26T08:30:38.514"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A0FBCE1D-33DF-4BA6-901F-82A1E3C2F1B6}" dt="2020-04-26T10:00:21.817" v="150" actId="5793"/>
        <pc:sldMkLst>
          <pc:docMk/>
          <pc:sldMk cId="424874041" sldId="257"/>
        </pc:sldMkLst>
        <pc:spChg chg="mod">
          <ac:chgData name="MD. ISMAIL HOSSEN" userId="a4e88416-0835-49b4-bf11-1bffe063ddad" providerId="ADAL" clId="{A0FBCE1D-33DF-4BA6-901F-82A1E3C2F1B6}" dt="2020-04-26T10:00:21.817" v="150" actId="5793"/>
          <ac:spMkLst>
            <pc:docMk/>
            <pc:sldMk cId="424874041" sldId="257"/>
            <ac:spMk id="3" creationId="{00000000-0000-0000-0000-000000000000}"/>
          </ac:spMkLst>
        </pc:spChg>
      </pc:sldChg>
      <pc:sldChg chg="modSp">
        <pc:chgData name="MD. ISMAIL HOSSEN" userId="a4e88416-0835-49b4-bf11-1bffe063ddad" providerId="ADAL" clId="{A0FBCE1D-33DF-4BA6-901F-82A1E3C2F1B6}" dt="2020-04-27T11:00:35.635" v="1879" actId="20577"/>
        <pc:sldMkLst>
          <pc:docMk/>
          <pc:sldMk cId="3224969828" sldId="265"/>
        </pc:sldMkLst>
        <pc:spChg chg="mod">
          <ac:chgData name="MD. ISMAIL HOSSEN" userId="a4e88416-0835-49b4-bf11-1bffe063ddad" providerId="ADAL" clId="{A0FBCE1D-33DF-4BA6-901F-82A1E3C2F1B6}" dt="2020-04-27T11:00:35.635" v="1879" actId="20577"/>
          <ac:spMkLst>
            <pc:docMk/>
            <pc:sldMk cId="3224969828" sldId="265"/>
            <ac:spMk id="3" creationId="{56CD2EA8-B54C-CE4F-A943-BFB367453E0E}"/>
          </ac:spMkLst>
        </pc:spChg>
      </pc:sldChg>
      <pc:sldChg chg="modSp">
        <pc:chgData name="MD. ISMAIL HOSSEN" userId="a4e88416-0835-49b4-bf11-1bffe063ddad" providerId="ADAL" clId="{A0FBCE1D-33DF-4BA6-901F-82A1E3C2F1B6}" dt="2020-04-26T10:06:10.748" v="199" actId="20577"/>
        <pc:sldMkLst>
          <pc:docMk/>
          <pc:sldMk cId="3111842436" sldId="302"/>
        </pc:sldMkLst>
        <pc:spChg chg="mod">
          <ac:chgData name="MD. ISMAIL HOSSEN" userId="a4e88416-0835-49b4-bf11-1bffe063ddad" providerId="ADAL" clId="{A0FBCE1D-33DF-4BA6-901F-82A1E3C2F1B6}" dt="2020-04-26T10:06:10.748" v="199" actId="20577"/>
          <ac:spMkLst>
            <pc:docMk/>
            <pc:sldMk cId="3111842436" sldId="302"/>
            <ac:spMk id="3" creationId="{00000000-0000-0000-0000-000000000000}"/>
          </ac:spMkLst>
        </pc:spChg>
      </pc:sldChg>
      <pc:sldChg chg="addSp delSp modSp">
        <pc:chgData name="MD. ISMAIL HOSSEN" userId="a4e88416-0835-49b4-bf11-1bffe063ddad" providerId="ADAL" clId="{A0FBCE1D-33DF-4BA6-901F-82A1E3C2F1B6}" dt="2020-04-27T11:13:35.609" v="2016" actId="20577"/>
        <pc:sldMkLst>
          <pc:docMk/>
          <pc:sldMk cId="3995764304" sldId="304"/>
        </pc:sldMkLst>
        <pc:spChg chg="mod">
          <ac:chgData name="MD. ISMAIL HOSSEN" userId="a4e88416-0835-49b4-bf11-1bffe063ddad" providerId="ADAL" clId="{A0FBCE1D-33DF-4BA6-901F-82A1E3C2F1B6}" dt="2020-04-26T10:23:37.858" v="365" actId="20577"/>
          <ac:spMkLst>
            <pc:docMk/>
            <pc:sldMk cId="3995764304" sldId="304"/>
            <ac:spMk id="2" creationId="{00000000-0000-0000-0000-000000000000}"/>
          </ac:spMkLst>
        </pc:spChg>
        <pc:spChg chg="del">
          <ac:chgData name="MD. ISMAIL HOSSEN" userId="a4e88416-0835-49b4-bf11-1bffe063ddad" providerId="ADAL" clId="{A0FBCE1D-33DF-4BA6-901F-82A1E3C2F1B6}" dt="2020-04-26T10:10:28.769" v="242" actId="478"/>
          <ac:spMkLst>
            <pc:docMk/>
            <pc:sldMk cId="3995764304" sldId="304"/>
            <ac:spMk id="3" creationId="{00000000-0000-0000-0000-000000000000}"/>
          </ac:spMkLst>
        </pc:spChg>
        <pc:spChg chg="del">
          <ac:chgData name="MD. ISMAIL HOSSEN" userId="a4e88416-0835-49b4-bf11-1bffe063ddad" providerId="ADAL" clId="{A0FBCE1D-33DF-4BA6-901F-82A1E3C2F1B6}" dt="2020-04-26T10:10:35.823" v="244" actId="478"/>
          <ac:spMkLst>
            <pc:docMk/>
            <pc:sldMk cId="3995764304" sldId="304"/>
            <ac:spMk id="5" creationId="{F8BD671A-17C7-4749-8DF3-A0D553AE4CF0}"/>
          </ac:spMkLst>
        </pc:spChg>
        <pc:spChg chg="add mod">
          <ac:chgData name="MD. ISMAIL HOSSEN" userId="a4e88416-0835-49b4-bf11-1bffe063ddad" providerId="ADAL" clId="{A0FBCE1D-33DF-4BA6-901F-82A1E3C2F1B6}" dt="2020-04-26T10:19:48.570" v="363" actId="20577"/>
          <ac:spMkLst>
            <pc:docMk/>
            <pc:sldMk cId="3995764304" sldId="304"/>
            <ac:spMk id="7" creationId="{1C4C160C-F333-46D6-985E-F7B208358227}"/>
          </ac:spMkLst>
        </pc:spChg>
        <pc:spChg chg="add del mod">
          <ac:chgData name="MD. ISMAIL HOSSEN" userId="a4e88416-0835-49b4-bf11-1bffe063ddad" providerId="ADAL" clId="{A0FBCE1D-33DF-4BA6-901F-82A1E3C2F1B6}" dt="2020-04-27T11:13:35.609" v="2016" actId="20577"/>
          <ac:spMkLst>
            <pc:docMk/>
            <pc:sldMk cId="3995764304" sldId="304"/>
            <ac:spMk id="8" creationId="{0FA58B4A-2FCF-47F8-A2F6-D980B08EB9FC}"/>
          </ac:spMkLst>
        </pc:spChg>
        <pc:spChg chg="add del">
          <ac:chgData name="MD. ISMAIL HOSSEN" userId="a4e88416-0835-49b4-bf11-1bffe063ddad" providerId="ADAL" clId="{A0FBCE1D-33DF-4BA6-901F-82A1E3C2F1B6}" dt="2020-04-27T11:13:33.920" v="2014"/>
          <ac:spMkLst>
            <pc:docMk/>
            <pc:sldMk cId="3995764304" sldId="304"/>
            <ac:spMk id="9" creationId="{DA5E5973-9B57-4B80-AB5C-407A99D36FEA}"/>
          </ac:spMkLst>
        </pc:spChg>
        <pc:picChg chg="del">
          <ac:chgData name="MD. ISMAIL HOSSEN" userId="a4e88416-0835-49b4-bf11-1bffe063ddad" providerId="ADAL" clId="{A0FBCE1D-33DF-4BA6-901F-82A1E3C2F1B6}" dt="2020-04-26T10:10:31.370" v="243" actId="478"/>
          <ac:picMkLst>
            <pc:docMk/>
            <pc:sldMk cId="3995764304" sldId="304"/>
            <ac:picMk id="4" creationId="{018933B2-77CD-46E5-B6EA-A48EB75ECC1F}"/>
          </ac:picMkLst>
        </pc:picChg>
      </pc:sldChg>
      <pc:sldChg chg="modSp add">
        <pc:chgData name="MD. ISMAIL HOSSEN" userId="a4e88416-0835-49b4-bf11-1bffe063ddad" providerId="ADAL" clId="{A0FBCE1D-33DF-4BA6-901F-82A1E3C2F1B6}" dt="2020-04-26T10:28:20.099" v="472" actId="20577"/>
        <pc:sldMkLst>
          <pc:docMk/>
          <pc:sldMk cId="1297987267" sldId="323"/>
        </pc:sldMkLst>
        <pc:spChg chg="mod">
          <ac:chgData name="MD. ISMAIL HOSSEN" userId="a4e88416-0835-49b4-bf11-1bffe063ddad" providerId="ADAL" clId="{A0FBCE1D-33DF-4BA6-901F-82A1E3C2F1B6}" dt="2020-04-26T10:26:54.158" v="463" actId="20577"/>
          <ac:spMkLst>
            <pc:docMk/>
            <pc:sldMk cId="1297987267" sldId="323"/>
            <ac:spMk id="7" creationId="{1C4C160C-F333-46D6-985E-F7B208358227}"/>
          </ac:spMkLst>
        </pc:spChg>
        <pc:spChg chg="mod">
          <ac:chgData name="MD. ISMAIL HOSSEN" userId="a4e88416-0835-49b4-bf11-1bffe063ddad" providerId="ADAL" clId="{A0FBCE1D-33DF-4BA6-901F-82A1E3C2F1B6}" dt="2020-04-26T10:28:20.099" v="472" actId="20577"/>
          <ac:spMkLst>
            <pc:docMk/>
            <pc:sldMk cId="1297987267" sldId="323"/>
            <ac:spMk id="8" creationId="{0FA58B4A-2FCF-47F8-A2F6-D980B08EB9FC}"/>
          </ac:spMkLst>
        </pc:spChg>
      </pc:sldChg>
      <pc:sldChg chg="modSp add">
        <pc:chgData name="MD. ISMAIL HOSSEN" userId="a4e88416-0835-49b4-bf11-1bffe063ddad" providerId="ADAL" clId="{A0FBCE1D-33DF-4BA6-901F-82A1E3C2F1B6}" dt="2020-04-26T10:38:06.315" v="646"/>
        <pc:sldMkLst>
          <pc:docMk/>
          <pc:sldMk cId="1073788005" sldId="324"/>
        </pc:sldMkLst>
        <pc:spChg chg="mod">
          <ac:chgData name="MD. ISMAIL HOSSEN" userId="a4e88416-0835-49b4-bf11-1bffe063ddad" providerId="ADAL" clId="{A0FBCE1D-33DF-4BA6-901F-82A1E3C2F1B6}" dt="2020-04-26T10:29:05.227" v="522" actId="20577"/>
          <ac:spMkLst>
            <pc:docMk/>
            <pc:sldMk cId="1073788005" sldId="324"/>
            <ac:spMk id="7" creationId="{1C4C160C-F333-46D6-985E-F7B208358227}"/>
          </ac:spMkLst>
        </pc:spChg>
        <pc:spChg chg="mod">
          <ac:chgData name="MD. ISMAIL HOSSEN" userId="a4e88416-0835-49b4-bf11-1bffe063ddad" providerId="ADAL" clId="{A0FBCE1D-33DF-4BA6-901F-82A1E3C2F1B6}" dt="2020-04-26T10:38:06.315" v="646"/>
          <ac:spMkLst>
            <pc:docMk/>
            <pc:sldMk cId="1073788005" sldId="324"/>
            <ac:spMk id="8" creationId="{0FA58B4A-2FCF-47F8-A2F6-D980B08EB9FC}"/>
          </ac:spMkLst>
        </pc:spChg>
      </pc:sldChg>
      <pc:sldChg chg="modSp add ord">
        <pc:chgData name="MD. ISMAIL HOSSEN" userId="a4e88416-0835-49b4-bf11-1bffe063ddad" providerId="ADAL" clId="{A0FBCE1D-33DF-4BA6-901F-82A1E3C2F1B6}" dt="2020-04-26T10:36:04.032" v="643"/>
        <pc:sldMkLst>
          <pc:docMk/>
          <pc:sldMk cId="3692704997" sldId="325"/>
        </pc:sldMkLst>
        <pc:spChg chg="mod">
          <ac:chgData name="MD. ISMAIL HOSSEN" userId="a4e88416-0835-49b4-bf11-1bffe063ddad" providerId="ADAL" clId="{A0FBCE1D-33DF-4BA6-901F-82A1E3C2F1B6}" dt="2020-04-26T10:34:02.030" v="615" actId="20577"/>
          <ac:spMkLst>
            <pc:docMk/>
            <pc:sldMk cId="3692704997" sldId="325"/>
            <ac:spMk id="7" creationId="{1C4C160C-F333-46D6-985E-F7B208358227}"/>
          </ac:spMkLst>
        </pc:spChg>
        <pc:spChg chg="mod">
          <ac:chgData name="MD. ISMAIL HOSSEN" userId="a4e88416-0835-49b4-bf11-1bffe063ddad" providerId="ADAL" clId="{A0FBCE1D-33DF-4BA6-901F-82A1E3C2F1B6}" dt="2020-04-26T10:35:16.235" v="642"/>
          <ac:spMkLst>
            <pc:docMk/>
            <pc:sldMk cId="3692704997" sldId="325"/>
            <ac:spMk id="8" creationId="{0FA58B4A-2FCF-47F8-A2F6-D980B08EB9FC}"/>
          </ac:spMkLst>
        </pc:spChg>
      </pc:sldChg>
      <pc:sldChg chg="modSp add">
        <pc:chgData name="MD. ISMAIL HOSSEN" userId="a4e88416-0835-49b4-bf11-1bffe063ddad" providerId="ADAL" clId="{A0FBCE1D-33DF-4BA6-901F-82A1E3C2F1B6}" dt="2020-04-26T10:40:47.852" v="695" actId="20577"/>
        <pc:sldMkLst>
          <pc:docMk/>
          <pc:sldMk cId="3292972287" sldId="326"/>
        </pc:sldMkLst>
        <pc:spChg chg="mod">
          <ac:chgData name="MD. ISMAIL HOSSEN" userId="a4e88416-0835-49b4-bf11-1bffe063ddad" providerId="ADAL" clId="{A0FBCE1D-33DF-4BA6-901F-82A1E3C2F1B6}" dt="2020-04-26T10:40:47.852" v="695" actId="20577"/>
          <ac:spMkLst>
            <pc:docMk/>
            <pc:sldMk cId="3292972287" sldId="326"/>
            <ac:spMk id="7" creationId="{1C4C160C-F333-46D6-985E-F7B208358227}"/>
          </ac:spMkLst>
        </pc:spChg>
        <pc:spChg chg="mod">
          <ac:chgData name="MD. ISMAIL HOSSEN" userId="a4e88416-0835-49b4-bf11-1bffe063ddad" providerId="ADAL" clId="{A0FBCE1D-33DF-4BA6-901F-82A1E3C2F1B6}" dt="2020-04-26T10:40:30.436" v="690" actId="113"/>
          <ac:spMkLst>
            <pc:docMk/>
            <pc:sldMk cId="3292972287" sldId="326"/>
            <ac:spMk id="8" creationId="{0FA58B4A-2FCF-47F8-A2F6-D980B08EB9FC}"/>
          </ac:spMkLst>
        </pc:spChg>
      </pc:sldChg>
      <pc:sldChg chg="modSp add">
        <pc:chgData name="MD. ISMAIL HOSSEN" userId="a4e88416-0835-49b4-bf11-1bffe063ddad" providerId="ADAL" clId="{A0FBCE1D-33DF-4BA6-901F-82A1E3C2F1B6}" dt="2020-04-26T10:44:38.986" v="748" actId="113"/>
        <pc:sldMkLst>
          <pc:docMk/>
          <pc:sldMk cId="3310908298" sldId="327"/>
        </pc:sldMkLst>
        <pc:spChg chg="mod">
          <ac:chgData name="MD. ISMAIL HOSSEN" userId="a4e88416-0835-49b4-bf11-1bffe063ddad" providerId="ADAL" clId="{A0FBCE1D-33DF-4BA6-901F-82A1E3C2F1B6}" dt="2020-04-26T10:44:38.986" v="748" actId="113"/>
          <ac:spMkLst>
            <pc:docMk/>
            <pc:sldMk cId="3310908298" sldId="327"/>
            <ac:spMk id="8" creationId="{0FA58B4A-2FCF-47F8-A2F6-D980B08EB9FC}"/>
          </ac:spMkLst>
        </pc:spChg>
      </pc:sldChg>
      <pc:sldChg chg="modSp add">
        <pc:chgData name="MD. ISMAIL HOSSEN" userId="a4e88416-0835-49b4-bf11-1bffe063ddad" providerId="ADAL" clId="{A0FBCE1D-33DF-4BA6-901F-82A1E3C2F1B6}" dt="2020-04-26T12:57:41.079" v="850" actId="20577"/>
        <pc:sldMkLst>
          <pc:docMk/>
          <pc:sldMk cId="1654184989" sldId="328"/>
        </pc:sldMkLst>
        <pc:spChg chg="mod">
          <ac:chgData name="MD. ISMAIL HOSSEN" userId="a4e88416-0835-49b4-bf11-1bffe063ddad" providerId="ADAL" clId="{A0FBCE1D-33DF-4BA6-901F-82A1E3C2F1B6}" dt="2020-04-26T12:57:41.079" v="850" actId="20577"/>
          <ac:spMkLst>
            <pc:docMk/>
            <pc:sldMk cId="1654184989" sldId="328"/>
            <ac:spMk id="7" creationId="{1C4C160C-F333-46D6-985E-F7B208358227}"/>
          </ac:spMkLst>
        </pc:spChg>
        <pc:spChg chg="mod">
          <ac:chgData name="MD. ISMAIL HOSSEN" userId="a4e88416-0835-49b4-bf11-1bffe063ddad" providerId="ADAL" clId="{A0FBCE1D-33DF-4BA6-901F-82A1E3C2F1B6}" dt="2020-04-26T12:56:26.668" v="849" actId="20577"/>
          <ac:spMkLst>
            <pc:docMk/>
            <pc:sldMk cId="1654184989" sldId="328"/>
            <ac:spMk id="8" creationId="{0FA58B4A-2FCF-47F8-A2F6-D980B08EB9FC}"/>
          </ac:spMkLst>
        </pc:spChg>
      </pc:sldChg>
      <pc:sldChg chg="modSp add">
        <pc:chgData name="MD. ISMAIL HOSSEN" userId="a4e88416-0835-49b4-bf11-1bffe063ddad" providerId="ADAL" clId="{A0FBCE1D-33DF-4BA6-901F-82A1E3C2F1B6}" dt="2020-04-26T13:00:36.746" v="921" actId="113"/>
        <pc:sldMkLst>
          <pc:docMk/>
          <pc:sldMk cId="3065757643" sldId="329"/>
        </pc:sldMkLst>
        <pc:spChg chg="mod">
          <ac:chgData name="MD. ISMAIL HOSSEN" userId="a4e88416-0835-49b4-bf11-1bffe063ddad" providerId="ADAL" clId="{A0FBCE1D-33DF-4BA6-901F-82A1E3C2F1B6}" dt="2020-04-26T12:58:16.329" v="898" actId="20577"/>
          <ac:spMkLst>
            <pc:docMk/>
            <pc:sldMk cId="3065757643" sldId="329"/>
            <ac:spMk id="7" creationId="{1C4C160C-F333-46D6-985E-F7B208358227}"/>
          </ac:spMkLst>
        </pc:spChg>
        <pc:spChg chg="mod">
          <ac:chgData name="MD. ISMAIL HOSSEN" userId="a4e88416-0835-49b4-bf11-1bffe063ddad" providerId="ADAL" clId="{A0FBCE1D-33DF-4BA6-901F-82A1E3C2F1B6}" dt="2020-04-26T13:00:36.746" v="921" actId="113"/>
          <ac:spMkLst>
            <pc:docMk/>
            <pc:sldMk cId="3065757643" sldId="329"/>
            <ac:spMk id="8" creationId="{0FA58B4A-2FCF-47F8-A2F6-D980B08EB9FC}"/>
          </ac:spMkLst>
        </pc:spChg>
      </pc:sldChg>
      <pc:sldChg chg="addSp modSp add">
        <pc:chgData name="MD. ISMAIL HOSSEN" userId="a4e88416-0835-49b4-bf11-1bffe063ddad" providerId="ADAL" clId="{A0FBCE1D-33DF-4BA6-901F-82A1E3C2F1B6}" dt="2020-04-26T13:14:28.663" v="1125" actId="113"/>
        <pc:sldMkLst>
          <pc:docMk/>
          <pc:sldMk cId="4022223667" sldId="330"/>
        </pc:sldMkLst>
        <pc:spChg chg="add mod">
          <ac:chgData name="MD. ISMAIL HOSSEN" userId="a4e88416-0835-49b4-bf11-1bffe063ddad" providerId="ADAL" clId="{A0FBCE1D-33DF-4BA6-901F-82A1E3C2F1B6}" dt="2020-04-26T13:14:01.505" v="1121" actId="255"/>
          <ac:spMkLst>
            <pc:docMk/>
            <pc:sldMk cId="4022223667" sldId="330"/>
            <ac:spMk id="5" creationId="{61399E69-311C-4972-93DD-F698E41EEA8C}"/>
          </ac:spMkLst>
        </pc:spChg>
        <pc:spChg chg="mod">
          <ac:chgData name="MD. ISMAIL HOSSEN" userId="a4e88416-0835-49b4-bf11-1bffe063ddad" providerId="ADAL" clId="{A0FBCE1D-33DF-4BA6-901F-82A1E3C2F1B6}" dt="2020-04-26T13:02:04.613" v="947" actId="20577"/>
          <ac:spMkLst>
            <pc:docMk/>
            <pc:sldMk cId="4022223667" sldId="330"/>
            <ac:spMk id="7" creationId="{1C4C160C-F333-46D6-985E-F7B208358227}"/>
          </ac:spMkLst>
        </pc:spChg>
        <pc:spChg chg="mod">
          <ac:chgData name="MD. ISMAIL HOSSEN" userId="a4e88416-0835-49b4-bf11-1bffe063ddad" providerId="ADAL" clId="{A0FBCE1D-33DF-4BA6-901F-82A1E3C2F1B6}" dt="2020-04-26T13:14:28.663" v="1125" actId="113"/>
          <ac:spMkLst>
            <pc:docMk/>
            <pc:sldMk cId="4022223667" sldId="330"/>
            <ac:spMk id="8" creationId="{0FA58B4A-2FCF-47F8-A2F6-D980B08EB9FC}"/>
          </ac:spMkLst>
        </pc:spChg>
        <pc:graphicFrameChg chg="add mod modGraphic">
          <ac:chgData name="MD. ISMAIL HOSSEN" userId="a4e88416-0835-49b4-bf11-1bffe063ddad" providerId="ADAL" clId="{A0FBCE1D-33DF-4BA6-901F-82A1E3C2F1B6}" dt="2020-04-26T13:08:44.109" v="1084" actId="1076"/>
          <ac:graphicFrameMkLst>
            <pc:docMk/>
            <pc:sldMk cId="4022223667" sldId="330"/>
            <ac:graphicFrameMk id="3" creationId="{99AF1FA3-26EF-44B0-B6BB-DA28105E0BF5}"/>
          </ac:graphicFrameMkLst>
        </pc:graphicFrameChg>
      </pc:sldChg>
      <pc:sldChg chg="modSp add">
        <pc:chgData name="MD. ISMAIL HOSSEN" userId="a4e88416-0835-49b4-bf11-1bffe063ddad" providerId="ADAL" clId="{A0FBCE1D-33DF-4BA6-901F-82A1E3C2F1B6}" dt="2020-04-26T13:18:33.605" v="1129" actId="14100"/>
        <pc:sldMkLst>
          <pc:docMk/>
          <pc:sldMk cId="2821877338" sldId="331"/>
        </pc:sldMkLst>
        <pc:spChg chg="mod">
          <ac:chgData name="MD. ISMAIL HOSSEN" userId="a4e88416-0835-49b4-bf11-1bffe063ddad" providerId="ADAL" clId="{A0FBCE1D-33DF-4BA6-901F-82A1E3C2F1B6}" dt="2020-04-26T13:18:33.605" v="1129" actId="14100"/>
          <ac:spMkLst>
            <pc:docMk/>
            <pc:sldMk cId="2821877338" sldId="331"/>
            <ac:spMk id="8" creationId="{0FA58B4A-2FCF-47F8-A2F6-D980B08EB9FC}"/>
          </ac:spMkLst>
        </pc:spChg>
      </pc:sldChg>
      <pc:sldChg chg="addSp delSp modSp add">
        <pc:chgData name="MD. ISMAIL HOSSEN" userId="a4e88416-0835-49b4-bf11-1bffe063ddad" providerId="ADAL" clId="{A0FBCE1D-33DF-4BA6-901F-82A1E3C2F1B6}" dt="2020-04-26T13:19:14.451" v="1135" actId="1076"/>
        <pc:sldMkLst>
          <pc:docMk/>
          <pc:sldMk cId="3178402863" sldId="332"/>
        </pc:sldMkLst>
        <pc:spChg chg="del">
          <ac:chgData name="MD. ISMAIL HOSSEN" userId="a4e88416-0835-49b4-bf11-1bffe063ddad" providerId="ADAL" clId="{A0FBCE1D-33DF-4BA6-901F-82A1E3C2F1B6}" dt="2020-04-26T13:19:02.759" v="1133" actId="478"/>
          <ac:spMkLst>
            <pc:docMk/>
            <pc:sldMk cId="3178402863" sldId="332"/>
            <ac:spMk id="5" creationId="{61399E69-311C-4972-93DD-F698E41EEA8C}"/>
          </ac:spMkLst>
        </pc:spChg>
        <pc:spChg chg="del">
          <ac:chgData name="MD. ISMAIL HOSSEN" userId="a4e88416-0835-49b4-bf11-1bffe063ddad" providerId="ADAL" clId="{A0FBCE1D-33DF-4BA6-901F-82A1E3C2F1B6}" dt="2020-04-26T13:18:53.648" v="1131" actId="478"/>
          <ac:spMkLst>
            <pc:docMk/>
            <pc:sldMk cId="3178402863" sldId="332"/>
            <ac:spMk id="8" creationId="{0FA58B4A-2FCF-47F8-A2F6-D980B08EB9FC}"/>
          </ac:spMkLst>
        </pc:spChg>
        <pc:graphicFrameChg chg="del">
          <ac:chgData name="MD. ISMAIL HOSSEN" userId="a4e88416-0835-49b4-bf11-1bffe063ddad" providerId="ADAL" clId="{A0FBCE1D-33DF-4BA6-901F-82A1E3C2F1B6}" dt="2020-04-26T13:18:57.078" v="1132" actId="478"/>
          <ac:graphicFrameMkLst>
            <pc:docMk/>
            <pc:sldMk cId="3178402863" sldId="332"/>
            <ac:graphicFrameMk id="3" creationId="{99AF1FA3-26EF-44B0-B6BB-DA28105E0BF5}"/>
          </ac:graphicFrameMkLst>
        </pc:graphicFrameChg>
        <pc:picChg chg="add mod">
          <ac:chgData name="MD. ISMAIL HOSSEN" userId="a4e88416-0835-49b4-bf11-1bffe063ddad" providerId="ADAL" clId="{A0FBCE1D-33DF-4BA6-901F-82A1E3C2F1B6}" dt="2020-04-26T13:19:14.451" v="1135" actId="1076"/>
          <ac:picMkLst>
            <pc:docMk/>
            <pc:sldMk cId="3178402863" sldId="332"/>
            <ac:picMk id="4" creationId="{E23FFC37-EBE2-4364-85E7-BFA625FDBF90}"/>
          </ac:picMkLst>
        </pc:picChg>
      </pc:sldChg>
      <pc:sldChg chg="addSp delSp modSp add">
        <pc:chgData name="MD. ISMAIL HOSSEN" userId="a4e88416-0835-49b4-bf11-1bffe063ddad" providerId="ADAL" clId="{A0FBCE1D-33DF-4BA6-901F-82A1E3C2F1B6}" dt="2020-04-26T13:20:59.082" v="1139" actId="1076"/>
        <pc:sldMkLst>
          <pc:docMk/>
          <pc:sldMk cId="3304159934" sldId="333"/>
        </pc:sldMkLst>
        <pc:picChg chg="add mod">
          <ac:chgData name="MD. ISMAIL HOSSEN" userId="a4e88416-0835-49b4-bf11-1bffe063ddad" providerId="ADAL" clId="{A0FBCE1D-33DF-4BA6-901F-82A1E3C2F1B6}" dt="2020-04-26T13:20:59.082" v="1139" actId="1076"/>
          <ac:picMkLst>
            <pc:docMk/>
            <pc:sldMk cId="3304159934" sldId="333"/>
            <ac:picMk id="3" creationId="{3EFD7779-D76A-43D2-8013-9EB9E7910D95}"/>
          </ac:picMkLst>
        </pc:picChg>
        <pc:picChg chg="del">
          <ac:chgData name="MD. ISMAIL HOSSEN" userId="a4e88416-0835-49b4-bf11-1bffe063ddad" providerId="ADAL" clId="{A0FBCE1D-33DF-4BA6-901F-82A1E3C2F1B6}" dt="2020-04-26T13:20:54.966" v="1137" actId="478"/>
          <ac:picMkLst>
            <pc:docMk/>
            <pc:sldMk cId="3304159934" sldId="333"/>
            <ac:picMk id="4" creationId="{E23FFC37-EBE2-4364-85E7-BFA625FDBF90}"/>
          </ac:picMkLst>
        </pc:picChg>
      </pc:sldChg>
      <pc:sldChg chg="addSp delSp modSp add">
        <pc:chgData name="MD. ISMAIL HOSSEN" userId="a4e88416-0835-49b4-bf11-1bffe063ddad" providerId="ADAL" clId="{A0FBCE1D-33DF-4BA6-901F-82A1E3C2F1B6}" dt="2020-04-26T13:22:20.156" v="1143" actId="1076"/>
        <pc:sldMkLst>
          <pc:docMk/>
          <pc:sldMk cId="3927614670" sldId="334"/>
        </pc:sldMkLst>
        <pc:picChg chg="del">
          <ac:chgData name="MD. ISMAIL HOSSEN" userId="a4e88416-0835-49b4-bf11-1bffe063ddad" providerId="ADAL" clId="{A0FBCE1D-33DF-4BA6-901F-82A1E3C2F1B6}" dt="2020-04-26T13:22:15.658" v="1141" actId="478"/>
          <ac:picMkLst>
            <pc:docMk/>
            <pc:sldMk cId="3927614670" sldId="334"/>
            <ac:picMk id="3" creationId="{3EFD7779-D76A-43D2-8013-9EB9E7910D95}"/>
          </ac:picMkLst>
        </pc:picChg>
        <pc:picChg chg="add mod">
          <ac:chgData name="MD. ISMAIL HOSSEN" userId="a4e88416-0835-49b4-bf11-1bffe063ddad" providerId="ADAL" clId="{A0FBCE1D-33DF-4BA6-901F-82A1E3C2F1B6}" dt="2020-04-26T13:22:20.156" v="1143" actId="1076"/>
          <ac:picMkLst>
            <pc:docMk/>
            <pc:sldMk cId="3927614670" sldId="334"/>
            <ac:picMk id="4" creationId="{B2FB7F6B-FEA1-480D-B263-AC93E54C9816}"/>
          </ac:picMkLst>
        </pc:picChg>
      </pc:sldChg>
      <pc:sldChg chg="addSp delSp modSp add">
        <pc:chgData name="MD. ISMAIL HOSSEN" userId="a4e88416-0835-49b4-bf11-1bffe063ddad" providerId="ADAL" clId="{A0FBCE1D-33DF-4BA6-901F-82A1E3C2F1B6}" dt="2020-04-26T13:24:44.577" v="1147" actId="1076"/>
        <pc:sldMkLst>
          <pc:docMk/>
          <pc:sldMk cId="113032724" sldId="335"/>
        </pc:sldMkLst>
        <pc:picChg chg="add mod">
          <ac:chgData name="MD. ISMAIL HOSSEN" userId="a4e88416-0835-49b4-bf11-1bffe063ddad" providerId="ADAL" clId="{A0FBCE1D-33DF-4BA6-901F-82A1E3C2F1B6}" dt="2020-04-26T13:24:44.577" v="1147" actId="1076"/>
          <ac:picMkLst>
            <pc:docMk/>
            <pc:sldMk cId="113032724" sldId="335"/>
            <ac:picMk id="3" creationId="{4E1174FA-BEF1-4BAD-9D69-6BC0F5D28DF2}"/>
          </ac:picMkLst>
        </pc:picChg>
        <pc:picChg chg="del">
          <ac:chgData name="MD. ISMAIL HOSSEN" userId="a4e88416-0835-49b4-bf11-1bffe063ddad" providerId="ADAL" clId="{A0FBCE1D-33DF-4BA6-901F-82A1E3C2F1B6}" dt="2020-04-26T13:24:39.013" v="1145" actId="478"/>
          <ac:picMkLst>
            <pc:docMk/>
            <pc:sldMk cId="113032724" sldId="335"/>
            <ac:picMk id="4" creationId="{B2FB7F6B-FEA1-480D-B263-AC93E54C9816}"/>
          </ac:picMkLst>
        </pc:picChg>
      </pc:sldChg>
      <pc:sldChg chg="modSp add">
        <pc:chgData name="MD. ISMAIL HOSSEN" userId="a4e88416-0835-49b4-bf11-1bffe063ddad" providerId="ADAL" clId="{A0FBCE1D-33DF-4BA6-901F-82A1E3C2F1B6}" dt="2020-04-26T13:26:59.691" v="1149"/>
        <pc:sldMkLst>
          <pc:docMk/>
          <pc:sldMk cId="3628673602" sldId="336"/>
        </pc:sldMkLst>
        <pc:spChg chg="mod">
          <ac:chgData name="MD. ISMAIL HOSSEN" userId="a4e88416-0835-49b4-bf11-1bffe063ddad" providerId="ADAL" clId="{A0FBCE1D-33DF-4BA6-901F-82A1E3C2F1B6}" dt="2020-04-26T13:26:59.691" v="1149"/>
          <ac:spMkLst>
            <pc:docMk/>
            <pc:sldMk cId="3628673602" sldId="336"/>
            <ac:spMk id="7" creationId="{1C4C160C-F333-46D6-985E-F7B208358227}"/>
          </ac:spMkLst>
        </pc:spChg>
      </pc:sldChg>
      <pc:sldChg chg="addSp delSp modSp add">
        <pc:chgData name="MD. ISMAIL HOSSEN" userId="a4e88416-0835-49b4-bf11-1bffe063ddad" providerId="ADAL" clId="{A0FBCE1D-33DF-4BA6-901F-82A1E3C2F1B6}" dt="2020-04-26T13:36:10.679" v="1180" actId="20577"/>
        <pc:sldMkLst>
          <pc:docMk/>
          <pc:sldMk cId="2189992314" sldId="337"/>
        </pc:sldMkLst>
        <pc:spChg chg="mod">
          <ac:chgData name="MD. ISMAIL HOSSEN" userId="a4e88416-0835-49b4-bf11-1bffe063ddad" providerId="ADAL" clId="{A0FBCE1D-33DF-4BA6-901F-82A1E3C2F1B6}" dt="2020-04-26T13:36:10.679" v="1180" actId="20577"/>
          <ac:spMkLst>
            <pc:docMk/>
            <pc:sldMk cId="2189992314" sldId="337"/>
            <ac:spMk id="7" creationId="{1C4C160C-F333-46D6-985E-F7B208358227}"/>
          </ac:spMkLst>
        </pc:spChg>
        <pc:picChg chg="del">
          <ac:chgData name="MD. ISMAIL HOSSEN" userId="a4e88416-0835-49b4-bf11-1bffe063ddad" providerId="ADAL" clId="{A0FBCE1D-33DF-4BA6-901F-82A1E3C2F1B6}" dt="2020-04-26T13:28:34.748" v="1151" actId="478"/>
          <ac:picMkLst>
            <pc:docMk/>
            <pc:sldMk cId="2189992314" sldId="337"/>
            <ac:picMk id="3" creationId="{4E1174FA-BEF1-4BAD-9D69-6BC0F5D28DF2}"/>
          </ac:picMkLst>
        </pc:picChg>
        <pc:picChg chg="add mod">
          <ac:chgData name="MD. ISMAIL HOSSEN" userId="a4e88416-0835-49b4-bf11-1bffe063ddad" providerId="ADAL" clId="{A0FBCE1D-33DF-4BA6-901F-82A1E3C2F1B6}" dt="2020-04-26T13:28:49.025" v="1155" actId="1076"/>
          <ac:picMkLst>
            <pc:docMk/>
            <pc:sldMk cId="2189992314" sldId="337"/>
            <ac:picMk id="4" creationId="{3FF55204-6733-441A-92EB-03B6A5D24140}"/>
          </ac:picMkLst>
        </pc:picChg>
      </pc:sldChg>
      <pc:sldChg chg="addSp delSp modSp add">
        <pc:chgData name="MD. ISMAIL HOSSEN" userId="a4e88416-0835-49b4-bf11-1bffe063ddad" providerId="ADAL" clId="{A0FBCE1D-33DF-4BA6-901F-82A1E3C2F1B6}" dt="2020-04-26T13:36:57.123" v="1208" actId="5793"/>
        <pc:sldMkLst>
          <pc:docMk/>
          <pc:sldMk cId="775914653" sldId="338"/>
        </pc:sldMkLst>
        <pc:spChg chg="mod">
          <ac:chgData name="MD. ISMAIL HOSSEN" userId="a4e88416-0835-49b4-bf11-1bffe063ddad" providerId="ADAL" clId="{A0FBCE1D-33DF-4BA6-901F-82A1E3C2F1B6}" dt="2020-04-26T13:36:57.123" v="1208" actId="5793"/>
          <ac:spMkLst>
            <pc:docMk/>
            <pc:sldMk cId="775914653" sldId="338"/>
            <ac:spMk id="7" creationId="{1C4C160C-F333-46D6-985E-F7B208358227}"/>
          </ac:spMkLst>
        </pc:spChg>
        <pc:picChg chg="add mod">
          <ac:chgData name="MD. ISMAIL HOSSEN" userId="a4e88416-0835-49b4-bf11-1bffe063ddad" providerId="ADAL" clId="{A0FBCE1D-33DF-4BA6-901F-82A1E3C2F1B6}" dt="2020-04-26T13:32:12.613" v="1166" actId="1076"/>
          <ac:picMkLst>
            <pc:docMk/>
            <pc:sldMk cId="775914653" sldId="338"/>
            <ac:picMk id="3" creationId="{4BE2114E-258E-4455-83D0-FE643FFDEBFB}"/>
          </ac:picMkLst>
        </pc:picChg>
        <pc:picChg chg="del">
          <ac:chgData name="MD. ISMAIL HOSSEN" userId="a4e88416-0835-49b4-bf11-1bffe063ddad" providerId="ADAL" clId="{A0FBCE1D-33DF-4BA6-901F-82A1E3C2F1B6}" dt="2020-04-26T13:31:36.523" v="1157" actId="478"/>
          <ac:picMkLst>
            <pc:docMk/>
            <pc:sldMk cId="775914653" sldId="338"/>
            <ac:picMk id="4" creationId="{3FF55204-6733-441A-92EB-03B6A5D24140}"/>
          </ac:picMkLst>
        </pc:picChg>
      </pc:sldChg>
      <pc:sldChg chg="addSp delSp modSp add">
        <pc:chgData name="MD. ISMAIL HOSSEN" userId="a4e88416-0835-49b4-bf11-1bffe063ddad" providerId="ADAL" clId="{A0FBCE1D-33DF-4BA6-901F-82A1E3C2F1B6}" dt="2020-04-27T11:16:28.626" v="2036" actId="20577"/>
        <pc:sldMkLst>
          <pc:docMk/>
          <pc:sldMk cId="2218076899" sldId="339"/>
        </pc:sldMkLst>
        <pc:spChg chg="mod">
          <ac:chgData name="MD. ISMAIL HOSSEN" userId="a4e88416-0835-49b4-bf11-1bffe063ddad" providerId="ADAL" clId="{A0FBCE1D-33DF-4BA6-901F-82A1E3C2F1B6}" dt="2020-04-27T11:16:28.626" v="2036" actId="20577"/>
          <ac:spMkLst>
            <pc:docMk/>
            <pc:sldMk cId="2218076899" sldId="339"/>
            <ac:spMk id="7" creationId="{1C4C160C-F333-46D6-985E-F7B208358227}"/>
          </ac:spMkLst>
        </pc:spChg>
        <pc:picChg chg="del">
          <ac:chgData name="MD. ISMAIL HOSSEN" userId="a4e88416-0835-49b4-bf11-1bffe063ddad" providerId="ADAL" clId="{A0FBCE1D-33DF-4BA6-901F-82A1E3C2F1B6}" dt="2020-04-26T13:34:20.086" v="1168" actId="478"/>
          <ac:picMkLst>
            <pc:docMk/>
            <pc:sldMk cId="2218076899" sldId="339"/>
            <ac:picMk id="3" creationId="{4BE2114E-258E-4455-83D0-FE643FFDEBFB}"/>
          </ac:picMkLst>
        </pc:picChg>
        <pc:picChg chg="add mod">
          <ac:chgData name="MD. ISMAIL HOSSEN" userId="a4e88416-0835-49b4-bf11-1bffe063ddad" providerId="ADAL" clId="{A0FBCE1D-33DF-4BA6-901F-82A1E3C2F1B6}" dt="2020-04-26T13:34:42.722" v="1173" actId="1076"/>
          <ac:picMkLst>
            <pc:docMk/>
            <pc:sldMk cId="2218076899" sldId="339"/>
            <ac:picMk id="4" creationId="{E2CE9D8B-97E9-4698-A766-80E5777ADFBB}"/>
          </ac:picMkLst>
        </pc:picChg>
      </pc:sldChg>
      <pc:sldChg chg="addSp delSp modSp add">
        <pc:chgData name="MD. ISMAIL HOSSEN" userId="a4e88416-0835-49b4-bf11-1bffe063ddad" providerId="ADAL" clId="{A0FBCE1D-33DF-4BA6-901F-82A1E3C2F1B6}" dt="2020-04-27T11:11:19.217" v="2006"/>
        <pc:sldMkLst>
          <pc:docMk/>
          <pc:sldMk cId="202145940" sldId="340"/>
        </pc:sldMkLst>
        <pc:spChg chg="mod">
          <ac:chgData name="MD. ISMAIL HOSSEN" userId="a4e88416-0835-49b4-bf11-1bffe063ddad" providerId="ADAL" clId="{A0FBCE1D-33DF-4BA6-901F-82A1E3C2F1B6}" dt="2020-04-27T08:08:56.631" v="1235" actId="20577"/>
          <ac:spMkLst>
            <pc:docMk/>
            <pc:sldMk cId="202145940" sldId="340"/>
            <ac:spMk id="2" creationId="{00000000-0000-0000-0000-000000000000}"/>
          </ac:spMkLst>
        </pc:spChg>
        <pc:spChg chg="add mod">
          <ac:chgData name="MD. ISMAIL HOSSEN" userId="a4e88416-0835-49b4-bf11-1bffe063ddad" providerId="ADAL" clId="{A0FBCE1D-33DF-4BA6-901F-82A1E3C2F1B6}" dt="2020-04-27T11:11:19.217" v="2006"/>
          <ac:spMkLst>
            <pc:docMk/>
            <pc:sldMk cId="202145940" sldId="340"/>
            <ac:spMk id="3" creationId="{AFA66944-14F3-49A6-B993-9372F483C700}"/>
          </ac:spMkLst>
        </pc:spChg>
        <pc:spChg chg="mod">
          <ac:chgData name="MD. ISMAIL HOSSEN" userId="a4e88416-0835-49b4-bf11-1bffe063ddad" providerId="ADAL" clId="{A0FBCE1D-33DF-4BA6-901F-82A1E3C2F1B6}" dt="2020-04-27T08:14:16.573" v="1339" actId="20577"/>
          <ac:spMkLst>
            <pc:docMk/>
            <pc:sldMk cId="202145940" sldId="340"/>
            <ac:spMk id="7" creationId="{1C4C160C-F333-46D6-985E-F7B208358227}"/>
          </ac:spMkLst>
        </pc:spChg>
        <pc:picChg chg="del">
          <ac:chgData name="MD. ISMAIL HOSSEN" userId="a4e88416-0835-49b4-bf11-1bffe063ddad" providerId="ADAL" clId="{A0FBCE1D-33DF-4BA6-901F-82A1E3C2F1B6}" dt="2020-04-27T08:09:24.441" v="1236" actId="478"/>
          <ac:picMkLst>
            <pc:docMk/>
            <pc:sldMk cId="202145940" sldId="340"/>
            <ac:picMk id="4" creationId="{E2CE9D8B-97E9-4698-A766-80E5777ADFBB}"/>
          </ac:picMkLst>
        </pc:picChg>
      </pc:sldChg>
      <pc:sldChg chg="modSp add">
        <pc:chgData name="MD. ISMAIL HOSSEN" userId="a4e88416-0835-49b4-bf11-1bffe063ddad" providerId="ADAL" clId="{A0FBCE1D-33DF-4BA6-901F-82A1E3C2F1B6}" dt="2020-04-27T08:24:58.676" v="1393" actId="113"/>
        <pc:sldMkLst>
          <pc:docMk/>
          <pc:sldMk cId="1614112965" sldId="341"/>
        </pc:sldMkLst>
        <pc:spChg chg="mod">
          <ac:chgData name="MD. ISMAIL HOSSEN" userId="a4e88416-0835-49b4-bf11-1bffe063ddad" providerId="ADAL" clId="{A0FBCE1D-33DF-4BA6-901F-82A1E3C2F1B6}" dt="2020-04-27T08:24:58.676" v="1393" actId="113"/>
          <ac:spMkLst>
            <pc:docMk/>
            <pc:sldMk cId="1614112965" sldId="341"/>
            <ac:spMk id="3" creationId="{AFA66944-14F3-49A6-B993-9372F483C700}"/>
          </ac:spMkLst>
        </pc:spChg>
        <pc:spChg chg="mod">
          <ac:chgData name="MD. ISMAIL HOSSEN" userId="a4e88416-0835-49b4-bf11-1bffe063ddad" providerId="ADAL" clId="{A0FBCE1D-33DF-4BA6-901F-82A1E3C2F1B6}" dt="2020-04-27T08:22:48.293" v="1355" actId="20577"/>
          <ac:spMkLst>
            <pc:docMk/>
            <pc:sldMk cId="1614112965" sldId="341"/>
            <ac:spMk id="7" creationId="{1C4C160C-F333-46D6-985E-F7B208358227}"/>
          </ac:spMkLst>
        </pc:spChg>
      </pc:sldChg>
      <pc:sldChg chg="addSp delSp modSp add">
        <pc:chgData name="MD. ISMAIL HOSSEN" userId="a4e88416-0835-49b4-bf11-1bffe063ddad" providerId="ADAL" clId="{A0FBCE1D-33DF-4BA6-901F-82A1E3C2F1B6}" dt="2020-04-27T08:40:48.775" v="1494" actId="20577"/>
        <pc:sldMkLst>
          <pc:docMk/>
          <pc:sldMk cId="1539292811" sldId="342"/>
        </pc:sldMkLst>
        <pc:spChg chg="del mod">
          <ac:chgData name="MD. ISMAIL HOSSEN" userId="a4e88416-0835-49b4-bf11-1bffe063ddad" providerId="ADAL" clId="{A0FBCE1D-33DF-4BA6-901F-82A1E3C2F1B6}" dt="2020-04-27T08:37:05.025" v="1468" actId="478"/>
          <ac:spMkLst>
            <pc:docMk/>
            <pc:sldMk cId="1539292811" sldId="342"/>
            <ac:spMk id="3" creationId="{AFA66944-14F3-49A6-B993-9372F483C700}"/>
          </ac:spMkLst>
        </pc:spChg>
        <pc:spChg chg="mod">
          <ac:chgData name="MD. ISMAIL HOSSEN" userId="a4e88416-0835-49b4-bf11-1bffe063ddad" providerId="ADAL" clId="{A0FBCE1D-33DF-4BA6-901F-82A1E3C2F1B6}" dt="2020-04-27T08:40:48.775" v="1494" actId="20577"/>
          <ac:spMkLst>
            <pc:docMk/>
            <pc:sldMk cId="1539292811" sldId="342"/>
            <ac:spMk id="7" creationId="{1C4C160C-F333-46D6-985E-F7B208358227}"/>
          </ac:spMkLst>
        </pc:spChg>
        <pc:picChg chg="add mod modCrop">
          <ac:chgData name="MD. ISMAIL HOSSEN" userId="a4e88416-0835-49b4-bf11-1bffe063ddad" providerId="ADAL" clId="{A0FBCE1D-33DF-4BA6-901F-82A1E3C2F1B6}" dt="2020-04-27T08:40:15.286" v="1480" actId="14100"/>
          <ac:picMkLst>
            <pc:docMk/>
            <pc:sldMk cId="1539292811" sldId="342"/>
            <ac:picMk id="4" creationId="{55D58266-EA28-4627-BE19-4E14D6AA8A34}"/>
          </ac:picMkLst>
        </pc:picChg>
      </pc:sldChg>
      <pc:sldChg chg="modSp add">
        <pc:chgData name="MD. ISMAIL HOSSEN" userId="a4e88416-0835-49b4-bf11-1bffe063ddad" providerId="ADAL" clId="{A0FBCE1D-33DF-4BA6-901F-82A1E3C2F1B6}" dt="2020-04-27T08:44:08.327" v="1551" actId="20577"/>
        <pc:sldMkLst>
          <pc:docMk/>
          <pc:sldMk cId="913473017" sldId="343"/>
        </pc:sldMkLst>
        <pc:spChg chg="mod">
          <ac:chgData name="MD. ISMAIL HOSSEN" userId="a4e88416-0835-49b4-bf11-1bffe063ddad" providerId="ADAL" clId="{A0FBCE1D-33DF-4BA6-901F-82A1E3C2F1B6}" dt="2020-04-27T08:44:08.327" v="1551" actId="20577"/>
          <ac:spMkLst>
            <pc:docMk/>
            <pc:sldMk cId="913473017" sldId="343"/>
            <ac:spMk id="3" creationId="{AFA66944-14F3-49A6-B993-9372F483C700}"/>
          </ac:spMkLst>
        </pc:spChg>
        <pc:spChg chg="mod">
          <ac:chgData name="MD. ISMAIL HOSSEN" userId="a4e88416-0835-49b4-bf11-1bffe063ddad" providerId="ADAL" clId="{A0FBCE1D-33DF-4BA6-901F-82A1E3C2F1B6}" dt="2020-04-27T08:41:03.692" v="1504" actId="20577"/>
          <ac:spMkLst>
            <pc:docMk/>
            <pc:sldMk cId="913473017" sldId="343"/>
            <ac:spMk id="7" creationId="{1C4C160C-F333-46D6-985E-F7B208358227}"/>
          </ac:spMkLst>
        </pc:spChg>
      </pc:sldChg>
      <pc:sldChg chg="addSp delSp modSp add">
        <pc:chgData name="MD. ISMAIL HOSSEN" userId="a4e88416-0835-49b4-bf11-1bffe063ddad" providerId="ADAL" clId="{A0FBCE1D-33DF-4BA6-901F-82A1E3C2F1B6}" dt="2020-04-27T08:46:40.278" v="1574" actId="1038"/>
        <pc:sldMkLst>
          <pc:docMk/>
          <pc:sldMk cId="583545278" sldId="344"/>
        </pc:sldMkLst>
        <pc:picChg chg="add mod">
          <ac:chgData name="MD. ISMAIL HOSSEN" userId="a4e88416-0835-49b4-bf11-1bffe063ddad" providerId="ADAL" clId="{A0FBCE1D-33DF-4BA6-901F-82A1E3C2F1B6}" dt="2020-04-27T08:46:40.278" v="1574" actId="1038"/>
          <ac:picMkLst>
            <pc:docMk/>
            <pc:sldMk cId="583545278" sldId="344"/>
            <ac:picMk id="3" creationId="{8C202C1C-C029-4F23-82D1-5C152C930C81}"/>
          </ac:picMkLst>
        </pc:picChg>
        <pc:picChg chg="del">
          <ac:chgData name="MD. ISMAIL HOSSEN" userId="a4e88416-0835-49b4-bf11-1bffe063ddad" providerId="ADAL" clId="{A0FBCE1D-33DF-4BA6-901F-82A1E3C2F1B6}" dt="2020-04-27T08:45:23.231" v="1553" actId="478"/>
          <ac:picMkLst>
            <pc:docMk/>
            <pc:sldMk cId="583545278" sldId="344"/>
            <ac:picMk id="4" creationId="{55D58266-EA28-4627-BE19-4E14D6AA8A34}"/>
          </ac:picMkLst>
        </pc:picChg>
        <pc:picChg chg="add mod">
          <ac:chgData name="MD. ISMAIL HOSSEN" userId="a4e88416-0835-49b4-bf11-1bffe063ddad" providerId="ADAL" clId="{A0FBCE1D-33DF-4BA6-901F-82A1E3C2F1B6}" dt="2020-04-27T08:46:40.278" v="1574" actId="1038"/>
          <ac:picMkLst>
            <pc:docMk/>
            <pc:sldMk cId="583545278" sldId="344"/>
            <ac:picMk id="5" creationId="{6EDCC78F-A654-447C-B356-BF2FB5F63590}"/>
          </ac:picMkLst>
        </pc:picChg>
      </pc:sldChg>
      <pc:sldChg chg="add">
        <pc:chgData name="MD. ISMAIL HOSSEN" userId="a4e88416-0835-49b4-bf11-1bffe063ddad" providerId="ADAL" clId="{A0FBCE1D-33DF-4BA6-901F-82A1E3C2F1B6}" dt="2020-04-27T08:46:56.579" v="1575"/>
        <pc:sldMkLst>
          <pc:docMk/>
          <pc:sldMk cId="745923657" sldId="345"/>
        </pc:sldMkLst>
      </pc:sldChg>
      <pc:sldChg chg="addSp delSp modSp add">
        <pc:chgData name="MD. ISMAIL HOSSEN" userId="a4e88416-0835-49b4-bf11-1bffe063ddad" providerId="ADAL" clId="{A0FBCE1D-33DF-4BA6-901F-82A1E3C2F1B6}" dt="2020-04-27T08:49:07.686" v="1581" actId="14100"/>
        <pc:sldMkLst>
          <pc:docMk/>
          <pc:sldMk cId="810126219" sldId="346"/>
        </pc:sldMkLst>
        <pc:picChg chg="del">
          <ac:chgData name="MD. ISMAIL HOSSEN" userId="a4e88416-0835-49b4-bf11-1bffe063ddad" providerId="ADAL" clId="{A0FBCE1D-33DF-4BA6-901F-82A1E3C2F1B6}" dt="2020-04-27T08:48:47.293" v="1577" actId="478"/>
          <ac:picMkLst>
            <pc:docMk/>
            <pc:sldMk cId="810126219" sldId="346"/>
            <ac:picMk id="3" creationId="{8C202C1C-C029-4F23-82D1-5C152C930C81}"/>
          </ac:picMkLst>
        </pc:picChg>
        <pc:picChg chg="add mod">
          <ac:chgData name="MD. ISMAIL HOSSEN" userId="a4e88416-0835-49b4-bf11-1bffe063ddad" providerId="ADAL" clId="{A0FBCE1D-33DF-4BA6-901F-82A1E3C2F1B6}" dt="2020-04-27T08:49:07.686" v="1581" actId="14100"/>
          <ac:picMkLst>
            <pc:docMk/>
            <pc:sldMk cId="810126219" sldId="346"/>
            <ac:picMk id="4" creationId="{14EBCCFE-908C-4FB9-BF1D-63190701233E}"/>
          </ac:picMkLst>
        </pc:picChg>
        <pc:picChg chg="del">
          <ac:chgData name="MD. ISMAIL HOSSEN" userId="a4e88416-0835-49b4-bf11-1bffe063ddad" providerId="ADAL" clId="{A0FBCE1D-33DF-4BA6-901F-82A1E3C2F1B6}" dt="2020-04-27T08:48:47.293" v="1577" actId="478"/>
          <ac:picMkLst>
            <pc:docMk/>
            <pc:sldMk cId="810126219" sldId="346"/>
            <ac:picMk id="5" creationId="{6EDCC78F-A654-447C-B356-BF2FB5F63590}"/>
          </ac:picMkLst>
        </pc:picChg>
      </pc:sldChg>
      <pc:sldChg chg="addSp delSp modSp add">
        <pc:chgData name="MD. ISMAIL HOSSEN" userId="a4e88416-0835-49b4-bf11-1bffe063ddad" providerId="ADAL" clId="{A0FBCE1D-33DF-4BA6-901F-82A1E3C2F1B6}" dt="2020-04-27T09:28:01.568" v="1588" actId="1036"/>
        <pc:sldMkLst>
          <pc:docMk/>
          <pc:sldMk cId="1181626451" sldId="347"/>
        </pc:sldMkLst>
        <pc:picChg chg="add mod">
          <ac:chgData name="MD. ISMAIL HOSSEN" userId="a4e88416-0835-49b4-bf11-1bffe063ddad" providerId="ADAL" clId="{A0FBCE1D-33DF-4BA6-901F-82A1E3C2F1B6}" dt="2020-04-27T09:28:01.568" v="1588" actId="1036"/>
          <ac:picMkLst>
            <pc:docMk/>
            <pc:sldMk cId="1181626451" sldId="347"/>
            <ac:picMk id="3" creationId="{FCDBBF9E-C673-40A9-96A1-8E7CA47A0DFB}"/>
          </ac:picMkLst>
        </pc:picChg>
        <pc:picChg chg="del">
          <ac:chgData name="MD. ISMAIL HOSSEN" userId="a4e88416-0835-49b4-bf11-1bffe063ddad" providerId="ADAL" clId="{A0FBCE1D-33DF-4BA6-901F-82A1E3C2F1B6}" dt="2020-04-27T09:27:36.974" v="1583" actId="478"/>
          <ac:picMkLst>
            <pc:docMk/>
            <pc:sldMk cId="1181626451" sldId="347"/>
            <ac:picMk id="4" creationId="{14EBCCFE-908C-4FB9-BF1D-63190701233E}"/>
          </ac:picMkLst>
        </pc:picChg>
      </pc:sldChg>
      <pc:sldChg chg="addSp delSp modSp add">
        <pc:chgData name="MD. ISMAIL HOSSEN" userId="a4e88416-0835-49b4-bf11-1bffe063ddad" providerId="ADAL" clId="{A0FBCE1D-33DF-4BA6-901F-82A1E3C2F1B6}" dt="2020-04-27T11:11:53.089" v="2008" actId="20577"/>
        <pc:sldMkLst>
          <pc:docMk/>
          <pc:sldMk cId="4080902336" sldId="348"/>
        </pc:sldMkLst>
        <pc:spChg chg="add del">
          <ac:chgData name="MD. ISMAIL HOSSEN" userId="a4e88416-0835-49b4-bf11-1bffe063ddad" providerId="ADAL" clId="{A0FBCE1D-33DF-4BA6-901F-82A1E3C2F1B6}" dt="2020-04-27T09:30:09.511" v="1591"/>
          <ac:spMkLst>
            <pc:docMk/>
            <pc:sldMk cId="4080902336" sldId="348"/>
            <ac:spMk id="4" creationId="{F49D6511-B67C-4C8D-84E3-7F9453E7E875}"/>
          </ac:spMkLst>
        </pc:spChg>
        <pc:spChg chg="add mod">
          <ac:chgData name="MD. ISMAIL HOSSEN" userId="a4e88416-0835-49b4-bf11-1bffe063ddad" providerId="ADAL" clId="{A0FBCE1D-33DF-4BA6-901F-82A1E3C2F1B6}" dt="2020-04-27T11:11:53.089" v="2008" actId="20577"/>
          <ac:spMkLst>
            <pc:docMk/>
            <pc:sldMk cId="4080902336" sldId="348"/>
            <ac:spMk id="5" creationId="{6BAFEDBE-6428-4A9C-A0B3-A247752CE1AB}"/>
          </ac:spMkLst>
        </pc:spChg>
        <pc:spChg chg="mod">
          <ac:chgData name="MD. ISMAIL HOSSEN" userId="a4e88416-0835-49b4-bf11-1bffe063ddad" providerId="ADAL" clId="{A0FBCE1D-33DF-4BA6-901F-82A1E3C2F1B6}" dt="2020-04-27T09:30:17.758" v="1592"/>
          <ac:spMkLst>
            <pc:docMk/>
            <pc:sldMk cId="4080902336" sldId="348"/>
            <ac:spMk id="7" creationId="{1C4C160C-F333-46D6-985E-F7B208358227}"/>
          </ac:spMkLst>
        </pc:spChg>
        <pc:picChg chg="del">
          <ac:chgData name="MD. ISMAIL HOSSEN" userId="a4e88416-0835-49b4-bf11-1bffe063ddad" providerId="ADAL" clId="{A0FBCE1D-33DF-4BA6-901F-82A1E3C2F1B6}" dt="2020-04-27T09:30:41.937" v="1593" actId="478"/>
          <ac:picMkLst>
            <pc:docMk/>
            <pc:sldMk cId="4080902336" sldId="348"/>
            <ac:picMk id="3" creationId="{FCDBBF9E-C673-40A9-96A1-8E7CA47A0DFB}"/>
          </ac:picMkLst>
        </pc:picChg>
      </pc:sldChg>
      <pc:sldChg chg="addSp delSp modSp add">
        <pc:chgData name="MD. ISMAIL HOSSEN" userId="a4e88416-0835-49b4-bf11-1bffe063ddad" providerId="ADAL" clId="{A0FBCE1D-33DF-4BA6-901F-82A1E3C2F1B6}" dt="2020-04-27T09:36:55.274" v="1656" actId="14100"/>
        <pc:sldMkLst>
          <pc:docMk/>
          <pc:sldMk cId="145635860" sldId="349"/>
        </pc:sldMkLst>
        <pc:spChg chg="del">
          <ac:chgData name="MD. ISMAIL HOSSEN" userId="a4e88416-0835-49b4-bf11-1bffe063ddad" providerId="ADAL" clId="{A0FBCE1D-33DF-4BA6-901F-82A1E3C2F1B6}" dt="2020-04-27T09:36:47.601" v="1654" actId="478"/>
          <ac:spMkLst>
            <pc:docMk/>
            <pc:sldMk cId="145635860" sldId="349"/>
            <ac:spMk id="5" creationId="{6BAFEDBE-6428-4A9C-A0B3-A247752CE1AB}"/>
          </ac:spMkLst>
        </pc:spChg>
        <pc:spChg chg="mod">
          <ac:chgData name="MD. ISMAIL HOSSEN" userId="a4e88416-0835-49b4-bf11-1bffe063ddad" providerId="ADAL" clId="{A0FBCE1D-33DF-4BA6-901F-82A1E3C2F1B6}" dt="2020-04-27T09:36:43.042" v="1653" actId="20577"/>
          <ac:spMkLst>
            <pc:docMk/>
            <pc:sldMk cId="145635860" sldId="349"/>
            <ac:spMk id="7" creationId="{1C4C160C-F333-46D6-985E-F7B208358227}"/>
          </ac:spMkLst>
        </pc:spChg>
        <pc:picChg chg="add mod">
          <ac:chgData name="MD. ISMAIL HOSSEN" userId="a4e88416-0835-49b4-bf11-1bffe063ddad" providerId="ADAL" clId="{A0FBCE1D-33DF-4BA6-901F-82A1E3C2F1B6}" dt="2020-04-27T09:36:55.274" v="1656" actId="14100"/>
          <ac:picMkLst>
            <pc:docMk/>
            <pc:sldMk cId="145635860" sldId="349"/>
            <ac:picMk id="3" creationId="{C0A9F1A1-6979-458F-A4CB-DFB2E896DCD7}"/>
          </ac:picMkLst>
        </pc:picChg>
      </pc:sldChg>
      <pc:sldChg chg="addSp delSp modSp add">
        <pc:chgData name="MD. ISMAIL HOSSEN" userId="a4e88416-0835-49b4-bf11-1bffe063ddad" providerId="ADAL" clId="{A0FBCE1D-33DF-4BA6-901F-82A1E3C2F1B6}" dt="2020-04-27T10:40:25.740" v="1798" actId="113"/>
        <pc:sldMkLst>
          <pc:docMk/>
          <pc:sldMk cId="1311552445" sldId="350"/>
        </pc:sldMkLst>
        <pc:spChg chg="add mod">
          <ac:chgData name="MD. ISMAIL HOSSEN" userId="a4e88416-0835-49b4-bf11-1bffe063ddad" providerId="ADAL" clId="{A0FBCE1D-33DF-4BA6-901F-82A1E3C2F1B6}" dt="2020-04-27T10:40:25.740" v="1798" actId="113"/>
          <ac:spMkLst>
            <pc:docMk/>
            <pc:sldMk cId="1311552445" sldId="350"/>
            <ac:spMk id="4" creationId="{AA838F0F-6F4D-4D7E-9078-54129041A50C}"/>
          </ac:spMkLst>
        </pc:spChg>
        <pc:spChg chg="mod">
          <ac:chgData name="MD. ISMAIL HOSSEN" userId="a4e88416-0835-49b4-bf11-1bffe063ddad" providerId="ADAL" clId="{A0FBCE1D-33DF-4BA6-901F-82A1E3C2F1B6}" dt="2020-04-27T10:21:30.672" v="1683" actId="20577"/>
          <ac:spMkLst>
            <pc:docMk/>
            <pc:sldMk cId="1311552445" sldId="350"/>
            <ac:spMk id="7" creationId="{1C4C160C-F333-46D6-985E-F7B208358227}"/>
          </ac:spMkLst>
        </pc:spChg>
        <pc:picChg chg="del">
          <ac:chgData name="MD. ISMAIL HOSSEN" userId="a4e88416-0835-49b4-bf11-1bffe063ddad" providerId="ADAL" clId="{A0FBCE1D-33DF-4BA6-901F-82A1E3C2F1B6}" dt="2020-04-27T10:19:58.347" v="1658" actId="478"/>
          <ac:picMkLst>
            <pc:docMk/>
            <pc:sldMk cId="1311552445" sldId="350"/>
            <ac:picMk id="3" creationId="{C0A9F1A1-6979-458F-A4CB-DFB2E896DCD7}"/>
          </ac:picMkLst>
        </pc:picChg>
      </pc:sldChg>
      <pc:sldChg chg="addSp delSp modSp add">
        <pc:chgData name="MD. ISMAIL HOSSEN" userId="a4e88416-0835-49b4-bf11-1bffe063ddad" providerId="ADAL" clId="{A0FBCE1D-33DF-4BA6-901F-82A1E3C2F1B6}" dt="2020-04-27T10:41:57.914" v="1816" actId="20577"/>
        <pc:sldMkLst>
          <pc:docMk/>
          <pc:sldMk cId="1373573166" sldId="351"/>
        </pc:sldMkLst>
        <pc:spChg chg="del">
          <ac:chgData name="MD. ISMAIL HOSSEN" userId="a4e88416-0835-49b4-bf11-1bffe063ddad" providerId="ADAL" clId="{A0FBCE1D-33DF-4BA6-901F-82A1E3C2F1B6}" dt="2020-04-27T10:41:33.563" v="1800" actId="478"/>
          <ac:spMkLst>
            <pc:docMk/>
            <pc:sldMk cId="1373573166" sldId="351"/>
            <ac:spMk id="4" creationId="{AA838F0F-6F4D-4D7E-9078-54129041A50C}"/>
          </ac:spMkLst>
        </pc:spChg>
        <pc:spChg chg="mod">
          <ac:chgData name="MD. ISMAIL HOSSEN" userId="a4e88416-0835-49b4-bf11-1bffe063ddad" providerId="ADAL" clId="{A0FBCE1D-33DF-4BA6-901F-82A1E3C2F1B6}" dt="2020-04-27T10:41:57.914" v="1816" actId="20577"/>
          <ac:spMkLst>
            <pc:docMk/>
            <pc:sldMk cId="1373573166" sldId="351"/>
            <ac:spMk id="7" creationId="{1C4C160C-F333-46D6-985E-F7B208358227}"/>
          </ac:spMkLst>
        </pc:spChg>
        <pc:picChg chg="add mod">
          <ac:chgData name="MD. ISMAIL HOSSEN" userId="a4e88416-0835-49b4-bf11-1bffe063ddad" providerId="ADAL" clId="{A0FBCE1D-33DF-4BA6-901F-82A1E3C2F1B6}" dt="2020-04-27T10:41:49.025" v="1804" actId="1076"/>
          <ac:picMkLst>
            <pc:docMk/>
            <pc:sldMk cId="1373573166" sldId="351"/>
            <ac:picMk id="3" creationId="{3AEC0A79-941B-4892-A9FF-1F339078200B}"/>
          </ac:picMkLst>
        </pc:picChg>
      </pc:sldChg>
      <pc:sldChg chg="add">
        <pc:chgData name="MD. ISMAIL HOSSEN" userId="a4e88416-0835-49b4-bf11-1bffe063ddad" providerId="ADAL" clId="{A0FBCE1D-33DF-4BA6-901F-82A1E3C2F1B6}" dt="2020-04-27T11:02:02.727" v="1880"/>
        <pc:sldMkLst>
          <pc:docMk/>
          <pc:sldMk cId="1484727533" sldId="352"/>
        </pc:sldMkLst>
      </pc:sldChg>
      <pc:sldChg chg="modSp add">
        <pc:chgData name="MD. ISMAIL HOSSEN" userId="a4e88416-0835-49b4-bf11-1bffe063ddad" providerId="ADAL" clId="{A0FBCE1D-33DF-4BA6-901F-82A1E3C2F1B6}" dt="2020-04-27T11:09:10.893" v="1996" actId="1035"/>
        <pc:sldMkLst>
          <pc:docMk/>
          <pc:sldMk cId="309689634" sldId="353"/>
        </pc:sldMkLst>
        <pc:spChg chg="mod">
          <ac:chgData name="MD. ISMAIL HOSSEN" userId="a4e88416-0835-49b4-bf11-1bffe063ddad" providerId="ADAL" clId="{A0FBCE1D-33DF-4BA6-901F-82A1E3C2F1B6}" dt="2020-04-27T11:09:10.893" v="1996" actId="1035"/>
          <ac:spMkLst>
            <pc:docMk/>
            <pc:sldMk cId="309689634" sldId="353"/>
            <ac:spMk id="3" creationId="{AFA66944-14F3-49A6-B993-9372F483C700}"/>
          </ac:spMkLst>
        </pc:spChg>
        <pc:spChg chg="mod">
          <ac:chgData name="MD. ISMAIL HOSSEN" userId="a4e88416-0835-49b4-bf11-1bffe063ddad" providerId="ADAL" clId="{A0FBCE1D-33DF-4BA6-901F-82A1E3C2F1B6}" dt="2020-04-27T11:05:35.753" v="1906" actId="20577"/>
          <ac:spMkLst>
            <pc:docMk/>
            <pc:sldMk cId="309689634" sldId="353"/>
            <ac:spMk id="7" creationId="{1C4C160C-F333-46D6-985E-F7B208358227}"/>
          </ac:spMkLst>
        </pc:spChg>
      </pc:sldChg>
      <pc:sldChg chg="modSp add ord">
        <pc:chgData name="MD. ISMAIL HOSSEN" userId="a4e88416-0835-49b4-bf11-1bffe063ddad" providerId="ADAL" clId="{A0FBCE1D-33DF-4BA6-901F-82A1E3C2F1B6}" dt="2020-04-27T11:17:59.019" v="2052"/>
        <pc:sldMkLst>
          <pc:docMk/>
          <pc:sldMk cId="705682725" sldId="354"/>
        </pc:sldMkLst>
        <pc:spChg chg="mod">
          <ac:chgData name="MD. ISMAIL HOSSEN" userId="a4e88416-0835-49b4-bf11-1bffe063ddad" providerId="ADAL" clId="{A0FBCE1D-33DF-4BA6-901F-82A1E3C2F1B6}" dt="2020-04-27T11:17:29.407" v="2051" actId="20577"/>
          <ac:spMkLst>
            <pc:docMk/>
            <pc:sldMk cId="705682725" sldId="354"/>
            <ac:spMk id="8" creationId="{0FA58B4A-2FCF-47F8-A2F6-D980B08EB9FC}"/>
          </ac:spMkLst>
        </pc:spChg>
      </pc:sldChg>
    </pc:docChg>
  </pc:docChgLst>
  <pc:docChgLst>
    <pc:chgData name="SYEDA ANIKA TASNIM" userId="8fb70a1d-16e3-4c86-a699-7b87e9bfa60b" providerId="ADAL" clId="{FEB56946-BF60-464B-8B90-E4E4D8AFE9ED}"/>
    <pc:docChg chg="custSel modSld">
      <pc:chgData name="SYEDA ANIKA TASNIM" userId="8fb70a1d-16e3-4c86-a699-7b87e9bfa60b" providerId="ADAL" clId="{FEB56946-BF60-464B-8B90-E4E4D8AFE9ED}" dt="2021-11-16T02:27:50.796" v="56" actId="20577"/>
      <pc:docMkLst>
        <pc:docMk/>
      </pc:docMkLst>
      <pc:sldChg chg="modSp mod">
        <pc:chgData name="SYEDA ANIKA TASNIM" userId="8fb70a1d-16e3-4c86-a699-7b87e9bfa60b" providerId="ADAL" clId="{FEB56946-BF60-464B-8B90-E4E4D8AFE9ED}" dt="2021-11-16T02:27:50.796" v="56" actId="20577"/>
        <pc:sldMkLst>
          <pc:docMk/>
          <pc:sldMk cId="700707328" sldId="256"/>
        </pc:sldMkLst>
        <pc:graphicFrameChg chg="modGraphic">
          <ac:chgData name="SYEDA ANIKA TASNIM" userId="8fb70a1d-16e3-4c86-a699-7b87e9bfa60b" providerId="ADAL" clId="{FEB56946-BF60-464B-8B90-E4E4D8AFE9ED}" dt="2021-11-16T02:27:50.796" v="56" actId="20577"/>
          <ac:graphicFrameMkLst>
            <pc:docMk/>
            <pc:sldMk cId="700707328" sldId="256"/>
            <ac:graphicFrameMk id="7" creationId="{29FF08AD-7519-4C4A-8E0D-640DF5BB5E58}"/>
          </ac:graphicFrameMkLst>
        </pc:graphicFrameChg>
      </pc:sldChg>
    </pc:docChg>
  </pc:docChgLst>
  <pc:docChgLst>
    <pc:chgData name="MD. ISMAIL HOSSEN" userId="a4e88416-0835-49b4-bf11-1bffe063ddad" providerId="ADAL" clId="{27B146D4-2E3D-4627-A7A2-6B6DA1B809FA}"/>
    <pc:docChg chg="undo custSel addSld delSld modSld">
      <pc:chgData name="MD. ISMAIL HOSSEN" userId="a4e88416-0835-49b4-bf11-1bffe063ddad" providerId="ADAL" clId="{27B146D4-2E3D-4627-A7A2-6B6DA1B809FA}" dt="2020-04-23T13:05:04.023" v="693" actId="14100"/>
      <pc:docMkLst>
        <pc:docMk/>
      </pc:docMkLst>
      <pc:sldChg chg="modSp">
        <pc:chgData name="MD. ISMAIL HOSSEN" userId="a4e88416-0835-49b4-bf11-1bffe063ddad" providerId="ADAL" clId="{27B146D4-2E3D-4627-A7A2-6B6DA1B809FA}" dt="2020-04-23T07:35:54.793" v="4"/>
        <pc:sldMkLst>
          <pc:docMk/>
          <pc:sldMk cId="700707328" sldId="256"/>
        </pc:sldMkLst>
        <pc:spChg chg="mod">
          <ac:chgData name="MD. ISMAIL HOSSEN" userId="a4e88416-0835-49b4-bf11-1bffe063ddad" providerId="ADAL" clId="{27B146D4-2E3D-4627-A7A2-6B6DA1B809FA}" dt="2020-04-23T07:35:54.793" v="4"/>
          <ac:spMkLst>
            <pc:docMk/>
            <pc:sldMk cId="700707328" sldId="256"/>
            <ac:spMk id="2" creationId="{00000000-0000-0000-0000-000000000000}"/>
          </ac:spMkLst>
        </pc:spChg>
        <pc:graphicFrameChg chg="modGraphic">
          <ac:chgData name="MD. ISMAIL HOSSEN" userId="a4e88416-0835-49b4-bf11-1bffe063ddad" providerId="ADAL" clId="{27B146D4-2E3D-4627-A7A2-6B6DA1B809FA}" dt="2020-04-23T07:35:27.889" v="3"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27B146D4-2E3D-4627-A7A2-6B6DA1B809FA}" dt="2020-04-23T07:43:40.829" v="45" actId="27636"/>
        <pc:sldMkLst>
          <pc:docMk/>
          <pc:sldMk cId="424874041" sldId="257"/>
        </pc:sldMkLst>
        <pc:spChg chg="mod">
          <ac:chgData name="MD. ISMAIL HOSSEN" userId="a4e88416-0835-49b4-bf11-1bffe063ddad" providerId="ADAL" clId="{27B146D4-2E3D-4627-A7A2-6B6DA1B809FA}" dt="2020-04-23T07:43:40.829" v="45" actId="27636"/>
          <ac:spMkLst>
            <pc:docMk/>
            <pc:sldMk cId="424874041" sldId="257"/>
            <ac:spMk id="3" creationId="{00000000-0000-0000-0000-000000000000}"/>
          </ac:spMkLst>
        </pc:spChg>
      </pc:sldChg>
      <pc:sldChg chg="modSp">
        <pc:chgData name="MD. ISMAIL HOSSEN" userId="a4e88416-0835-49b4-bf11-1bffe063ddad" providerId="ADAL" clId="{27B146D4-2E3D-4627-A7A2-6B6DA1B809FA}" dt="2020-04-23T09:34:50.582" v="526" actId="255"/>
        <pc:sldMkLst>
          <pc:docMk/>
          <pc:sldMk cId="1923382373" sldId="264"/>
        </pc:sldMkLst>
        <pc:spChg chg="mod">
          <ac:chgData name="MD. ISMAIL HOSSEN" userId="a4e88416-0835-49b4-bf11-1bffe063ddad" providerId="ADAL" clId="{27B146D4-2E3D-4627-A7A2-6B6DA1B809FA}" dt="2020-04-23T09:34:50.582" v="526" actId="255"/>
          <ac:spMkLst>
            <pc:docMk/>
            <pc:sldMk cId="1923382373" sldId="264"/>
            <ac:spMk id="5" creationId="{F2944A7F-5AE5-EC49-82AF-722C8C8F62C6}"/>
          </ac:spMkLst>
        </pc:spChg>
      </pc:sldChg>
      <pc:sldChg chg="modSp">
        <pc:chgData name="MD. ISMAIL HOSSEN" userId="a4e88416-0835-49b4-bf11-1bffe063ddad" providerId="ADAL" clId="{27B146D4-2E3D-4627-A7A2-6B6DA1B809FA}" dt="2020-04-23T13:05:04.023" v="693" actId="14100"/>
        <pc:sldMkLst>
          <pc:docMk/>
          <pc:sldMk cId="3224969828" sldId="265"/>
        </pc:sldMkLst>
        <pc:spChg chg="mod">
          <ac:chgData name="MD. ISMAIL HOSSEN" userId="a4e88416-0835-49b4-bf11-1bffe063ddad" providerId="ADAL" clId="{27B146D4-2E3D-4627-A7A2-6B6DA1B809FA}" dt="2020-04-23T13:05:04.023" v="693" actId="14100"/>
          <ac:spMkLst>
            <pc:docMk/>
            <pc:sldMk cId="3224969828" sldId="265"/>
            <ac:spMk id="3" creationId="{56CD2EA8-B54C-CE4F-A943-BFB367453E0E}"/>
          </ac:spMkLst>
        </pc:spChg>
      </pc:sldChg>
      <pc:sldChg chg="modSp add">
        <pc:chgData name="MD. ISMAIL HOSSEN" userId="a4e88416-0835-49b4-bf11-1bffe063ddad" providerId="ADAL" clId="{27B146D4-2E3D-4627-A7A2-6B6DA1B809FA}" dt="2020-04-23T07:44:27.821" v="54" actId="12"/>
        <pc:sldMkLst>
          <pc:docMk/>
          <pc:sldMk cId="3111842436" sldId="302"/>
        </pc:sldMkLst>
        <pc:spChg chg="mod">
          <ac:chgData name="MD. ISMAIL HOSSEN" userId="a4e88416-0835-49b4-bf11-1bffe063ddad" providerId="ADAL" clId="{27B146D4-2E3D-4627-A7A2-6B6DA1B809FA}" dt="2020-04-23T07:43:56.832" v="53" actId="20577"/>
          <ac:spMkLst>
            <pc:docMk/>
            <pc:sldMk cId="3111842436" sldId="302"/>
            <ac:spMk id="2" creationId="{00000000-0000-0000-0000-000000000000}"/>
          </ac:spMkLst>
        </pc:spChg>
        <pc:spChg chg="mod">
          <ac:chgData name="MD. ISMAIL HOSSEN" userId="a4e88416-0835-49b4-bf11-1bffe063ddad" providerId="ADAL" clId="{27B146D4-2E3D-4627-A7A2-6B6DA1B809FA}" dt="2020-04-23T07:44:27.821" v="54" actId="12"/>
          <ac:spMkLst>
            <pc:docMk/>
            <pc:sldMk cId="3111842436" sldId="302"/>
            <ac:spMk id="3" creationId="{00000000-0000-0000-0000-000000000000}"/>
          </ac:spMkLst>
        </pc:spChg>
      </pc:sldChg>
      <pc:sldChg chg="addSp modSp add">
        <pc:chgData name="MD. ISMAIL HOSSEN" userId="a4e88416-0835-49b4-bf11-1bffe063ddad" providerId="ADAL" clId="{27B146D4-2E3D-4627-A7A2-6B6DA1B809FA}" dt="2020-04-23T08:11:30.385" v="143" actId="1076"/>
        <pc:sldMkLst>
          <pc:docMk/>
          <pc:sldMk cId="3995764304" sldId="304"/>
        </pc:sldMkLst>
        <pc:spChg chg="mod">
          <ac:chgData name="MD. ISMAIL HOSSEN" userId="a4e88416-0835-49b4-bf11-1bffe063ddad" providerId="ADAL" clId="{27B146D4-2E3D-4627-A7A2-6B6DA1B809FA}" dt="2020-04-23T07:46:21.949" v="60"/>
          <ac:spMkLst>
            <pc:docMk/>
            <pc:sldMk cId="3995764304" sldId="304"/>
            <ac:spMk id="2" creationId="{00000000-0000-0000-0000-000000000000}"/>
          </ac:spMkLst>
        </pc:spChg>
        <pc:spChg chg="mod">
          <ac:chgData name="MD. ISMAIL HOSSEN" userId="a4e88416-0835-49b4-bf11-1bffe063ddad" providerId="ADAL" clId="{27B146D4-2E3D-4627-A7A2-6B6DA1B809FA}" dt="2020-04-23T08:10:27.415" v="134" actId="14100"/>
          <ac:spMkLst>
            <pc:docMk/>
            <pc:sldMk cId="3995764304" sldId="304"/>
            <ac:spMk id="3" creationId="{00000000-0000-0000-0000-000000000000}"/>
          </ac:spMkLst>
        </pc:spChg>
        <pc:spChg chg="add mod">
          <ac:chgData name="MD. ISMAIL HOSSEN" userId="a4e88416-0835-49b4-bf11-1bffe063ddad" providerId="ADAL" clId="{27B146D4-2E3D-4627-A7A2-6B6DA1B809FA}" dt="2020-04-23T08:11:30.385" v="143" actId="1076"/>
          <ac:spMkLst>
            <pc:docMk/>
            <pc:sldMk cId="3995764304" sldId="304"/>
            <ac:spMk id="5" creationId="{F8BD671A-17C7-4749-8DF3-A0D553AE4CF0}"/>
          </ac:spMkLst>
        </pc:spChg>
        <pc:picChg chg="add mod">
          <ac:chgData name="MD. ISMAIL HOSSEN" userId="a4e88416-0835-49b4-bf11-1bffe063ddad" providerId="ADAL" clId="{27B146D4-2E3D-4627-A7A2-6B6DA1B809FA}" dt="2020-04-23T08:10:47.436" v="137" actId="14100"/>
          <ac:picMkLst>
            <pc:docMk/>
            <pc:sldMk cId="3995764304" sldId="304"/>
            <ac:picMk id="4" creationId="{018933B2-77CD-46E5-B6EA-A48EB75ECC1F}"/>
          </ac:picMkLst>
        </pc:picChg>
      </pc:sldChg>
    </pc:docChg>
  </pc:docChgLst>
  <pc:docChgLst>
    <pc:chgData name="MD. ISMAIL HOSSEN" userId="a4e88416-0835-49b4-bf11-1bffe063ddad" providerId="ADAL" clId="{10DC3702-0F9F-4F55-9575-C0027240FE3B}"/>
    <pc:docChg chg="modSld">
      <pc:chgData name="MD. ISMAIL HOSSEN" userId="a4e88416-0835-49b4-bf11-1bffe063ddad" providerId="ADAL" clId="{10DC3702-0F9F-4F55-9575-C0027240FE3B}" dt="2020-04-30T12:25:13.843" v="8" actId="113"/>
      <pc:docMkLst>
        <pc:docMk/>
      </pc:docMkLst>
      <pc:sldChg chg="modSp">
        <pc:chgData name="MD. ISMAIL HOSSEN" userId="a4e88416-0835-49b4-bf11-1bffe063ddad" providerId="ADAL" clId="{10DC3702-0F9F-4F55-9575-C0027240FE3B}" dt="2020-04-30T12:25:00.627" v="7" actId="20577"/>
        <pc:sldMkLst>
          <pc:docMk/>
          <pc:sldMk cId="700707328" sldId="256"/>
        </pc:sldMkLst>
        <pc:graphicFrameChg chg="modGraphic">
          <ac:chgData name="MD. ISMAIL HOSSEN" userId="a4e88416-0835-49b4-bf11-1bffe063ddad" providerId="ADAL" clId="{10DC3702-0F9F-4F55-9575-C0027240FE3B}" dt="2020-04-30T12:25:00.627"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10DC3702-0F9F-4F55-9575-C0027240FE3B}" dt="2020-04-30T12:25:13.843" v="8" actId="113"/>
        <pc:sldMkLst>
          <pc:docMk/>
          <pc:sldMk cId="3111842436" sldId="302"/>
        </pc:sldMkLst>
        <pc:spChg chg="mod">
          <ac:chgData name="MD. ISMAIL HOSSEN" userId="a4e88416-0835-49b4-bf11-1bffe063ddad" providerId="ADAL" clId="{10DC3702-0F9F-4F55-9575-C0027240FE3B}" dt="2020-04-30T12:25:13.843" v="8" actId="113"/>
          <ac:spMkLst>
            <pc:docMk/>
            <pc:sldMk cId="3111842436" sldId="302"/>
            <ac:spMk id="3" creationId="{00000000-0000-0000-0000-000000000000}"/>
          </ac:spMkLst>
        </pc:spChg>
      </pc:sldChg>
    </pc:docChg>
  </pc:docChgLst>
  <pc:docChgLst>
    <pc:chgData name="MD. ISMAIL HOSSEN" userId="a4e88416-0835-49b4-bf11-1bffe063ddad" providerId="ADAL" clId="{8066A1B7-F7E4-441A-95F4-2D7C5F5723BD}"/>
    <pc:docChg chg="undo redo custSel addSld delSld modSld">
      <pc:chgData name="MD. ISMAIL HOSSEN" userId="a4e88416-0835-49b4-bf11-1bffe063ddad" providerId="ADAL" clId="{8066A1B7-F7E4-441A-95F4-2D7C5F5723BD}" dt="2020-04-22T11:59:21.728" v="1015" actId="20577"/>
      <pc:docMkLst>
        <pc:docMk/>
      </pc:docMkLst>
      <pc:sldChg chg="addSp delSp modSp">
        <pc:chgData name="MD. ISMAIL HOSSEN" userId="a4e88416-0835-49b4-bf11-1bffe063ddad" providerId="ADAL" clId="{8066A1B7-F7E4-441A-95F4-2D7C5F5723BD}" dt="2020-04-22T05:18:07.871" v="15" actId="20577"/>
        <pc:sldMkLst>
          <pc:docMk/>
          <pc:sldMk cId="700707328" sldId="256"/>
        </pc:sldMkLst>
        <pc:spChg chg="mod">
          <ac:chgData name="MD. ISMAIL HOSSEN" userId="a4e88416-0835-49b4-bf11-1bffe063ddad" providerId="ADAL" clId="{8066A1B7-F7E4-441A-95F4-2D7C5F5723BD}" dt="2020-04-22T05:13:48.427" v="1" actId="27636"/>
          <ac:spMkLst>
            <pc:docMk/>
            <pc:sldMk cId="700707328" sldId="256"/>
            <ac:spMk id="2" creationId="{00000000-0000-0000-0000-000000000000}"/>
          </ac:spMkLst>
        </pc:spChg>
        <pc:spChg chg="mod">
          <ac:chgData name="MD. ISMAIL HOSSEN" userId="a4e88416-0835-49b4-bf11-1bffe063ddad" providerId="ADAL" clId="{8066A1B7-F7E4-441A-95F4-2D7C5F5723BD}" dt="2020-04-22T05:17:55.286" v="11" actId="313"/>
          <ac:spMkLst>
            <pc:docMk/>
            <pc:sldMk cId="700707328" sldId="256"/>
            <ac:spMk id="3" creationId="{00000000-0000-0000-0000-000000000000}"/>
          </ac:spMkLst>
        </pc:spChg>
        <pc:spChg chg="add del">
          <ac:chgData name="MD. ISMAIL HOSSEN" userId="a4e88416-0835-49b4-bf11-1bffe063ddad" providerId="ADAL" clId="{8066A1B7-F7E4-441A-95F4-2D7C5F5723BD}" dt="2020-04-22T05:17:34.171" v="5"/>
          <ac:spMkLst>
            <pc:docMk/>
            <pc:sldMk cId="700707328" sldId="256"/>
            <ac:spMk id="5" creationId="{E377AC92-0BB3-41F9-96CE-2689BB4F4CEF}"/>
          </ac:spMkLst>
        </pc:spChg>
        <pc:spChg chg="mod">
          <ac:chgData name="MD. ISMAIL HOSSEN" userId="a4e88416-0835-49b4-bf11-1bffe063ddad" providerId="ADAL" clId="{8066A1B7-F7E4-441A-95F4-2D7C5F5723BD}" dt="2020-04-22T05:17:49.423" v="10" actId="27636"/>
          <ac:spMkLst>
            <pc:docMk/>
            <pc:sldMk cId="700707328" sldId="256"/>
            <ac:spMk id="8" creationId="{FF0F860A-68ED-3A45-9B2E-50E8CE1BC6B7}"/>
          </ac:spMkLst>
        </pc:spChg>
        <pc:graphicFrameChg chg="modGraphic">
          <ac:chgData name="MD. ISMAIL HOSSEN" userId="a4e88416-0835-49b4-bf11-1bffe063ddad" providerId="ADAL" clId="{8066A1B7-F7E4-441A-95F4-2D7C5F5723BD}" dt="2020-04-22T05:18:07.871" v="15"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8066A1B7-F7E4-441A-95F4-2D7C5F5723BD}" dt="2020-04-22T11:08:56.883" v="823"/>
        <pc:sldMkLst>
          <pc:docMk/>
          <pc:sldMk cId="424874041" sldId="257"/>
        </pc:sldMkLst>
        <pc:spChg chg="mod">
          <ac:chgData name="MD. ISMAIL HOSSEN" userId="a4e88416-0835-49b4-bf11-1bffe063ddad" providerId="ADAL" clId="{8066A1B7-F7E4-441A-95F4-2D7C5F5723BD}" dt="2020-04-22T11:08:56.883" v="823"/>
          <ac:spMkLst>
            <pc:docMk/>
            <pc:sldMk cId="424874041" sldId="257"/>
            <ac:spMk id="3" creationId="{00000000-0000-0000-0000-000000000000}"/>
          </ac:spMkLst>
        </pc:spChg>
      </pc:sldChg>
      <pc:sldChg chg="modSp">
        <pc:chgData name="MD. ISMAIL HOSSEN" userId="a4e88416-0835-49b4-bf11-1bffe063ddad" providerId="ADAL" clId="{8066A1B7-F7E4-441A-95F4-2D7C5F5723BD}" dt="2020-04-22T11:17:01.552" v="858" actId="20577"/>
        <pc:sldMkLst>
          <pc:docMk/>
          <pc:sldMk cId="1923382373" sldId="264"/>
        </pc:sldMkLst>
        <pc:spChg chg="mod">
          <ac:chgData name="MD. ISMAIL HOSSEN" userId="a4e88416-0835-49b4-bf11-1bffe063ddad" providerId="ADAL" clId="{8066A1B7-F7E4-441A-95F4-2D7C5F5723BD}" dt="2020-04-22T11:17:01.552" v="858" actId="20577"/>
          <ac:spMkLst>
            <pc:docMk/>
            <pc:sldMk cId="1923382373" sldId="264"/>
            <ac:spMk id="4" creationId="{00000000-0000-0000-0000-000000000000}"/>
          </ac:spMkLst>
        </pc:spChg>
        <pc:spChg chg="mod">
          <ac:chgData name="MD. ISMAIL HOSSEN" userId="a4e88416-0835-49b4-bf11-1bffe063ddad" providerId="ADAL" clId="{8066A1B7-F7E4-441A-95F4-2D7C5F5723BD}" dt="2020-04-22T11:16:45.176" v="856" actId="12"/>
          <ac:spMkLst>
            <pc:docMk/>
            <pc:sldMk cId="1923382373" sldId="264"/>
            <ac:spMk id="5" creationId="{F2944A7F-5AE5-EC49-82AF-722C8C8F62C6}"/>
          </ac:spMkLst>
        </pc:spChg>
      </pc:sldChg>
      <pc:sldChg chg="modSp">
        <pc:chgData name="MD. ISMAIL HOSSEN" userId="a4e88416-0835-49b4-bf11-1bffe063ddad" providerId="ADAL" clId="{8066A1B7-F7E4-441A-95F4-2D7C5F5723BD}" dt="2020-04-22T11:59:21.728" v="1015" actId="20577"/>
        <pc:sldMkLst>
          <pc:docMk/>
          <pc:sldMk cId="3224969828" sldId="265"/>
        </pc:sldMkLst>
        <pc:spChg chg="mod">
          <ac:chgData name="MD. ISMAIL HOSSEN" userId="a4e88416-0835-49b4-bf11-1bffe063ddad" providerId="ADAL" clId="{8066A1B7-F7E4-441A-95F4-2D7C5F5723BD}" dt="2020-04-22T11:59:21.728" v="1015" actId="20577"/>
          <ac:spMkLst>
            <pc:docMk/>
            <pc:sldMk cId="3224969828" sldId="265"/>
            <ac:spMk id="3" creationId="{56CD2EA8-B54C-CE4F-A943-BFB367453E0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9cXe_T99nL4" TargetMode="External"/><Relationship Id="rId2" Type="http://schemas.openxmlformats.org/officeDocument/2006/relationships/hyperlink" Target="https://www.youtube.com/watch?v=LDXI8OW7kfk&amp;t=348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Processor Status and the </a:t>
            </a:r>
            <a:br>
              <a:rPr lang="en-US" dirty="0"/>
            </a:br>
            <a:r>
              <a:rPr lang="en-US" dirty="0"/>
              <a:t>FLAGS Register</a:t>
            </a:r>
          </a:p>
        </p:txBody>
      </p:sp>
      <p:sp>
        <p:nvSpPr>
          <p:cNvPr id="3" name="Subtitle 2"/>
          <p:cNvSpPr>
            <a:spLocks noGrp="1"/>
          </p:cNvSpPr>
          <p:nvPr>
            <p:ph type="subTitle" idx="1"/>
          </p:nvPr>
        </p:nvSpPr>
        <p:spPr>
          <a:xfrm>
            <a:off x="476205" y="1532427"/>
            <a:ext cx="2789509" cy="484632"/>
          </a:xfrm>
        </p:spPr>
        <p:txBody>
          <a:bodyPr/>
          <a:lstStyle/>
          <a:p>
            <a:r>
              <a:rPr lang="en-US" dirty="0"/>
              <a:t>Course Code: COE 3205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26986857"/>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r>
                        <a:rPr lang="en-US" dirty="0"/>
                        <a:t>Fall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290044"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Organization &amp; Architecture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word form</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most significant </a:t>
            </a:r>
            <a:r>
              <a:rPr lang="en-US" sz="2200" b="1" dirty="0">
                <a:latin typeface="Times New Roman" panose="02020603050405020304" pitchFamily="18" charset="0"/>
                <a:cs typeface="Times New Roman" panose="02020603050405020304" pitchFamily="18" charset="0"/>
              </a:rPr>
              <a:t>16 bits </a:t>
            </a:r>
            <a:r>
              <a:rPr lang="en-US" sz="2200" dirty="0">
                <a:latin typeface="Times New Roman" panose="02020603050405020304" pitchFamily="18" charset="0"/>
                <a:cs typeface="Times New Roman" panose="02020603050405020304" pitchFamily="18" charset="0"/>
              </a:rPr>
              <a:t>of the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product will be in DX,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And the least significant </a:t>
            </a: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bits</a:t>
            </a:r>
            <a:r>
              <a:rPr lang="en-US" sz="2200" dirty="0">
                <a:latin typeface="Times New Roman" panose="02020603050405020304" pitchFamily="18" charset="0"/>
                <a:cs typeface="Times New Roman" panose="02020603050405020304" pitchFamily="18" charset="0"/>
              </a:rPr>
              <a: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Sometimes it is written as </a:t>
            </a:r>
            <a:r>
              <a:rPr lang="en-US" sz="2200" b="1" dirty="0">
                <a:latin typeface="Times New Roman" panose="02020603050405020304" pitchFamily="18" charset="0"/>
                <a:cs typeface="Times New Roman" panose="02020603050405020304" pitchFamily="18" charset="0"/>
              </a:rPr>
              <a:t>DX:AX</a:t>
            </a:r>
            <a:r>
              <a:rPr lang="en-US" sz="22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source may be a </a:t>
            </a:r>
            <a:r>
              <a:rPr lang="en-US" sz="2200" b="1" dirty="0">
                <a:latin typeface="Times New Roman" panose="02020603050405020304" pitchFamily="18" charset="0"/>
                <a:cs typeface="Times New Roman" panose="02020603050405020304" pitchFamily="18" charset="0"/>
              </a:rPr>
              <a:t>16-bit register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word, but not a· </a:t>
            </a:r>
            <a:r>
              <a:rPr lang="en-US" sz="2200" b="1" dirty="0">
                <a:latin typeface="Times New Roman" panose="02020603050405020304" pitchFamily="18" charset="0"/>
                <a:cs typeface="Times New Roman" panose="02020603050405020304" pitchFamily="18" charset="0"/>
              </a:rPr>
              <a:t>constant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9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Effect of MUU/MUL on the status flags</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SF,ZF,AF, PF: undefined</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CF/OF :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zero , otherwise CF/OF = </a:t>
            </a:r>
            <a:r>
              <a:rPr lang="en-US" sz="2200" b="1" dirty="0">
                <a:latin typeface="Times New Roman" panose="02020603050405020304" pitchFamily="18" charset="0"/>
                <a:cs typeface="Times New Roman" panose="02020603050405020304" pitchFamily="18" charset="0"/>
              </a:rPr>
              <a:t>1</a:t>
            </a:r>
          </a:p>
          <a:p>
            <a:pPr marL="800100" lvl="1" indent="-34290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CF/OF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the sign extension of the lower half (this means that the bits of the upper half are the same as the sign bit of the lower half). = otherwise CF/OF =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8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Meaning of CF/OF = 1 on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1018501" y="3385907"/>
            <a:ext cx="7754112" cy="1446550"/>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both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 l </a:t>
            </a:r>
            <a:r>
              <a:rPr lang="en-US" sz="2200" dirty="0">
                <a:latin typeface="Times New Roman" panose="02020603050405020304" pitchFamily="18" charset="0"/>
                <a:cs typeface="Times New Roman" panose="02020603050405020304" pitchFamily="18" charset="0"/>
              </a:rPr>
              <a:t>means that the product is too big to fit' in 'the lower half of the </a:t>
            </a:r>
            <a:r>
              <a:rPr lang="en-US" sz="2200" b="1" dirty="0">
                <a:latin typeface="Times New Roman" panose="02020603050405020304" pitchFamily="18" charset="0"/>
                <a:cs typeface="Times New Roman" panose="02020603050405020304" pitchFamily="18" charset="0"/>
              </a:rPr>
              <a:t>destination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multiplication).</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5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754112"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extLst>
              <p:ext uri="{D42A27DB-BD31-4B8C-83A1-F6EECF244321}">
                <p14:modId xmlns:p14="http://schemas.microsoft.com/office/powerpoint/2010/main" val="480491978"/>
              </p:ext>
            </p:extLst>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402222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808976"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9.1: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282187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E23FFC37-EBE2-4364-85E7-BFA625FDBF90}"/>
              </a:ext>
            </a:extLst>
          </p:cNvPr>
          <p:cNvPicPr>
            <a:picLocks noChangeAspect="1"/>
          </p:cNvPicPr>
          <p:nvPr/>
        </p:nvPicPr>
        <p:blipFill>
          <a:blip r:embed="rId2"/>
          <a:stretch>
            <a:fillRect/>
          </a:stretch>
        </p:blipFill>
        <p:spPr>
          <a:xfrm>
            <a:off x="704850" y="2484853"/>
            <a:ext cx="7734300" cy="2647950"/>
          </a:xfrm>
          <a:prstGeom prst="rect">
            <a:avLst/>
          </a:prstGeom>
        </p:spPr>
      </p:pic>
    </p:spTree>
    <p:extLst>
      <p:ext uri="{BB962C8B-B14F-4D97-AF65-F5344CB8AC3E}">
        <p14:creationId xmlns:p14="http://schemas.microsoft.com/office/powerpoint/2010/main" val="317840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3EFD7779-D76A-43D2-8013-9EB9E7910D95}"/>
              </a:ext>
            </a:extLst>
          </p:cNvPr>
          <p:cNvPicPr>
            <a:picLocks noChangeAspect="1"/>
          </p:cNvPicPr>
          <p:nvPr/>
        </p:nvPicPr>
        <p:blipFill>
          <a:blip r:embed="rId2"/>
          <a:stretch>
            <a:fillRect/>
          </a:stretch>
        </p:blipFill>
        <p:spPr>
          <a:xfrm>
            <a:off x="685800" y="2755656"/>
            <a:ext cx="7772400" cy="2190750"/>
          </a:xfrm>
          <a:prstGeom prst="rect">
            <a:avLst/>
          </a:prstGeom>
        </p:spPr>
      </p:pic>
    </p:spTree>
    <p:extLst>
      <p:ext uri="{BB962C8B-B14F-4D97-AF65-F5344CB8AC3E}">
        <p14:creationId xmlns:p14="http://schemas.microsoft.com/office/powerpoint/2010/main" val="330415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B2FB7F6B-FEA1-480D-B263-AC93E54C9816}"/>
              </a:ext>
            </a:extLst>
          </p:cNvPr>
          <p:cNvPicPr>
            <a:picLocks noChangeAspect="1"/>
          </p:cNvPicPr>
          <p:nvPr/>
        </p:nvPicPr>
        <p:blipFill>
          <a:blip r:embed="rId2"/>
          <a:stretch>
            <a:fillRect/>
          </a:stretch>
        </p:blipFill>
        <p:spPr>
          <a:xfrm>
            <a:off x="695325" y="2353773"/>
            <a:ext cx="7753350" cy="2971800"/>
          </a:xfrm>
          <a:prstGeom prst="rect">
            <a:avLst/>
          </a:prstGeom>
        </p:spPr>
      </p:pic>
    </p:spTree>
    <p:extLst>
      <p:ext uri="{BB962C8B-B14F-4D97-AF65-F5344CB8AC3E}">
        <p14:creationId xmlns:p14="http://schemas.microsoft.com/office/powerpoint/2010/main" val="392761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1130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362867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896195"/>
          </a:xfrm>
        </p:spPr>
        <p:txBody>
          <a:bodyPr>
            <a:normAutofit/>
          </a:bodyPr>
          <a:lstStyle/>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Overview</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Multiplication </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Division </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(1) of MUL and IMUL </a:t>
            </a:r>
          </a:p>
        </p:txBody>
      </p:sp>
      <p:pic>
        <p:nvPicPr>
          <p:cNvPr id="4" name="Picture 3">
            <a:extLst>
              <a:ext uri="{FF2B5EF4-FFF2-40B4-BE49-F238E27FC236}">
                <a16:creationId xmlns:a16="http://schemas.microsoft.com/office/drawing/2014/main" id="{3FF55204-6733-441A-92EB-03B6A5D24140}"/>
              </a:ext>
            </a:extLst>
          </p:cNvPr>
          <p:cNvPicPr>
            <a:picLocks noChangeAspect="1"/>
          </p:cNvPicPr>
          <p:nvPr/>
        </p:nvPicPr>
        <p:blipFill>
          <a:blip r:embed="rId2"/>
          <a:stretch>
            <a:fillRect/>
          </a:stretch>
        </p:blipFill>
        <p:spPr>
          <a:xfrm>
            <a:off x="585025" y="2172798"/>
            <a:ext cx="8187553" cy="3426144"/>
          </a:xfrm>
          <a:prstGeom prst="rect">
            <a:avLst/>
          </a:prstGeom>
        </p:spPr>
      </p:pic>
    </p:spTree>
    <p:extLst>
      <p:ext uri="{BB962C8B-B14F-4D97-AF65-F5344CB8AC3E}">
        <p14:creationId xmlns:p14="http://schemas.microsoft.com/office/powerpoint/2010/main" val="218999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(2) of MUL and IMUL continues…</a:t>
            </a:r>
          </a:p>
        </p:txBody>
      </p:sp>
      <p:pic>
        <p:nvPicPr>
          <p:cNvPr id="3" name="Picture 2">
            <a:extLst>
              <a:ext uri="{FF2B5EF4-FFF2-40B4-BE49-F238E27FC236}">
                <a16:creationId xmlns:a16="http://schemas.microsoft.com/office/drawing/2014/main" id="{4BE2114E-258E-4455-83D0-FE643FFDEBFB}"/>
              </a:ext>
            </a:extLst>
          </p:cNvPr>
          <p:cNvPicPr>
            <a:picLocks noChangeAspect="1"/>
          </p:cNvPicPr>
          <p:nvPr/>
        </p:nvPicPr>
        <p:blipFill>
          <a:blip r:embed="rId2"/>
          <a:stretch>
            <a:fillRect/>
          </a:stretch>
        </p:blipFill>
        <p:spPr>
          <a:xfrm>
            <a:off x="1365067" y="2056083"/>
            <a:ext cx="7140510" cy="4206179"/>
          </a:xfrm>
          <a:prstGeom prst="rect">
            <a:avLst/>
          </a:prstGeom>
        </p:spPr>
      </p:pic>
    </p:spTree>
    <p:extLst>
      <p:ext uri="{BB962C8B-B14F-4D97-AF65-F5344CB8AC3E}">
        <p14:creationId xmlns:p14="http://schemas.microsoft.com/office/powerpoint/2010/main" val="77591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4" name="Picture 3">
            <a:extLst>
              <a:ext uri="{FF2B5EF4-FFF2-40B4-BE49-F238E27FC236}">
                <a16:creationId xmlns:a16="http://schemas.microsoft.com/office/drawing/2014/main" id="{E2CE9D8B-97E9-4698-A766-80E5777ADFBB}"/>
              </a:ext>
            </a:extLst>
          </p:cNvPr>
          <p:cNvPicPr>
            <a:picLocks noChangeAspect="1"/>
          </p:cNvPicPr>
          <p:nvPr/>
        </p:nvPicPr>
        <p:blipFill>
          <a:blip r:embed="rId2"/>
          <a:stretch>
            <a:fillRect/>
          </a:stretch>
        </p:blipFill>
        <p:spPr>
          <a:xfrm>
            <a:off x="594572" y="2143667"/>
            <a:ext cx="7954855" cy="4032049"/>
          </a:xfrm>
          <a:prstGeom prst="rect">
            <a:avLst/>
          </a:prstGeom>
        </p:spPr>
      </p:pic>
    </p:spTree>
    <p:extLst>
      <p:ext uri="{BB962C8B-B14F-4D97-AF65-F5344CB8AC3E}">
        <p14:creationId xmlns:p14="http://schemas.microsoft.com/office/powerpoint/2010/main" val="22180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43198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Division Syntax</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t>Division Byte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Word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Overflow</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Sign Extension of the Dividend</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832092"/>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division is performed, we obtain two results,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with multiplication, there are separate Instructions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lnteger</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syntax :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DIV divisor </a:t>
            </a:r>
          </a:p>
          <a:p>
            <a:pPr marL="1714500" lvl="3"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IDIV divisor </a:t>
            </a:r>
          </a:p>
        </p:txBody>
      </p:sp>
    </p:spTree>
    <p:extLst>
      <p:ext uri="{BB962C8B-B14F-4D97-AF65-F5344CB8AC3E}">
        <p14:creationId xmlns:p14="http://schemas.microsoft.com/office/powerpoint/2010/main" val="14847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Byte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800767"/>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an </a:t>
            </a:r>
            <a:r>
              <a:rPr lang="en-US" sz="2200" b="1" dirty="0">
                <a:latin typeface="Times New Roman" panose="02020603050405020304" pitchFamily="18" charset="0"/>
                <a:cs typeface="Times New Roman" panose="02020603050405020304" pitchFamily="18" charset="0"/>
              </a:rPr>
              <a:t>8-bit </a:t>
            </a:r>
            <a:r>
              <a:rPr lang="en-US" sz="2200" dirty="0">
                <a:latin typeface="Times New Roman" panose="02020603050405020304" pitchFamily="18" charset="0"/>
                <a:cs typeface="Times New Roman" panose="02020603050405020304" pitchFamily="18" charset="0"/>
              </a:rPr>
              <a:t>register or memory byte.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 dividend</a:t>
            </a:r>
            <a:r>
              <a:rPr lang="en-US" sz="2200" dirty="0">
                <a:latin typeface="Times New Roman" panose="02020603050405020304" pitchFamily="18" charset="0"/>
                <a:cs typeface="Times New Roman" panose="02020603050405020304" pitchFamily="18" charset="0"/>
              </a:rPr>
              <a:t>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division, the </a:t>
            </a:r>
            <a:r>
              <a:rPr lang="en-US" sz="2200" b="1" dirty="0">
                <a:latin typeface="Times New Roman" panose="02020603050405020304" pitchFamily="18" charset="0"/>
                <a:cs typeface="Times New Roman" panose="02020603050405020304" pitchFamily="18" charset="0"/>
              </a:rPr>
              <a:t>8-bit quotient </a:t>
            </a:r>
            <a:r>
              <a:rPr lang="en-US" sz="2200" dirty="0">
                <a:latin typeface="Times New Roman" panose="02020603050405020304" pitchFamily="18" charset="0"/>
                <a:cs typeface="Times New Roman" panose="02020603050405020304" pitchFamily="18" charset="0"/>
              </a:rPr>
              <a:t>is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8-bit remainder i</a:t>
            </a:r>
            <a:r>
              <a:rPr lang="en-US" sz="2200" dirty="0">
                <a:latin typeface="Times New Roman" panose="02020603050405020304" pitchFamily="18" charset="0"/>
                <a:cs typeface="Times New Roman" panose="02020603050405020304" pitchFamily="18" charset="0"/>
              </a:rPr>
              <a:t>s in </a:t>
            </a:r>
            <a:r>
              <a:rPr lang="en-US" sz="2200" b="1" dirty="0">
                <a:latin typeface="Times New Roman" panose="02020603050405020304" pitchFamily="18" charset="0"/>
                <a:cs typeface="Times New Roman" panose="02020603050405020304" pitchFamily="18" charset="0"/>
              </a:rPr>
              <a:t>AH</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may 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161411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Word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1969631"/>
            <a:ext cx="7976382" cy="4832092"/>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Here the divisor is a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register or memory word</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32-bit dividend is assumed to be in </a:t>
            </a:r>
            <a:r>
              <a:rPr lang="en-US" sz="2200" b="1" dirty="0">
                <a:latin typeface="Times New Roman" panose="02020603050405020304" pitchFamily="18" charset="0"/>
                <a:cs typeface="Times New Roman" panose="02020603050405020304" pitchFamily="18" charset="0"/>
              </a:rPr>
              <a:t>DX:AX</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After division, the 16-bit quotient is </a:t>
            </a:r>
            <a:r>
              <a:rPr lang="en-US" sz="2200" dirty="0" err="1">
                <a:latin typeface="Times New Roman" panose="02020603050405020304" pitchFamily="18" charset="0"/>
                <a:cs typeface="Times New Roman" panose="02020603050405020304" pitchFamily="18" charset="0"/>
              </a:rPr>
              <a:t>nn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and the 16-bit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is in </a:t>
            </a:r>
            <a:r>
              <a:rPr lang="en-US" sz="2200" b="1" dirty="0">
                <a:latin typeface="Times New Roman" panose="02020603050405020304" pitchFamily="18" charset="0"/>
                <a:cs typeface="Times New Roman" panose="02020603050405020304" pitchFamily="18" charset="0"/>
              </a:rPr>
              <a:t>DX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divisor may not he a constant.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the remainder has the same sign as the dividend. If both dividend and divisor are positive, </a:t>
            </a: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 give the same result.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effect of </a:t>
            </a:r>
            <a:r>
              <a:rPr lang="en-US" sz="2200" b="1" dirty="0">
                <a:latin typeface="Times New Roman" panose="02020603050405020304" pitchFamily="18" charset="0"/>
                <a:cs typeface="Times New Roman" panose="02020603050405020304" pitchFamily="18" charset="0"/>
              </a:rPr>
              <a:t>DIV /IDIV </a:t>
            </a:r>
            <a:r>
              <a:rPr lang="en-US" sz="2200" dirty="0">
                <a:latin typeface="Times New Roman" panose="02020603050405020304" pitchFamily="18" charset="0"/>
                <a:cs typeface="Times New Roman" panose="02020603050405020304" pitchFamily="18" charset="0"/>
              </a:rPr>
              <a:t>on the </a:t>
            </a:r>
            <a:r>
              <a:rPr lang="en-US" sz="2200" b="1" dirty="0">
                <a:latin typeface="Times New Roman" panose="02020603050405020304" pitchFamily="18" charset="0"/>
                <a:cs typeface="Times New Roman" panose="02020603050405020304" pitchFamily="18" charset="0"/>
              </a:rPr>
              <a:t>flags</a:t>
            </a:r>
            <a:r>
              <a:rPr lang="en-US" sz="2200" dirty="0">
                <a:latin typeface="Times New Roman" panose="02020603050405020304" pitchFamily="18" charset="0"/>
                <a:cs typeface="Times New Roman" panose="02020603050405020304" pitchFamily="18" charset="0"/>
              </a:rPr>
              <a:t> is that all status flags are </a:t>
            </a:r>
            <a:r>
              <a:rPr lang="en-US" sz="2200" b="1" dirty="0">
                <a:latin typeface="Times New Roman" panose="02020603050405020304" pitchFamily="18" charset="0"/>
                <a:cs typeface="Times New Roman" panose="02020603050405020304" pitchFamily="18" charset="0"/>
              </a:rPr>
              <a:t>undefined</a:t>
            </a:r>
          </a:p>
        </p:txBody>
      </p:sp>
    </p:spTree>
    <p:extLst>
      <p:ext uri="{BB962C8B-B14F-4D97-AF65-F5344CB8AC3E}">
        <p14:creationId xmlns:p14="http://schemas.microsoft.com/office/powerpoint/2010/main" val="30968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Overflow</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46221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possible that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will be too big to fit in the specified destination·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can happen if 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much smaller than the </a:t>
            </a:r>
            <a:r>
              <a:rPr lang="en-US" sz="2200" b="1" dirty="0">
                <a:latin typeface="Times New Roman" panose="02020603050405020304" pitchFamily="18" charset="0"/>
                <a:cs typeface="Times New Roman" panose="02020603050405020304" pitchFamily="18" charset="0"/>
              </a:rPr>
              <a:t>dividend</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this happens, the program terminates and the system displays the message "</a:t>
            </a:r>
            <a:r>
              <a:rPr lang="en-US" sz="2200" b="1" dirty="0">
                <a:latin typeface="Times New Roman" panose="02020603050405020304" pitchFamily="18" charset="0"/>
                <a:cs typeface="Times New Roman" panose="02020603050405020304" pitchFamily="18" charset="0"/>
              </a:rPr>
              <a:t>Divide Overflow</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55D58266-EA28-4627-BE19-4E14D6AA8A34}"/>
              </a:ext>
            </a:extLst>
          </p:cNvPr>
          <p:cNvPicPr>
            <a:picLocks noChangeAspect="1"/>
          </p:cNvPicPr>
          <p:nvPr/>
        </p:nvPicPr>
        <p:blipFill rotWithShape="1">
          <a:blip r:embed="rId2"/>
          <a:srcRect t="38329"/>
          <a:stretch/>
        </p:blipFill>
        <p:spPr>
          <a:xfrm>
            <a:off x="881221" y="2221738"/>
            <a:ext cx="7876334" cy="3250594"/>
          </a:xfrm>
          <a:prstGeom prst="rect">
            <a:avLst/>
          </a:prstGeom>
        </p:spPr>
      </p:pic>
    </p:spTree>
    <p:extLst>
      <p:ext uri="{BB962C8B-B14F-4D97-AF65-F5344CB8AC3E}">
        <p14:creationId xmlns:p14="http://schemas.microsoft.com/office/powerpoint/2010/main" val="1539292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58354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a:xfrm>
            <a:off x="486697" y="2363927"/>
            <a:ext cx="7754112" cy="3896195"/>
          </a:xfrm>
        </p:spPr>
        <p:txBody>
          <a:bodyPr>
            <a:normAutofit/>
          </a:bodyPr>
          <a:lstStyle/>
          <a:p>
            <a:pPr marL="800100" lvl="0" indent="-34290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In this chapter, we introduce Instructions for multiplying and dividing any numbers</a:t>
            </a:r>
          </a:p>
          <a:p>
            <a:pPr marL="457200" lvl="0" defTabSz="461518">
              <a:spcBef>
                <a:spcPts val="800"/>
              </a:spcBef>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The process of multiplication and division is different for signed and unsigned numbers. So there are different Instructions for signed and unsigned multiplication and division. </a:t>
            </a:r>
          </a:p>
          <a:p>
            <a:pPr marL="971550" lvl="0" indent="-514350" defTabSz="461518">
              <a:spcBef>
                <a:spcPts val="800"/>
              </a:spcBef>
              <a:buFont typeface="Wingdings" panose="05000000000000000000" pitchFamily="2" charset="2"/>
              <a:buChar char="Ø"/>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Again, these instructions have byte and word forms</a:t>
            </a:r>
          </a:p>
        </p:txBody>
      </p:sp>
    </p:spTree>
    <p:extLst>
      <p:ext uri="{BB962C8B-B14F-4D97-AF65-F5344CB8AC3E}">
        <p14:creationId xmlns:p14="http://schemas.microsoft.com/office/powerpoint/2010/main" val="311184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74592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14EBCCFE-908C-4FB9-BF1D-63190701233E}"/>
              </a:ext>
            </a:extLst>
          </p:cNvPr>
          <p:cNvPicPr>
            <a:picLocks noChangeAspect="1"/>
          </p:cNvPicPr>
          <p:nvPr/>
        </p:nvPicPr>
        <p:blipFill>
          <a:blip r:embed="rId2"/>
          <a:stretch>
            <a:fillRect/>
          </a:stretch>
        </p:blipFill>
        <p:spPr>
          <a:xfrm>
            <a:off x="738187" y="2017059"/>
            <a:ext cx="7929608" cy="4162425"/>
          </a:xfrm>
          <a:prstGeom prst="rect">
            <a:avLst/>
          </a:prstGeom>
        </p:spPr>
      </p:pic>
    </p:spTree>
    <p:extLst>
      <p:ext uri="{BB962C8B-B14F-4D97-AF65-F5344CB8AC3E}">
        <p14:creationId xmlns:p14="http://schemas.microsoft.com/office/powerpoint/2010/main" val="810126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FCDBBF9E-C673-40A9-96A1-8E7CA47A0DFB}"/>
              </a:ext>
            </a:extLst>
          </p:cNvPr>
          <p:cNvPicPr>
            <a:picLocks noChangeAspect="1"/>
          </p:cNvPicPr>
          <p:nvPr/>
        </p:nvPicPr>
        <p:blipFill>
          <a:blip r:embed="rId2"/>
          <a:stretch>
            <a:fillRect/>
          </a:stretch>
        </p:blipFill>
        <p:spPr>
          <a:xfrm>
            <a:off x="752475" y="2045195"/>
            <a:ext cx="8021016" cy="4130523"/>
          </a:xfrm>
          <a:prstGeom prst="rect">
            <a:avLst/>
          </a:prstGeom>
        </p:spPr>
      </p:pic>
    </p:spTree>
    <p:extLst>
      <p:ext uri="{BB962C8B-B14F-4D97-AF65-F5344CB8AC3E}">
        <p14:creationId xmlns:p14="http://schemas.microsoft.com/office/powerpoint/2010/main" val="118162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a:t>
            </a:r>
          </a:p>
        </p:txBody>
      </p:sp>
      <p:sp>
        <p:nvSpPr>
          <p:cNvPr id="5" name="Rectangle 4">
            <a:extLst>
              <a:ext uri="{FF2B5EF4-FFF2-40B4-BE49-F238E27FC236}">
                <a16:creationId xmlns:a16="http://schemas.microsoft.com/office/drawing/2014/main" id="{6BAFEDBE-6428-4A9C-A0B3-A247752CE1AB}"/>
              </a:ext>
            </a:extLst>
          </p:cNvPr>
          <p:cNvSpPr/>
          <p:nvPr/>
        </p:nvSpPr>
        <p:spPr>
          <a:xfrm>
            <a:off x="476205" y="2274838"/>
            <a:ext cx="8091019" cy="3939540"/>
          </a:xfrm>
          <a:prstGeom prst="rect">
            <a:avLst/>
          </a:prstGeom>
        </p:spPr>
        <p:txBody>
          <a:bodyPr wrap="square">
            <a:spAutoFit/>
          </a:bodyPr>
          <a:lstStyle/>
          <a:p>
            <a:pPr algn="ctr"/>
            <a:r>
              <a:rPr lang="en-US" sz="3000" b="1" dirty="0"/>
              <a:t>Word Division </a:t>
            </a:r>
          </a:p>
          <a:p>
            <a:pPr marL="342900" indent="-342900">
              <a:buFont typeface="Wingdings" panose="05000000000000000000" pitchFamily="2" charset="2"/>
              <a:buChar char="Ø"/>
            </a:pPr>
            <a:r>
              <a:rPr lang="en-US" sz="2200" dirty="0"/>
              <a:t>In </a:t>
            </a:r>
            <a:r>
              <a:rPr lang="en-US" sz="2200" b="1" dirty="0"/>
              <a:t>word</a:t>
            </a:r>
            <a:r>
              <a:rPr lang="en-US" sz="2200" dirty="0"/>
              <a:t> division, the dividend Is in </a:t>
            </a:r>
            <a:r>
              <a:rPr lang="en-US" sz="2200" b="1" dirty="0"/>
              <a:t>DX:AX </a:t>
            </a:r>
            <a:r>
              <a:rPr lang="en-US" sz="2200" dirty="0"/>
              <a:t>even if the actual dividend will fit in AX. In this case </a:t>
            </a:r>
            <a:r>
              <a:rPr lang="en-US" sz="2200" b="1" dirty="0"/>
              <a:t>DX</a:t>
            </a:r>
            <a:r>
              <a:rPr lang="en-US" sz="2200" dirty="0"/>
              <a:t> should be prepared as follows:</a:t>
            </a:r>
          </a:p>
          <a:p>
            <a:pPr marL="342900"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 1. For </a:t>
            </a:r>
            <a:r>
              <a:rPr lang="en-US" sz="2200" b="1" dirty="0"/>
              <a:t>DIV</a:t>
            </a:r>
            <a:r>
              <a:rPr lang="en-US" sz="2200" dirty="0"/>
              <a:t>, </a:t>
            </a:r>
            <a:r>
              <a:rPr lang="en-US" sz="2200" b="1" dirty="0"/>
              <a:t>DX</a:t>
            </a:r>
            <a:r>
              <a:rPr lang="en-US" sz="2200" dirty="0"/>
              <a:t> should be cleared. </a:t>
            </a:r>
          </a:p>
          <a:p>
            <a:pPr marL="800100" lvl="1"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2. For </a:t>
            </a:r>
            <a:r>
              <a:rPr lang="en-US" sz="2200" b="1" dirty="0"/>
              <a:t>IDIV,</a:t>
            </a:r>
            <a:r>
              <a:rPr lang="en-US" sz="2200" dirty="0"/>
              <a:t> </a:t>
            </a:r>
            <a:r>
              <a:rPr lang="en-US" sz="2200" b="1" dirty="0"/>
              <a:t>DX</a:t>
            </a:r>
            <a:r>
              <a:rPr lang="en-US" sz="2200" dirty="0"/>
              <a:t> should be made the </a:t>
            </a:r>
            <a:r>
              <a:rPr lang="en-US" sz="2200" b="1" dirty="0"/>
              <a:t>sign extension </a:t>
            </a:r>
            <a:r>
              <a:rPr lang="en-US" sz="2200" dirty="0"/>
              <a:t>of </a:t>
            </a:r>
            <a:r>
              <a:rPr lang="en-US" sz="2200" b="1" dirty="0"/>
              <a:t>AX</a:t>
            </a:r>
            <a:r>
              <a:rPr lang="en-US" sz="2200" dirty="0"/>
              <a:t>. </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instruction </a:t>
            </a:r>
            <a:r>
              <a:rPr lang="en-US" sz="2200" b="1" dirty="0"/>
              <a:t>CWD</a:t>
            </a:r>
            <a:r>
              <a:rPr lang="en-US" sz="2200" dirty="0"/>
              <a:t> (convert word to doubleword) will do the extension. </a:t>
            </a:r>
          </a:p>
        </p:txBody>
      </p:sp>
    </p:spTree>
    <p:extLst>
      <p:ext uri="{BB962C8B-B14F-4D97-AF65-F5344CB8AC3E}">
        <p14:creationId xmlns:p14="http://schemas.microsoft.com/office/powerpoint/2010/main" val="4080902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Example </a:t>
            </a:r>
          </a:p>
        </p:txBody>
      </p:sp>
      <p:pic>
        <p:nvPicPr>
          <p:cNvPr id="3" name="Picture 2">
            <a:extLst>
              <a:ext uri="{FF2B5EF4-FFF2-40B4-BE49-F238E27FC236}">
                <a16:creationId xmlns:a16="http://schemas.microsoft.com/office/drawing/2014/main" id="{C0A9F1A1-6979-458F-A4CB-DFB2E896DCD7}"/>
              </a:ext>
            </a:extLst>
          </p:cNvPr>
          <p:cNvPicPr>
            <a:picLocks noChangeAspect="1"/>
          </p:cNvPicPr>
          <p:nvPr/>
        </p:nvPicPr>
        <p:blipFill>
          <a:blip r:embed="rId2"/>
          <a:stretch>
            <a:fillRect/>
          </a:stretch>
        </p:blipFill>
        <p:spPr>
          <a:xfrm>
            <a:off x="919162" y="2305050"/>
            <a:ext cx="7305675" cy="2815590"/>
          </a:xfrm>
          <a:prstGeom prst="rect">
            <a:avLst/>
          </a:prstGeom>
        </p:spPr>
      </p:pic>
    </p:spTree>
    <p:extLst>
      <p:ext uri="{BB962C8B-B14F-4D97-AF65-F5344CB8AC3E}">
        <p14:creationId xmlns:p14="http://schemas.microsoft.com/office/powerpoint/2010/main" val="145635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a:t>
            </a:r>
          </a:p>
        </p:txBody>
      </p:sp>
      <p:sp>
        <p:nvSpPr>
          <p:cNvPr id="4" name="Rectangle 3">
            <a:extLst>
              <a:ext uri="{FF2B5EF4-FFF2-40B4-BE49-F238E27FC236}">
                <a16:creationId xmlns:a16="http://schemas.microsoft.com/office/drawing/2014/main" id="{AA838F0F-6F4D-4D7E-9078-54129041A50C}"/>
              </a:ext>
            </a:extLst>
          </p:cNvPr>
          <p:cNvSpPr/>
          <p:nvPr/>
        </p:nvSpPr>
        <p:spPr>
          <a:xfrm>
            <a:off x="421341" y="2551837"/>
            <a:ext cx="7808976" cy="3477875"/>
          </a:xfrm>
          <a:prstGeom prst="rect">
            <a:avLst/>
          </a:prstGeom>
        </p:spPr>
        <p:txBody>
          <a:bodyPr wrap="square">
            <a:spAutoFit/>
          </a:bodyPr>
          <a:lstStyle/>
          <a:p>
            <a:pPr algn="ctr"/>
            <a:r>
              <a:rPr lang="en-US" sz="2200" b="1" dirty="0"/>
              <a:t>Byte Division</a:t>
            </a:r>
          </a:p>
          <a:p>
            <a:pPr algn="ctr"/>
            <a:endParaRPr lang="en-US" sz="2200" b="1" dirty="0"/>
          </a:p>
          <a:p>
            <a:pPr marL="342900" indent="-342900">
              <a:buFont typeface="Wingdings" panose="05000000000000000000" pitchFamily="2" charset="2"/>
              <a:buChar char="Ø"/>
            </a:pPr>
            <a:r>
              <a:rPr lang="en-US" sz="2200" dirty="0"/>
              <a:t>In the </a:t>
            </a:r>
            <a:r>
              <a:rPr lang="en-US" sz="2200" b="1" dirty="0"/>
              <a:t>byte</a:t>
            </a:r>
            <a:r>
              <a:rPr lang="en-US" sz="2200" dirty="0"/>
              <a:t> division, dividend is in </a:t>
            </a:r>
            <a:r>
              <a:rPr lang="en-US" sz="2200" b="1" dirty="0"/>
              <a:t>AX</a:t>
            </a:r>
            <a:r>
              <a:rPr lang="en-US" sz="2200" dirty="0"/>
              <a:t>. </a:t>
            </a:r>
          </a:p>
          <a:p>
            <a:pPr marL="342900" indent="-342900">
              <a:buFont typeface="Wingdings" panose="05000000000000000000" pitchFamily="2" charset="2"/>
              <a:buChar char="Ø"/>
            </a:pPr>
            <a:r>
              <a:rPr lang="en-US" sz="2200" dirty="0"/>
              <a:t>If the actual dividend is a byte; then </a:t>
            </a:r>
            <a:r>
              <a:rPr lang="en-US" sz="2200" b="1" dirty="0"/>
              <a:t>AH</a:t>
            </a:r>
            <a:r>
              <a:rPr lang="en-US" sz="2200" dirty="0"/>
              <a:t> should be prepared as follows: </a:t>
            </a:r>
          </a:p>
          <a:p>
            <a:pPr lvl="2"/>
            <a:r>
              <a:rPr lang="en-US" sz="2200" dirty="0"/>
              <a:t>1. For </a:t>
            </a:r>
            <a:r>
              <a:rPr lang="en-US" sz="2200" b="1" dirty="0"/>
              <a:t>DIV</a:t>
            </a:r>
            <a:r>
              <a:rPr lang="en-US" sz="2200" dirty="0"/>
              <a:t>, </a:t>
            </a:r>
            <a:r>
              <a:rPr lang="en-US" sz="2200" b="1" dirty="0"/>
              <a:t>AH</a:t>
            </a:r>
            <a:r>
              <a:rPr lang="en-US" sz="2200" dirty="0"/>
              <a:t> should be cleared. </a:t>
            </a:r>
          </a:p>
          <a:p>
            <a:pPr lvl="2"/>
            <a:r>
              <a:rPr lang="en-US" sz="2200" dirty="0"/>
              <a:t>2. For </a:t>
            </a:r>
            <a:r>
              <a:rPr lang="en-US" sz="2200" b="1" dirty="0"/>
              <a:t>IDIV</a:t>
            </a:r>
            <a:r>
              <a:rPr lang="en-US" sz="2200" dirty="0"/>
              <a:t> </a:t>
            </a:r>
            <a:r>
              <a:rPr lang="en-US" sz="2200" b="1" dirty="0"/>
              <a:t>AH</a:t>
            </a:r>
            <a:r>
              <a:rPr lang="en-US" sz="2200" dirty="0"/>
              <a:t>, should the sign extension of </a:t>
            </a:r>
            <a:r>
              <a:rPr lang="en-US" sz="2200" b="1" dirty="0"/>
              <a:t>AL</a:t>
            </a:r>
            <a:r>
              <a:rPr lang="en-US" sz="2200" dirty="0"/>
              <a:t>. </a:t>
            </a:r>
          </a:p>
          <a:p>
            <a:pPr marL="342900" indent="-342900">
              <a:buFont typeface="Arial" panose="020B0604020202020204" pitchFamily="34" charset="0"/>
              <a:buChar char="•"/>
            </a:pPr>
            <a:endParaRPr lang="en-US" sz="2200" dirty="0"/>
          </a:p>
          <a:p>
            <a:pPr marL="342900" indent="-342900">
              <a:buFont typeface="Wingdings" panose="05000000000000000000" pitchFamily="2" charset="2"/>
              <a:buChar char="Ø"/>
            </a:pPr>
            <a:r>
              <a:rPr lang="en-US" sz="2200" dirty="0"/>
              <a:t>The instruction  </a:t>
            </a:r>
            <a:r>
              <a:rPr lang="en-US" sz="2200" b="1" dirty="0"/>
              <a:t>CBW</a:t>
            </a:r>
            <a:r>
              <a:rPr lang="en-US" sz="2200" dirty="0"/>
              <a:t> (convert byte to word) will do the extension. </a:t>
            </a:r>
          </a:p>
        </p:txBody>
      </p:sp>
    </p:spTree>
    <p:extLst>
      <p:ext uri="{BB962C8B-B14F-4D97-AF65-F5344CB8AC3E}">
        <p14:creationId xmlns:p14="http://schemas.microsoft.com/office/powerpoint/2010/main" val="1311552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 example</a:t>
            </a:r>
          </a:p>
        </p:txBody>
      </p:sp>
      <p:pic>
        <p:nvPicPr>
          <p:cNvPr id="3" name="Picture 2">
            <a:extLst>
              <a:ext uri="{FF2B5EF4-FFF2-40B4-BE49-F238E27FC236}">
                <a16:creationId xmlns:a16="http://schemas.microsoft.com/office/drawing/2014/main" id="{3AEC0A79-941B-4892-A9FF-1F339078200B}"/>
              </a:ext>
            </a:extLst>
          </p:cNvPr>
          <p:cNvPicPr>
            <a:picLocks noChangeAspect="1"/>
          </p:cNvPicPr>
          <p:nvPr/>
        </p:nvPicPr>
        <p:blipFill>
          <a:blip r:embed="rId2"/>
          <a:stretch>
            <a:fillRect/>
          </a:stretch>
        </p:blipFill>
        <p:spPr>
          <a:xfrm>
            <a:off x="476205" y="2504562"/>
            <a:ext cx="8164964" cy="2821011"/>
          </a:xfrm>
          <a:prstGeom prst="rect">
            <a:avLst/>
          </a:prstGeom>
        </p:spPr>
      </p:pic>
    </p:spTree>
    <p:extLst>
      <p:ext uri="{BB962C8B-B14F-4D97-AF65-F5344CB8AC3E}">
        <p14:creationId xmlns:p14="http://schemas.microsoft.com/office/powerpoint/2010/main" val="1373573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525529" y="2435897"/>
            <a:ext cx="8092942" cy="2431435"/>
          </a:xfrm>
          <a:prstGeom prst="rect">
            <a:avLst/>
          </a:prstGeom>
          <a:noFill/>
        </p:spPr>
        <p:txBody>
          <a:bodyPr wrap="square" rtlCol="0">
            <a:spAutoFit/>
          </a:bodyPr>
          <a:lstStyle/>
          <a:p>
            <a:pPr marL="571500" indent="-571500">
              <a:buFont typeface="Arial" panose="020B0604020202020204" pitchFamily="34" charset="0"/>
              <a:buChar char="•"/>
            </a:pPr>
            <a:r>
              <a:rPr lang="en-US" sz="3200" dirty="0"/>
              <a:t>Assembly Language  Programing and Organization of the IBM PC</a:t>
            </a:r>
          </a:p>
          <a:p>
            <a:endParaRPr lang="en-US" sz="4000" dirty="0"/>
          </a:p>
          <a:p>
            <a:pPr algn="ctr"/>
            <a:r>
              <a:rPr lang="en-US" sz="2400" dirty="0"/>
              <a:t> </a:t>
            </a:r>
            <a:r>
              <a:rPr lang="en-US" sz="2400" dirty="0" err="1"/>
              <a:t>Ytha</a:t>
            </a:r>
            <a:r>
              <a:rPr lang="en-US" sz="2400" dirty="0"/>
              <a:t> Yu</a:t>
            </a:r>
          </a:p>
          <a:p>
            <a:pPr algn="ctr"/>
            <a:r>
              <a:rPr lang="en-US" sz="2400" dirty="0"/>
              <a:t>Charles </a:t>
            </a:r>
            <a:r>
              <a:rPr lang="en-US" sz="2400" dirty="0" err="1"/>
              <a:t>Marut</a:t>
            </a:r>
            <a:r>
              <a:rPr lang="en-US" sz="2400" dirty="0"/>
              <a:t> </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912268" y="1755056"/>
            <a:ext cx="71203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Multiplication and Division </a:t>
            </a:r>
            <a:r>
              <a:rPr lang="en-US" dirty="0" err="1"/>
              <a:t>Instrution</a:t>
            </a:r>
            <a:r>
              <a:rPr lang="en-US" dirty="0"/>
              <a:t> in Assembly</a:t>
            </a:r>
          </a:p>
          <a:p>
            <a:pPr marL="1200150" lvl="2" indent="-285750">
              <a:buFont typeface="Arial" panose="020B0604020202020204" pitchFamily="34" charset="0"/>
              <a:buChar char="•"/>
            </a:pPr>
            <a:r>
              <a:rPr lang="en-US" dirty="0">
                <a:hlinkClick r:id="rId2"/>
              </a:rPr>
              <a:t>https://www.youtube.com/watch?v=LDXI8OW7kfk&amp;t=348s</a:t>
            </a:r>
            <a:endParaRPr lang="en-US" dirty="0"/>
          </a:p>
          <a:p>
            <a:pPr marL="285750" indent="-285750">
              <a:buFont typeface="Arial" panose="020B0604020202020204" pitchFamily="34" charset="0"/>
              <a:buChar char="•"/>
            </a:pPr>
            <a:r>
              <a:rPr lang="en-US" dirty="0"/>
              <a:t>Carry and Overflow Details</a:t>
            </a:r>
          </a:p>
          <a:p>
            <a:pPr marL="1200150" lvl="2" indent="-285750">
              <a:buFont typeface="Arial" panose="020B0604020202020204" pitchFamily="34" charset="0"/>
              <a:buChar char="•"/>
            </a:pPr>
            <a:r>
              <a:rPr lang="en-US" dirty="0">
                <a:hlinkClick r:id="rId3"/>
              </a:rPr>
              <a:t>https://www.youtube.com/watch?v=9cXe_T99nL4</a:t>
            </a:r>
            <a:endParaRPr lang="en-US" dirty="0"/>
          </a:p>
          <a:p>
            <a:pPr lvl="2"/>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4154984"/>
          </a:xfrm>
          <a:prstGeom prst="rect">
            <a:avLst/>
          </a:prstGeom>
        </p:spPr>
        <p:txBody>
          <a:bodyPr wrap="square">
            <a:spAutoFit/>
          </a:bodyPr>
          <a:lstStyle/>
          <a:p>
            <a:pPr marL="285750" indent="-285750">
              <a:buFont typeface="Wingdings" panose="05000000000000000000" pitchFamily="2" charset="2"/>
              <a:buChar char="Ø"/>
            </a:pPr>
            <a:r>
              <a:rPr lang="en-US" sz="2400" dirty="0"/>
              <a:t>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Syntax of 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Byte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Word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Effect of MUU/MUL on the status flags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Simple Applications· of MUL and IMUL </a:t>
            </a:r>
          </a:p>
        </p:txBody>
      </p:sp>
    </p:spTree>
    <p:extLst>
      <p:ext uri="{BB962C8B-B14F-4D97-AF65-F5344CB8AC3E}">
        <p14:creationId xmlns:p14="http://schemas.microsoft.com/office/powerpoint/2010/main" val="7056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binary multiplication, signed· and unsigned numbers must be treated differently.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example, suppose we want to multiply the eight-bit numbers </a:t>
            </a:r>
            <a:r>
              <a:rPr lang="en-US" sz="2200" b="1" dirty="0">
                <a:latin typeface="Times New Roman" panose="02020603050405020304" pitchFamily="18" charset="0"/>
                <a:cs typeface="Times New Roman" panose="02020603050405020304" pitchFamily="18" charset="0"/>
              </a:rPr>
              <a:t>10000000</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11111111</a:t>
            </a:r>
            <a:r>
              <a:rPr lang="en-US" sz="2200" dirty="0">
                <a:latin typeface="Times New Roman" panose="02020603050405020304" pitchFamily="18" charset="0"/>
                <a:cs typeface="Times New Roman" panose="02020603050405020304" pitchFamily="18" charset="0"/>
              </a:rPr>
              <a:t>. Interpreted as unsigned numbers, they represent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255</a:t>
            </a:r>
            <a:r>
              <a:rPr lang="en-US" sz="2200" dirty="0">
                <a:latin typeface="Times New Roman" panose="02020603050405020304" pitchFamily="18" charset="0"/>
                <a:cs typeface="Times New Roman" panose="02020603050405020304" pitchFamily="18" charset="0"/>
              </a:rPr>
              <a:t> respectively.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product is </a:t>
            </a:r>
            <a:r>
              <a:rPr lang="en-US" sz="2200" b="1" dirty="0">
                <a:latin typeface="Times New Roman" panose="02020603050405020304" pitchFamily="18" charset="0"/>
                <a:cs typeface="Times New Roman" panose="02020603050405020304" pitchFamily="18" charset="0"/>
              </a:rPr>
              <a:t>32,640</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0111111110000000b</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taken as signed numbers, they represent-</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respectively; and the product is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0000000010000000b</a:t>
            </a:r>
          </a:p>
        </p:txBody>
      </p:sp>
    </p:spTree>
    <p:extLst>
      <p:ext uri="{BB962C8B-B14F-4D97-AF65-F5344CB8AC3E}">
        <p14:creationId xmlns:p14="http://schemas.microsoft.com/office/powerpoint/2010/main" val="3995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462213"/>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signed and unsigned multiplication lead to different results. There are </a:t>
            </a:r>
            <a:r>
              <a:rPr lang="en-US" sz="2200" b="1" dirty="0">
                <a:latin typeface="Times New Roman" panose="02020603050405020304" pitchFamily="18" charset="0"/>
                <a:cs typeface="Times New Roman" panose="02020603050405020304" pitchFamily="18" charset="0"/>
              </a:rPr>
              <a:t>two</a:t>
            </a:r>
            <a:r>
              <a:rPr lang="en-US" sz="2200" dirty="0">
                <a:latin typeface="Times New Roman" panose="02020603050405020304" pitchFamily="18" charset="0"/>
                <a:cs typeface="Times New Roman" panose="02020603050405020304" pitchFamily="18" charset="0"/>
              </a:rPr>
              <a:t> multiplication Instructions: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(multiply for unsigned multiplication.  </a:t>
            </a:r>
          </a:p>
          <a:p>
            <a:pPr marL="1200150" lvl="2"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IMUL for signed multiplication.  </a:t>
            </a: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8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Syntax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1107996"/>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MUL source</a:t>
            </a:r>
          </a:p>
          <a:p>
            <a:pPr marL="285750" indent="-28575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IMUL Source</a:t>
            </a:r>
          </a:p>
        </p:txBody>
      </p:sp>
    </p:spTree>
    <p:extLst>
      <p:ext uri="{BB962C8B-B14F-4D97-AF65-F5344CB8AC3E}">
        <p14:creationId xmlns:p14="http://schemas.microsoft.com/office/powerpoint/2010/main" val="369270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and Word Form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and IMUL instructions multiply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Byte Form:</a:t>
            </a:r>
            <a:r>
              <a:rPr lang="en-US" sz="2200" dirty="0">
                <a:latin typeface="Times New Roman" panose="02020603050405020304" pitchFamily="18" charset="0"/>
                <a:cs typeface="Times New Roman" panose="02020603050405020304" pitchFamily="18" charset="0"/>
              </a:rPr>
              <a:t> If two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are multiplied, then product is a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16 bits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Word Form: </a:t>
            </a:r>
            <a:r>
              <a:rPr lang="en-US" sz="2200" dirty="0">
                <a:latin typeface="Times New Roman" panose="02020603050405020304" pitchFamily="18" charset="0"/>
                <a:cs typeface="Times New Roman" panose="02020603050405020304" pitchFamily="18" charset="0"/>
              </a:rPr>
              <a:t>If two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are multiplied, the product is a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32 bits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product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source may be a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register</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byte, but cannot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329297228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065354EA01BC44868D572CD0454262" ma:contentTypeVersion="2" ma:contentTypeDescription="Create a new document." ma:contentTypeScope="" ma:versionID="aa5ed7eaa0e886c57eaafc48fb2babd1">
  <xsd:schema xmlns:xsd="http://www.w3.org/2001/XMLSchema" xmlns:xs="http://www.w3.org/2001/XMLSchema" xmlns:p="http://schemas.microsoft.com/office/2006/metadata/properties" xmlns:ns2="9c7cff56-e87f-4cd3-b12c-6a0e3ad4f82e" targetNamespace="http://schemas.microsoft.com/office/2006/metadata/properties" ma:root="true" ma:fieldsID="4b96e3f0e2cec9bf9225510947760c74" ns2:_="">
    <xsd:import namespace="9c7cff56-e87f-4cd3-b12c-6a0e3ad4f8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7cff56-e87f-4cd3-b12c-6a0e3ad4f8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641AB3-0790-4136-A77C-F79BC530C46B}"/>
</file>

<file path=customXml/itemProps2.xml><?xml version="1.0" encoding="utf-8"?>
<ds:datastoreItem xmlns:ds="http://schemas.openxmlformats.org/officeDocument/2006/customXml" ds:itemID="{4AB8B941-6509-4467-8C67-A0923436D81D}"/>
</file>

<file path=customXml/itemProps3.xml><?xml version="1.0" encoding="utf-8"?>
<ds:datastoreItem xmlns:ds="http://schemas.openxmlformats.org/officeDocument/2006/customXml" ds:itemID="{16DB375D-B367-4DBD-9F29-CD26DF692B01}"/>
</file>

<file path=docProps/app.xml><?xml version="1.0" encoding="utf-8"?>
<Properties xmlns="http://schemas.openxmlformats.org/officeDocument/2006/extended-properties" xmlns:vt="http://schemas.openxmlformats.org/officeDocument/2006/docPropsVTypes">
  <Template>Spectrum.thmx</Template>
  <TotalTime>2327</TotalTime>
  <Words>1529</Words>
  <Application>Microsoft Office PowerPoint</Application>
  <PresentationFormat>On-screen Show (4:3)</PresentationFormat>
  <Paragraphs>258</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Times New Roman</vt:lpstr>
      <vt:lpstr>Wingdings</vt:lpstr>
      <vt:lpstr>Spectrum</vt:lpstr>
      <vt:lpstr>The Processor Status and the  FLAGS Register</vt:lpstr>
      <vt:lpstr>Lecture Outline</vt:lpstr>
      <vt:lpstr>Overview</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9</cp:revision>
  <dcterms:created xsi:type="dcterms:W3CDTF">2018-12-10T17:20:29Z</dcterms:created>
  <dcterms:modified xsi:type="dcterms:W3CDTF">2021-11-16T02:27:53Z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0x01010057065354EA01BC44868D572CD0454262</vt:lpwstr>
  </property>
</Properties>
</file>