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58" r:id="rId19"/>
    <p:sldId id="284" r:id="rId20"/>
    <p:sldId id="285" r:id="rId21"/>
    <p:sldId id="283" r:id="rId22"/>
    <p:sldId id="286" r:id="rId23"/>
    <p:sldId id="287" r:id="rId24"/>
    <p:sldId id="288" r:id="rId25"/>
    <p:sldId id="289" r:id="rId26"/>
    <p:sldId id="290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>
        <p:scale>
          <a:sx n="89" d="100"/>
          <a:sy n="89" d="100"/>
        </p:scale>
        <p:origin x="84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5F646163-29EF-4678-869D-DEA0704B469F}"/>
    <pc:docChg chg="custSel modSld">
      <pc:chgData name="SYEDA ANIKA TASNIM" userId="8fb70a1d-16e3-4c86-a699-7b87e9bfa60b" providerId="ADAL" clId="{5F646163-29EF-4678-869D-DEA0704B469F}" dt="2021-09-11T14:01:58.771" v="63" actId="20577"/>
      <pc:docMkLst>
        <pc:docMk/>
      </pc:docMkLst>
      <pc:sldChg chg="modSp mod">
        <pc:chgData name="SYEDA ANIKA TASNIM" userId="8fb70a1d-16e3-4c86-a699-7b87e9bfa60b" providerId="ADAL" clId="{5F646163-29EF-4678-869D-DEA0704B469F}" dt="2021-09-11T14:01:58.771" v="63" actId="20577"/>
        <pc:sldMkLst>
          <pc:docMk/>
          <pc:sldMk cId="700707328" sldId="256"/>
        </pc:sldMkLst>
        <pc:graphicFrameChg chg="mod modGraphic">
          <ac:chgData name="SYEDA ANIKA TASNIM" userId="8fb70a1d-16e3-4c86-a699-7b87e9bfa60b" providerId="ADAL" clId="{5F646163-29EF-4678-869D-DEA0704B469F}" dt="2021-09-11T14:01:58.771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89456"/>
              </p:ext>
            </p:extLst>
          </p:nvPr>
        </p:nvGraphicFramePr>
        <p:xfrm>
          <a:off x="421341" y="4865408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Mst.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Tasnim Pervin</a:t>
                      </a:r>
                      <a:endParaRPr lang="en-US" i="1" dirty="0"/>
                    </a:p>
                    <a:p>
                      <a:r>
                        <a:rPr lang="en-US" i="1" dirty="0" smtClean="0"/>
                        <a:t>tasnim.pervin@aiub.edu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</a:t>
            </a:r>
            <a:r>
              <a:rPr lang="en-US" sz="2000"/>
              <a:t>address</a:t>
            </a:r>
            <a:r>
              <a:rPr lang="en-US" sz="2000" smtClean="0"/>
              <a:t>.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&amp;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&amp;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&amp;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dirty="0"/>
              <a:t>The CPU places the </a:t>
            </a:r>
            <a:r>
              <a:rPr lang="en-US" b="1" dirty="0"/>
              <a:t>address</a:t>
            </a:r>
            <a:r>
              <a:rPr lang="en-US" dirty="0"/>
              <a:t> of memory location on address bus to </a:t>
            </a:r>
            <a:r>
              <a:rPr lang="en-US" b="1" dirty="0"/>
              <a:t>read</a:t>
            </a:r>
            <a:r>
              <a:rPr lang="en-US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33958" y="3560617"/>
            <a:ext cx="7329055" cy="28263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 Intel </a:t>
            </a:r>
            <a:r>
              <a:rPr lang="en-US" sz="4400" b="1" dirty="0" smtClean="0"/>
              <a:t>8086 </a:t>
            </a:r>
            <a:r>
              <a:rPr lang="en-US" sz="4400" b="1" dirty="0"/>
              <a:t>Microprocessor       Organization</a:t>
            </a:r>
            <a:endParaRPr lang="en-US" dirty="0"/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mbV9Wulu9QH2m44urlciaTJHmyY/iB9Dyfw7DzjxDqviCbStWj0XUJ7fWX06+j0q7a4Ci21F7WUWNwWuLTUIQIboxSFprG+iAXMlncIDA/RatJ/pt6Oubm4z75lcZz6jj8vy5QtksOnXr61zfi7W1/V7kybtpfp+aP4AfgbpfxO8WfFX4gWXxc+IXxQ8M3nwy8QSaf4k8E6j4q1/w89pqumX2oWer6Hr8l3qllFoMOn3ti9vqunNZRXqxwXtr9osXR5ov0x8L/tK/CnwVo+qeG/D/jvVb7WNNs4pdesvDtxqd7qF0dNtdQu7hk1p5Li41WWCCe5W9vDdz2drDELZkt4ohIvlfxm/Zwb9nr9or47aP8ZrubxP4f8AHviabxdJr11qV+3iLxRFb3h1A+L9a1nSb8yQ614lmv38R3lnp2uXN5ZNeqNQez1xb+CHhfAXxM/Zv+F/xSurv9nf4PeIfH/il7E20ulX3iRNT13XD4gSSPV/D+mQ3kMniC+8L6VpSeILnUb66sfFPiS4bWNK03VPEslgPtbfnmfVpZpjMYl/aNdQo0XhcJTlRp4KE4uEKsKtWpJKM4V3V5nyOSf23ZI/ZeHMH9QwmGS/s60pzlUxTc5V60aidShUpwioSqQqUuRxje1nJOMXc/Qb/gm1+1rf/ET9q7wtqeg6L4ut/C/jHwz4i+HviLUPEEmtatHp9vPban4s8Favc61bWDaHoN6fEfhB/Ddho0N3OviaPx8L7UdX3eHPDVvf/wBLzanqZJBu5j7tJI3QA9d/BA6DODzkZ5r+Qn4N/Hj4ieCv2mfgd4L1Twz4W8AfCm/+K/w18RX9rrGkadoq+GNV1bxT4bvvFej6jrH9meHbe/vPDAaz/tHX57KHUNKlgXRNZ1D/AISDQtRFf1xy3jMpc7U9QDzwcDDYBGRjrxk+nNfU8Pe0lhJ0vY+woUKkY4aHtpYhqlKEZuE6sknKpCbndL3YxcFF22+A4xo06OYUqyre1rYii5YmXsvY81aE3HnjTskoThyJP7TjKTsmizJqVzChaW7mG7lv3r9ScnGWJAyeATwvHasS516WIMy3k7cZUedJ2wOAX4+gHIA71kX9zPOGG8hM4Ck5Pp970x7cYHvWA4cggng5z+HX05/U9K+iVJ6PX71+W58e59v62/4J7VqjF7+++Y4+13GMZxgTPggZ7j8s4rm7+8sdMtLvUdSvLaxsLC2ub6+vLuaO3tLOzs4JLu7urq4lZYoLa1tYZri4mkdI4YIpJZGVEZhxPxo+L/gr4L+G9b8a+OtYi03S7W9ltLK2Ron1XX9XmF1NaaDoFg0sUmp6xeRW11OltEyxWtlaX2q6jPY6Ppupahafz7ftC/tveNvj/fX3hmG5uvBfgVreEp4G07VZf+JjHFMbmDUfE+uwJaf2zcLdpZzizgiGh6PcW+mtbWl9fWsmuXv1fDHB+N4jrqcWsLl9OooV8ZUTabVnOnhqe9euoyTavGnTTTqTi3FS8/N84oZbB3Uq1dx5qdGHbbnqS19nBP7Vm3a0U7Nriv8AgtZ+198MPEvhbwT4T+CWn+GvHHivS/FTJ8UPiTD4UtbrUNG+GumpqcN58PfD3iLUtETWpLPWNe1ey8ZT3/hfVrXSHm0PSljl8Q2PiDWLe0/AL4ffHrRfBd3ff27oGpz2GopbvHrPho2lt4gspbeSc2l7pVzd2V1ZzoVuZ1kSaaJhG7G3nSRVLfaH7Q3xP8C+FPDerWD+AfiR411mVLi0vW0fwXrcejaXO9nYTwwaz4u1a2t9DZp477yGOhXHiKSxvrO8t9RtYLiNIX/P6wf4d+H/ABjdaHpd34j8UaJcx2erQWKeGfEVjeafaaxbR6paXf2PUtO0+Q6Rdadc6dfWtwRma31OzuLRbiKQmteN+Acry/DxWR+1zGtg48uLwntILF4mVSrOrCdFxVONevGXNCWHppyUFC8b6z9vgji7FOvCnj66y6niJ8+HxNSDnhaMoQpwtV5/aSpUnTtKNSbjFXk78q09C+LHxnvfix4a8B+DdA8L6zZRyeJ0t9F/tnUzqXinxRrN9ruk6kNUuSsUEFtpumw6RaWUNtbW0Y8+/e4aZwgr+pb4Ef8ABQH4m6X4O8OaP49sdP8AHTaLpMeny6hqNze6T4v1NLSzjtre71jXsajZ300bLDJcahP4fOp6l5khvrue9km1EfyL6QniTx7458ZXnhjw5cy6Jb/DzxPYW81zpMlzqItfE8Fv4Rs5tDtr1WiOrXuq+JtPjvnkUXuleHZtb1C0W31ixjuh+o/7N3ww+KHwy8HT6P8AEHx9e+LIryCxuNN0q+a6vLnw5FBapbw6dba1e3Mt6+n+WLXZpbobDT5LSE6esHm3X2j63w24WwKyiOFzfIZ1qeLnVxdSVdxg8DUdowgqilDEe0q3mq0qVRpSiqbTUW4/L+IGf1sTnFavg82Up4RUsPzQjKUcY/ilOMXCVL2UEoypxnFe7U53Pml739XPwp/aa+GHxgli0jQ9RuNJ8VSicr4Y1pIYb+8S0s7e6vLjSZ7aa5s9St4/NuRHGJrfVWg06+v5tKtrOBpq9wadCpAPX35/LB5PTv8AjX8kUvxE8QeDPE+haxpGsX2k3WmXkGpade2FxPZ3dhPb3drKt1aXcEkL2j2LxpLFNE3mxytvjOEBX9wPg1+3j8NvEn7Onir4t/FTx34a8NX3wov77R/idqtzJpukWLSW8FxqGj65p2jWN7eXjQ+KdMt54dOsbfTLGbVPFek+JtF8NaHNb6bapLw8Z8G0ckUcflsq0sBUqeyqUarVSphpz1p8tSydSlPWCc1zQmoqU586a4Mjzyrj/wDZ8TFSxKgpQnSi/wB9G6i17KKdqqdnywdpJuUYxjFpfJn/AAV6/aO020+LPw++FVjLdTP4SS71nxD9i1ZhZNqXjjVNKtLGw1rShbRrb3vh3w3p76/BfLcX1xc6V4ruLa1t7MG6Oo/kZ4H8VwX3i/VILi9t3tYYJtPKRzrIqG5GmRMyxbp5ZgZI9qJHI6zbXEE05Dh/Af2rfjz4o+J3xZ+Jnjf4ia+NX8XnxdrWjz6rJZWunWV5D4RtpfDOhXPmWNjbaHp89pb6VZ21j5rWZ8uWQ20b31zFHF4R8BvifHb+Mr+DULeBNLvrC+gsjZvNFBbyWepWcix29uUtjb6bcvrtxd6VEojmsNJOn2TNIIQY/uOGq1DJsBlGUTnCVT2UJVZ82v1mtapXb0vZ16j5b2tG0fhXu8mZ0J42pjcYoz5XJxjBxsvZwso2u7JKEFeys5O71k7/AKw3P2rVY5rd5FhRIYRLMgAeQuSEJbgCRlhIyxDbMHaFwFpSeGfBtx8MNb8G3kGhr4i8H23iDV/hxPcNplnqF/4I1e41PXfiT4FtY5k0vzYvCviDUNc+MXh1LSbWtVkttc+LE0tppmn6Rb3E3B+HfFkF61rctdBYxaXD7DjainyyWKDeVMaqTn5dp3GMYYluV8Q6zaazcm5R0kltJg+mNJaWl09peI6XVrfeRdRz2s0ttcww3USXETxq0YJjG9gPuakqaXPyxnOSS1tflco8y1Tte2jtp0aaVvjcRQqVVThTlKjUoVKeIozjzfxYXXJNXV4VYTq0qkXvSqztZtNe1wfDLwdpmjeHPFlzo1jb+JL/AOI99feEr1F8l49B8BeCtU0fx0r8R+auoar8XfAm0yQZWXTJd9xuZYx01/r0UUS+ZOucMQoaPcMIvlggBwMkbEUqBjJPABHjmqeJPE/hfTPCnhzxTHe6MumaLp154f0NL6G8gW1+IK/8LDtNZuXjvb63luNRsvEGlQPOzreS6BoWgR6vZQ6vYTafH5frXxz+G+paP4iv7zWL7S7TSGmiulmS7kvIZUuhZq6WmlebctG0jK3mwRKkGmtNNcNCI7p4qliMLRSSq0YR5LpqcFCcYrmlNSTalBq8+a7vHVaaLPC4XG1FOdelVnWqYirJwUZudKE6rhhqcoyipRqKiqKmmv4zn1ZzXx/+Ilto+iwT2tzDPc6XMJ3ljMrKsVjfWjXtvNaEpOY54Y5lUxvuifyUAmSY5+TPiLet4u+Gusahp/iFoLyS41PxdKfLgs4dRht1n1DVLa5tWhvGt7bUrJprm0t7VoZF1K3t7U3CQxXHneY/HfxpY6kF1LTtcN/p8yahZ6fIZ5HlZr+6+27ZmlJdS9qFYxZEQuUmeAIrqp7v9n15dbutBW5gXUYZrt4LyGbF1FLbT6bei5ia2Nvm5Cm4tUugZ5IkF/bQyx77jfXxOKzCGbZjjMpUoulXwkoR5Zpr94ko1o23kk4uDTv7vMtLn2mFw8srw2Hx0LqpRrwqNuPLJ8tm4arWOrUk1tJromS/tIgaP8a/jDpFzdX1i+qeKPFWv6LJb6VBfw3t1Z6xqVpdadNCL20uLeUNBNfF7Q3JaEmO5sb6Cdrdvk7wLqus/wDCRXMGjSvPJO8UphjmZVl+zx3RaZYLgRpI8MJU7zErxQwlF2wvIK+1/wBrnXfhzrHjjxNayzeMo9eHjvxZe6RqGlaR4e16WF4/E2pW2oWkFsfGPhu/uXt7+2nsfs7WMM0RtJLj7PNG8by/n7plzfXHjHztEju7SaK5igtdSlsl0Mzag9xbRWi3tla3NzbWMly1ylpOkV6YhHcG5nkWISGvjc7nChmOCnh66r03VpVqbw05e0nTxFpyp35pU1ODnJQmoclSnUgpSjKLUvfy+M54aoqlP2ckpxmq0LRUoStzbXaklF23jKMmk0fov4H+IfiPVb2x0mfzLiwVJEuUhiK7IpEeMNJcRyq6tHNcGRnDBEGCY5SgV/rj4Gfs+/E39oW+1tPCus6FoXhTwzrej6Drmq6lqFto+lxXepx6ve2qXutXkEmjWUBHh6+gJ1PUtMkmYPJbLNp+m+INT0L86fhD4r8NW+uL4P1ay8T+HPGd5cPZ3tv4hjtRG2ptuRbWO9i023v7Zkf94iatAih1+eWfdtl/oV/4I8fHn4T/ALOfx6+IkfxX8U2vhHwjqvwq1rTbfVbya4uLSfX7Pxl4Z1Gw064MEYup476KxvmtJ0Nsi6oLK6u5orRpp4/rcRmOMeQYnF5fU+uYyhZ+yjz1JqtzUk8NOlaFWNSNNyk6c+X3vsuL18L6vQhmUKOIXsaFXVVLQUZQUW/aRlaakpSSinqrOytoV/iL/wAE+/im3hP4oeIwhvNd+EXw1sfEuk6ReJrmh6ze+DvBfgjQNPv/ABne20PhfX/AeteHdX8i9urabQfitLrGmaLJp+pWOieIdFXU7/TvwV+KVvfeB9TtPF8fhSVtA1mX7BqTw3jXGhxyyrJba1pGptFbxPu1C3uLiKJp5YfMjDyRfav35r+wb9rb/gq1+y5qfhO98JeBNf8AHs9l4v8ADuueFPEtpovgLw1Df6y3jDRbPwV9hfXfGvinRtP0po9Ltj4buL3w/YeI5xaa3CfDNpfJbQXGlfy461oWp6lpXiDT/E/iOy8QaP4lWdp0tYrqx1Ozt/NUw3erWdvd3diVs57a3kWS5mmkedY5c7YnhPm8P/25mGX5hRzbD4vB16VWjUy6viatCvJw9i5KU04QnGPPGVOSlKpU5Jc7qacq6sessw1fCVcvnRq06tOf1yjSpVqKjNVlBxjZKm70+WrFxUYczcbXdj80vjB4Tm8OyyXenvPP4YvTZ+I/C92zyzWt5o1+PsckEjQRQ2z6tpl15dtfIYbQxhLieKOK3uLdbj6u/Z2t9U8M+Grbxjca94D1PRtRsY7KzsL281zU9c0+dJ79jBp9hc3vhuLQZZtQSyuWtZ9O14al5IuIbqximknm8jv/AA3cT6frXwx8QBmvdNd5fD9yI2eefTjNJdwzafJKXgZLK4DXy2jx266lZXWr2kl3DqMem+T6T8LdJ8PeJ/B2k2um6MPDfiW9jtrrWPFOqeFNR8VJJavFALa88HeJNcWSK1vpAMxaSNkVqGhjttYMkZuhllGEeFzqrjKdOMZVKElHDTm6c6WLp1rYijTlb2fJT548kJzoqVOcG21f2u2Mm62AhTnJ2jUi5VVByjOjOEZU5tK8lz8snLkhU5ZKS5UrNf/Z"/>
          <p:cNvSpPr>
            <a:spLocks noChangeAspect="1" noChangeArrowheads="1"/>
          </p:cNvSpPr>
          <p:nvPr/>
        </p:nvSpPr>
        <p:spPr bwMode="auto">
          <a:xfrm>
            <a:off x="16633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mbV9Wulu9QH2m44urlciaTJHmyY/iB9Dyfw7DzjxDqviCbStWj0XUJ7fWX06+j0q7a4Ci21F7WUWNwWuLTUIQIboxSFprG+iAXMlncIDA/RatJ/pt6Oubm4z75lcZz6jj8vy5QtksOnXr61zfi7W1/V7kybtpfp+aP4AfgbpfxO8WfFX4gWXxc+IXxQ8M3nwy8QSaf4k8E6j4q1/w89pqumX2oWer6Hr8l3qllFoMOn3ti9vqunNZRXqxwXtr9osXR5ov0x8L/tK/CnwVo+qeG/D/jvVb7WNNs4pdesvDtxqd7qF0dNtdQu7hk1p5Li41WWCCe5W9vDdz2drDELZkt4ohIvlfxm/Zwb9nr9or47aP8ZrubxP4f8AHviabxdJr11qV+3iLxRFb3h1A+L9a1nSb8yQ614lmv38R3lnp2uXN5ZNeqNQez1xb+CHhfAXxM/Zv+F/xSurv9nf4PeIfH/il7E20ulX3iRNT13XD4gSSPV/D+mQ3kMniC+8L6VpSeILnUb66sfFPiS4bWNK03VPEslgPtbfnmfVpZpjMYl/aNdQo0XhcJTlRp4KE4uEKsKtWpJKM4V3V5nyOSf23ZI/ZeHMH9QwmGS/s60pzlUxTc5V60aidShUpwioSqQqUuRxje1nJOMXc/Qb/gm1+1rf/ET9q7wtqeg6L4ut/C/jHwz4i+HviLUPEEmtatHp9vPban4s8Favc61bWDaHoN6fEfhB/Ddho0N3OviaPx8L7UdX3eHPDVvf/wBLzanqZJBu5j7tJI3QA9d/BA6DODzkZ5r+Qn4N/Hj4ieCv2mfgd4L1Twz4W8AfCm/+K/w18RX9rrGkadoq+GNV1bxT4bvvFej6jrH9meHbe/vPDAaz/tHX57KHUNKlgXRNZ1D/AISDQtRFf1xy3jMpc7U9QDzwcDDYBGRjrxk+nNfU8Pe0lhJ0vY+woUKkY4aHtpYhqlKEZuE6sknKpCbndL3YxcFF22+A4xo06OYUqyre1rYii5YmXsvY81aE3HnjTskoThyJP7TjKTsmizJqVzChaW7mG7lv3r9ScnGWJAyeATwvHasS516WIMy3k7cZUedJ2wOAX4+gHIA71kX9zPOGG8hM4Ck5Pp970x7cYHvWA4cggng5z+HX05/U9K+iVJ6PX71+W58e59v62/4J7VqjF7+++Y4+13GMZxgTPggZ7j8s4rm7+8sdMtLvUdSvLaxsLC2ub6+vLuaO3tLOzs4JLu7urq4lZYoLa1tYZri4mkdI4YIpJZGVEZhxPxo+L/gr4L+G9b8a+OtYi03S7W9ltLK2Ron1XX9XmF1NaaDoFg0sUmp6xeRW11OltEyxWtlaX2q6jPY6Ppupahafz7ftC/tveNvj/fX3hmG5uvBfgVreEp4G07VZf+JjHFMbmDUfE+uwJaf2zcLdpZzizgiGh6PcW+mtbWl9fWsmuXv1fDHB+N4jrqcWsLl9OooV8ZUTabVnOnhqe9euoyTavGnTTTqTi3FS8/N84oZbB3Uq1dx5qdGHbbnqS19nBP7Vm3a0U7Nriv8AgtZ+198MPEvhbwT4T+CWn+GvHHivS/FTJ8UPiTD4UtbrUNG+GumpqcN58PfD3iLUtETWpLPWNe1ey8ZT3/hfVrXSHm0PSljl8Q2PiDWLe0/AL4ffHrRfBd3ff27oGpz2GopbvHrPho2lt4gspbeSc2l7pVzd2V1ZzoVuZ1kSaaJhG7G3nSRVLfaH7Q3xP8C+FPDerWD+AfiR411mVLi0vW0fwXrcejaXO9nYTwwaz4u1a2t9DZp477yGOhXHiKSxvrO8t9RtYLiNIX/P6wf4d+H/ABjdaHpd34j8UaJcx2erQWKeGfEVjeafaaxbR6paXf2PUtO0+Q6Rdadc6dfWtwRma31OzuLRbiKQmteN+Acry/DxWR+1zGtg48uLwntILF4mVSrOrCdFxVONevGXNCWHppyUFC8b6z9vgji7FOvCnj66y6niJ8+HxNSDnhaMoQpwtV5/aSpUnTtKNSbjFXk78q09C+LHxnvfix4a8B+DdA8L6zZRyeJ0t9F/tnUzqXinxRrN9ruk6kNUuSsUEFtpumw6RaWUNtbW0Y8+/e4aZwgr+pb4Ef8ABQH4m6X4O8OaP49sdP8AHTaLpMeny6hqNze6T4v1NLSzjtre71jXsajZ300bLDJcahP4fOp6l5khvrue9km1EfyL6QniTx7458ZXnhjw5cy6Jb/DzxPYW81zpMlzqItfE8Fv4Rs5tDtr1WiOrXuq+JtPjvnkUXuleHZtb1C0W31ixjuh+o/7N3ww+KHwy8HT6P8AEHx9e+LIryCxuNN0q+a6vLnw5FBapbw6dba1e3Mt6+n+WLXZpbobDT5LSE6esHm3X2j63w24WwKyiOFzfIZ1qeLnVxdSVdxg8DUdowgqilDEe0q3mq0qVRpSiqbTUW4/L+IGf1sTnFavg82Up4RUsPzQjKUcY/ilOMXCVL2UEoypxnFe7U53Pml739XPwp/aa+GHxgli0jQ9RuNJ8VSicr4Y1pIYb+8S0s7e6vLjSZ7aa5s9St4/NuRHGJrfVWg06+v5tKtrOBpq9wadCpAPX35/LB5PTv8AjX8kUvxE8QeDPE+haxpGsX2k3WmXkGpade2FxPZ3dhPb3drKt1aXcEkL2j2LxpLFNE3mxytvjOEBX9wPg1+3j8NvEn7Onir4t/FTx34a8NX3wov77R/idqtzJpukWLSW8FxqGj65p2jWN7eXjQ+KdMt54dOsbfTLGbVPFek+JtF8NaHNb6bapLw8Z8G0ckUcflsq0sBUqeyqUarVSphpz1p8tSydSlPWCc1zQmoqU586a4Mjzyrj/wDZ8TFSxKgpQnSi/wB9G6i17KKdqqdnywdpJuUYxjFpfJn/AAV6/aO020+LPw++FVjLdTP4SS71nxD9i1ZhZNqXjjVNKtLGw1rShbRrb3vh3w3p76/BfLcX1xc6V4ruLa1t7MG6Oo/kZ4H8VwX3i/VILi9t3tYYJtPKRzrIqG5GmRMyxbp5ZgZI9qJHI6zbXEE05Dh/Af2rfjz4o+J3xZ+Jnjf4ia+NX8XnxdrWjz6rJZWunWV5D4RtpfDOhXPmWNjbaHp89pb6VZ21j5rWZ8uWQ20b31zFHF4R8BvifHb+Mr+DULeBNLvrC+gsjZvNFBbyWepWcix29uUtjb6bcvrtxd6VEojmsNJOn2TNIIQY/uOGq1DJsBlGUTnCVT2UJVZ82v1mtapXb0vZ16j5b2tG0fhXu8mZ0J42pjcYoz5XJxjBxsvZwso2u7JKEFeys5O71k7/AKw3P2rVY5rd5FhRIYRLMgAeQuSEJbgCRlhIyxDbMHaFwFpSeGfBtx8MNb8G3kGhr4i8H23iDV/hxPcNplnqF/4I1e41PXfiT4FtY5k0vzYvCviDUNc+MXh1LSbWtVkttc+LE0tppmn6Rb3E3B+HfFkF61rctdBYxaXD7DjainyyWKDeVMaqTn5dp3GMYYluV8Q6zaazcm5R0kltJg+mNJaWl09peI6XVrfeRdRz2s0ttcww3USXETxq0YJjG9gPuakqaXPyxnOSS1tflco8y1Tte2jtp0aaVvjcRQqVVThTlKjUoVKeIozjzfxYXXJNXV4VYTq0qkXvSqztZtNe1wfDLwdpmjeHPFlzo1jb+JL/AOI99feEr1F8l49B8BeCtU0fx0r8R+auoar8XfAm0yQZWXTJd9xuZYx01/r0UUS+ZOucMQoaPcMIvlggBwMkbEUqBjJPABHjmqeJPE/hfTPCnhzxTHe6MumaLp154f0NL6G8gW1+IK/8LDtNZuXjvb63luNRsvEGlQPOzreS6BoWgR6vZQ6vYTafH5frXxz+G+paP4iv7zWL7S7TSGmiulmS7kvIZUuhZq6WmlebctG0jK3mwRKkGmtNNcNCI7p4qliMLRSSq0YR5LpqcFCcYrmlNSTalBq8+a7vHVaaLPC4XG1FOdelVnWqYirJwUZudKE6rhhqcoyipRqKiqKmmv4zn1ZzXx/+Ilto+iwT2tzDPc6XMJ3ljMrKsVjfWjXtvNaEpOY54Y5lUxvuifyUAmSY5+TPiLet4u+Gusahp/iFoLyS41PxdKfLgs4dRht1n1DVLa5tWhvGt7bUrJprm0t7VoZF1K3t7U3CQxXHneY/HfxpY6kF1LTtcN/p8yahZ6fIZ5HlZr+6+27ZmlJdS9qFYxZEQuUmeAIrqp7v9n15dbutBW5gXUYZrt4LyGbF1FLbT6bei5ia2Nvm5Cm4tUugZ5IkF/bQyx77jfXxOKzCGbZjjMpUoulXwkoR5Zpr94ko1o23kk4uDTv7vMtLn2mFw8srw2Hx0LqpRrwqNuPLJ8tm4arWOrUk1tJromS/tIgaP8a/jDpFzdX1i+qeKPFWv6LJb6VBfw3t1Z6xqVpdadNCL20uLeUNBNfF7Q3JaEmO5sb6Cdrdvk7wLqus/wDCRXMGjSvPJO8UphjmZVl+zx3RaZYLgRpI8MJU7zErxQwlF2wvIK+1/wBrnXfhzrHjjxNayzeMo9eHjvxZe6RqGlaR4e16WF4/E2pW2oWkFsfGPhu/uXt7+2nsfs7WMM0RtJLj7PNG8by/n7plzfXHjHztEju7SaK5igtdSlsl0Mzag9xbRWi3tla3NzbWMly1ylpOkV6YhHcG5nkWISGvjc7nChmOCnh66r03VpVqbw05e0nTxFpyp35pU1ODnJQmoclSnUgpSjKLUvfy+M54aoqlP2ckpxmq0LRUoStzbXaklF23jKMmk0fov4H+IfiPVb2x0mfzLiwVJEuUhiK7IpEeMNJcRyq6tHNcGRnDBEGCY5SgV/rj4Gfs+/E39oW+1tPCus6FoXhTwzrej6Drmq6lqFto+lxXepx6ve2qXutXkEmjWUBHh6+gJ1PUtMkmYPJbLNp+m+INT0L86fhD4r8NW+uL4P1ay8T+HPGd5cPZ3tv4hjtRG2ptuRbWO9i023v7Zkf94iatAih1+eWfdtl/oV/4I8fHn4T/ALOfx6+IkfxX8U2vhHwjqvwq1rTbfVbya4uLSfX7Pxl4Z1Gw064MEYup476KxvmtJ0Nsi6oLK6u5orRpp4/rcRmOMeQYnF5fU+uYyhZ+yjz1JqtzUk8NOlaFWNSNNyk6c+X3vsuL18L6vQhmUKOIXsaFXVVLQUZQUW/aRlaakpSSinqrOytoV/iL/wAE+/im3hP4oeIwhvNd+EXw1sfEuk6ReJrmh6ze+DvBfgjQNPv/ABne20PhfX/AeteHdX8i9urabQfitLrGmaLJp+pWOieIdFXU7/TvwV+KVvfeB9TtPF8fhSVtA1mX7BqTw3jXGhxyyrJba1pGptFbxPu1C3uLiKJp5YfMjDyRfav35r+wb9rb/gq1+y5qfhO98JeBNf8AHs9l4v8ADuueFPEtpovgLw1Df6y3jDRbPwV9hfXfGvinRtP0po9Ltj4buL3w/YeI5xaa3CfDNpfJbQXGlfy461oWp6lpXiDT/E/iOy8QaP4lWdp0tYrqx1Ozt/NUw3erWdvd3diVs57a3kWS5mmkedY5c7YnhPm8P/25mGX5hRzbD4vB16VWjUy6viatCvJw9i5KU04QnGPPGVOSlKpU5Jc7qacq6sessw1fCVcvnRq06tOf1yjSpVqKjNVlBxjZKm70+WrFxUYczcbXdj80vjB4Tm8OyyXenvPP4YvTZ+I/C92zyzWt5o1+PsckEjQRQ2z6tpl15dtfIYbQxhLieKOK3uLdbj6u/Z2t9U8M+Grbxjca94D1PRtRsY7KzsL281zU9c0+dJ79jBp9hc3vhuLQZZtQSyuWtZ9O14al5IuIbqximknm8jv/AA3cT6frXwx8QBmvdNd5fD9yI2eefTjNJdwzafJKXgZLK4DXy2jx266lZXWr2kl3DqMem+T6T8LdJ8PeJ/B2k2um6MPDfiW9jtrrWPFOqeFNR8VJJavFALa88HeJNcWSK1vpAMxaSNkVqGhjttYMkZuhllGEeFzqrjKdOMZVKElHDTm6c6WLp1rYijTlb2fJT548kJzoqVOcG21f2u2Mm62AhTnJ2jUi5VVByjOjOEZU5tK8lz8snLkhU5ZKS5UrNf/Z"/>
          <p:cNvSpPr>
            <a:spLocks noChangeAspect="1" noChangeArrowheads="1"/>
          </p:cNvSpPr>
          <p:nvPr/>
        </p:nvSpPr>
        <p:spPr bwMode="auto">
          <a:xfrm>
            <a:off x="31873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EU contains ALU circuits.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ALU performs </a:t>
            </a:r>
            <a:r>
              <a:rPr lang="en-US" sz="2000" b="1" dirty="0"/>
              <a:t>arithmetic</a:t>
            </a:r>
            <a:r>
              <a:rPr lang="en-US" sz="2000" dirty="0"/>
              <a:t> and </a:t>
            </a:r>
            <a:r>
              <a:rPr lang="en-US" sz="2000" b="1" dirty="0"/>
              <a:t>logical</a:t>
            </a:r>
            <a:r>
              <a:rPr lang="en-US" sz="2000" dirty="0"/>
              <a:t> operations.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b="1" dirty="0"/>
              <a:t>Data operations</a:t>
            </a:r>
            <a:r>
              <a:rPr lang="en-US" sz="2000" dirty="0"/>
              <a:t> are stored in </a:t>
            </a:r>
            <a:r>
              <a:rPr lang="en-US" sz="2000" b="1" dirty="0"/>
              <a:t>registers</a:t>
            </a:r>
            <a:r>
              <a:rPr lang="en-US" sz="2000" dirty="0"/>
              <a:t>. 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A </a:t>
            </a:r>
            <a:r>
              <a:rPr lang="en-US" sz="2000" b="1" dirty="0"/>
              <a:t>register</a:t>
            </a:r>
            <a:r>
              <a:rPr lang="en-US" sz="2000" dirty="0"/>
              <a:t> is like </a:t>
            </a:r>
            <a:r>
              <a:rPr lang="en-US" sz="2000" b="1" dirty="0"/>
              <a:t>memory location</a:t>
            </a:r>
            <a:r>
              <a:rPr lang="en-US" sz="2000" dirty="0"/>
              <a:t>, however, we refer to it by name </a:t>
            </a:r>
            <a:r>
              <a:rPr lang="en-US" sz="2000" dirty="0">
                <a:cs typeface="Arial Bold"/>
                <a:sym typeface="Arial Bold"/>
              </a:rPr>
              <a:t>not</a:t>
            </a:r>
            <a:r>
              <a:rPr lang="en-US" sz="20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/>
              <a:t>i.e. AX, BX, CX, DX, SI, DI, SP, BP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Also, EU Contains </a:t>
            </a:r>
            <a:r>
              <a:rPr lang="en-US" sz="2000" b="1" dirty="0"/>
              <a:t>temporary registers</a:t>
            </a:r>
            <a:r>
              <a:rPr lang="en-US" sz="2000" dirty="0"/>
              <a:t> for </a:t>
            </a:r>
            <a:r>
              <a:rPr lang="en-US" sz="2000" b="1" dirty="0"/>
              <a:t>holding operands</a:t>
            </a:r>
            <a:r>
              <a:rPr lang="en-US" sz="2000" dirty="0"/>
              <a:t> for the ALU and FLAGS registers.</a:t>
            </a:r>
          </a:p>
          <a:p>
            <a:pPr marL="246888" lvl="0" indent="-246888" defTabSz="658368">
              <a:spcBef>
                <a:spcPts val="400"/>
              </a:spcBef>
              <a:defRPr sz="1800"/>
            </a:pPr>
            <a:endParaRPr lang="en-US" sz="2000" dirty="0"/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000" dirty="0"/>
              <a:t>FLAG register’s </a:t>
            </a:r>
            <a:r>
              <a:rPr lang="en-US" sz="2000" b="1" dirty="0"/>
              <a:t>individual bits</a:t>
            </a:r>
            <a:r>
              <a:rPr lang="en-US" sz="2000" dirty="0"/>
              <a:t> reflect the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0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BIU </a:t>
            </a:r>
            <a:r>
              <a:rPr lang="en-US" sz="2400" b="1" dirty="0"/>
              <a:t>enables communication</a:t>
            </a:r>
            <a:r>
              <a:rPr lang="en-US" sz="2400" dirty="0"/>
              <a:t> between the EU and memory or I/O circuits.</a:t>
            </a:r>
          </a:p>
          <a:p>
            <a:pPr lvl="0" defTabSz="859536">
              <a:buClrTx/>
              <a:defRPr sz="1800"/>
            </a:pPr>
            <a:endParaRPr lang="en-US" sz="2400" dirty="0"/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Primarily responsible for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400" dirty="0"/>
              <a:t> address, data and control signals on the buses.</a:t>
            </a:r>
          </a:p>
          <a:p>
            <a:pPr lvl="0" defTabSz="859536">
              <a:buClrTx/>
              <a:defRPr sz="1800"/>
            </a:pPr>
            <a:endParaRPr lang="en-US" sz="2400" dirty="0"/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BIU registers are: </a:t>
            </a:r>
            <a:r>
              <a:rPr lang="en-US" sz="24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BIU registers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4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55000" lnSpcReduction="20000"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900" dirty="0">
                <a:solidFill>
                  <a:schemeClr val="tx1"/>
                </a:solidFill>
              </a:rPr>
              <a:t>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900" dirty="0">
                <a:solidFill>
                  <a:schemeClr val="tx1"/>
                </a:solidFill>
              </a:rPr>
              <a:t>   and IBM PC</a:t>
            </a:r>
          </a:p>
          <a:p>
            <a:pPr lvl="0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900" dirty="0">
                <a:solidFill>
                  <a:schemeClr val="tx1"/>
                </a:solidFill>
              </a:rPr>
              <a:t>2.  Peripherals and their relations to the software or Programs</a:t>
            </a:r>
          </a:p>
          <a:p>
            <a:pPr marL="288035" lvl="0" indent="-288035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900" dirty="0">
                <a:solidFill>
                  <a:schemeClr val="tx1"/>
                </a:solidFill>
              </a:rPr>
              <a:t>3.  What computer does while executing instructions</a:t>
            </a:r>
          </a:p>
          <a:p>
            <a:pPr marL="288035" lvl="0" indent="-288035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900" dirty="0">
                <a:solidFill>
                  <a:schemeClr val="tx1"/>
                </a:solidFill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endParaRPr lang="en-US" sz="2900" dirty="0">
              <a:solidFill>
                <a:schemeClr val="tx1"/>
              </a:solidFill>
            </a:endParaRP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900" dirty="0">
                <a:solidFill>
                  <a:schemeClr val="tx1"/>
                </a:solidFill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274320" lvl="0" indent="-274320" defTabSz="731520">
              <a:spcBef>
                <a:spcPts val="500"/>
              </a:spcBef>
              <a:defRPr sz="1800"/>
            </a:pPr>
            <a:endParaRPr lang="en-US" sz="2400" dirty="0"/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274320" lvl="0" indent="-274320" defTabSz="731520">
              <a:spcBef>
                <a:spcPts val="500"/>
              </a:spcBef>
              <a:defRPr sz="1800"/>
            </a:pPr>
            <a:endParaRPr lang="en-US" sz="2400" dirty="0"/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</a:t>
            </a:r>
            <a:r>
              <a:rPr lang="en-US" sz="2400" b="1" i="1" dirty="0" err="1"/>
              <a:t>prefetch</a:t>
            </a:r>
            <a:r>
              <a:rPr lang="en-US" sz="2400" b="1" i="1" dirty="0"/>
              <a:t> </a:t>
            </a:r>
            <a:r>
              <a:rPr lang="en-US" sz="2400" dirty="0"/>
              <a:t>and it’s purpose is to speed up the processor.</a:t>
            </a:r>
          </a:p>
          <a:p>
            <a:pPr marL="274320" lvl="0" indent="-274320" defTabSz="731520">
              <a:spcBef>
                <a:spcPts val="500"/>
              </a:spcBef>
              <a:defRPr sz="1800"/>
            </a:pPr>
            <a:endParaRPr lang="en-US" sz="2400" dirty="0"/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</a:t>
            </a:r>
            <a:r>
              <a:rPr lang="en-US" sz="2400" dirty="0" err="1"/>
              <a:t>prefetch</a:t>
            </a:r>
            <a:r>
              <a:rPr lang="en-US" sz="2400" dirty="0"/>
              <a:t>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R8UXnxLuPEvifULHxZdaPdnxRrAhDa9qANp5Wo3TW5VYpxtk8sB1UncSVJCkiv0x1j9sbwhD+yHofwbg0WW2+L99aWlrq/ivUoroXs9wkkEd5rQvrlmllS5s1DafcxXN3mT7MuAEfZ+On7Qmia34J+LXjO6F1fzaZdeJ9VuYYI5TLZoJNRkkW08iMFHGWIEbBm8v5RnBr0v4n/FKL423ngH+zfC1p4WtPDdsDcmK3EEl1JOLIGCOVWLTQwG2lk3MqFS7EKrvKx/mbhzGRw+Ax+Mee4fDvG0KWHoUvq6mqtKtOKq0YylJ8tSnDT2lvttqyP59oxVbE5ZVrVU6UMRCqpwtTjSlDkdOEoK8p887RVrK6u9D79+CHwp+LXx11PSvB2ieLp9LvLopJHcy3l1JI9tLJOgCRwyPNPczxxyCIHYqvhjIQ5K8F8eL3UP2I/2idO+GHxV8b6jrXiXVNM0vUtL0DQdWbxNqKQahetZaZNfWTX1kNNS9GIzFqF0lxlZZrJLmOOWWH551r9sTW/2Z7WL4meAbmSfxX4H0aO50e3JiltrvWUSVdLsb2F7uyE1rJe5M0cN0sn2cTyqEKLOn5WfDy1+Kv7ef7UqeMvif4k1zxz8RvH+qr4n8QXbaydHsBZ3FxbRxy6vL5QTw8lstrpY8P6To8Nzp8NrZ28VnarZxRpF9Pw9lnDmJyGtjc7jVwzo1pvE4515QUcPh5KcKaaXMpOSg5OCjKzSTcpLl/Rsr4SzTNOJsZjqFN1KVajDD4fDU4r22KxFWjH2j1soUqXMm53SlP3bKMZtfv98WP2yfhz4+8S2Xwz0P4jeIfBfjXwrGs0uq3ujWumeF717fTjPNdyeI08YXV5pegxwTGN9Zn0eayju7KaDUotKeT93y2n3nxR8OeLP7W1HVdW8UXlteWTvFa6lc6nb3HnQmSCVHeVlSOeKIMsLRBJVicusShmX40/ad/Zn+K3wW+NHhfxW+gsvhHVtFsLK08aWlvYCx0LVIJp7HSbu70+HTtF/sy/0/QL8xDxBY6j4a159Xt7vWpLo3+qzy16F4C/aX8V/CH4p+GovG+jX+pPourW2ma/4evodQ1qy8Q6IEgshaBrGymvRr0Vjca/r2gaoljJZtPDbaJY2zW+r3lvo2Of5LlfEGV1M0yDFwr42VFSrwVaVWniFQai6FSFWXNQqOnFKE1ZxfLzpwk2LOPDaplvtMNRwVTB4mdCTo08WnKjiZOHwcycUnOekZ05OEJ251bVf0n+CfiP4v8E/CPUI/iR8LLSO08d6M1rp1xaXFtLcW73dpNAV1C9nRrm0E8skdzDFF9oKK0iJMEbcf5Af23fFfxP8AAPxh8TaDb+Mtb0e31OeTUNFhsdf1S0sLaO6ZxDFbyfboyBABtCiIqUKYiMe2v6jviB+0Bo+veFhFaarPqmhWWmx6hpVnFK6D7Nc2iTabcTRLKfJ2WskIjDrlPMQpkgsP5LP2+tMu/Ft9feIb+8vrGSbUb6fTWaYvNBCkhWFI5GZmyRCqysXbY0jAKuePzujxpxBnWdYLK6lHNcDlOXYT6kqWYU8NVxFXESdOXtvaYSlFSoRnTkqaqWcabu03dn5blWWzwmJqQxMkql4xnZTtStK3I4yd42d7rW2z6H7M+KfhJ/wsDxDr0M0Vv539u6jJJLIsCkBLufaiyIGwULBQAgLbSAS2CPir4m+CNS+Huv3zve2NtbWVxHGluRFsbem98YZbjLED7ycsccrtFfempfGrS/DHinU7BreOK5bWdTjkdSituGoXKbQ6bckRlT90hnOdx6D5o/ac8F6B4w8J6l44a/lF+7faLf8AekDfFGXhYrG4dponAZQ58sjcGUwvIr/gfDnE2OocRYTB5ip4fLsTXjTpuOHlXl7SpiKUeZKUlaMkpLnu3FWetiaVOFKvhZxtCLxEKlTmjzXjzQleCeqvbWX57H5E/tnR3lzpnhzQ7fVYpLi9v98+kG6mspZbq6df7IldrWQSxw+QNSjSQSxy3I88Q27mBriD6V/4J7fF34a/skanqvjn4ww/Dm38Q/ED4k6fpdpDqvj3xVpWv+EvDi2dtpHhC01mx0X4ReNNB8LPr0el+Idd8Pz+P/G/gKPVtJivJkjK6DqN/aZXj2B9Vf4S6rNDZa5p0nxA+GHhTxXeeImspNF0bwjfeJYJdeF5HfRCKex1jTtH0zS3jv7iW3uUmn8PaXbfbteFxF/ThB+zn+xfpfhO31/xt4Lab4l6Lpuppo2kaXqt7od34mujpk7Xum6hb6KFvtZg1CC3u21SKK2uZb+z+0W11Ff2Xn20n9F5rxNg6OUYfKMdhauJwFSrj44mVCvGjVnVo16VShabhUTgpTpvk5JOUYxto7r+6+B8ljPAYbM8rxTWKlSpKLVBVvq7nGTxlOcfaUpRvSbtVjVilGalO65ok/7Snxy+CL/s7N4+8e2GnL4T8SaNcxWa6z4h0LRtNllFoI2ZfE+uTxaZbrYyXMU11qTwyqCUeKza7Cxn+P66+MWsXvxL8W/DHWNe0fWz4esNS8R/BTV9B8U6R4xbVfAemyHU7n4aTeNorbVotfttAlS41XwpDLp6xeGH8K3ej6Ppl/c+Jw8X9rfinwT+xL+0p+zJ8KvAV81xc6J4G1zVba41Tw/p+o6Nd/Da/wDGC3eh3d1rya/pJ0+WLV7nxNN4QvfB/iiAahf6NrcqJpMmm2F5LZ/x4/8ABXH9j34V/sAftE/CTV/hHrVno+l+IZ7rUbSSyttP0m2trjR/7Ltm1gW+n2sOgaVbi1lttOmsbCG0niJW7s457qRYW8/w1zDA0szr5Q5Ymea5lUxNLCxVP2mGjGhhXiaUJOOJU4T5YVaU5vDzvD2lOM4J8z+t4uyuvispeJlQnh8Ll98RNYtSp13J4uGHlWpP6s1KMqVSjNR+sQ15KvJUppW9l+D/AO05bXPwj8HaHpuqanLc+EtR8ZeE9ZQmW4N/DHrd7f8AhVYbYym4gNtoOoWlmNMnDNodrZx2Lu4tNlt8yeO/HY1/UNY/4WA2p3cE9xcf2Zaz25MygfPGfI4OH42hQAyvkcc12vwc+Jngn4a+BNV8Sf2J4W1+y1DxDJqEWnafJocmo6PHr2gaZKtvPY2M7Q3VpG0FxcWetafpsEeqwyKz6jd6it84+aPiN4xv/FvxCsdZg0/ydEc5mVLRreFQWGII4fMSQ+UqxIrNIX3KoAwK9atRlTzPOYPLamDUXUnSx/tkp1nzKtKhRpXnyShzOLlb945Lk927X8R8Z4SOG4izWhClKnCrUjivbKcYqo60adeSp9fec01G97ytfTX+ktv2erb4k+H/ABT8TbrxPpWg6TYajq7wwXBiE900M808hM7yBYUVlkVVcNJIWygJ+Wve/wBnq0/YYs/hhrviH9pLW5vE11oi3k9r4clk1R7KW3giIQLpelIj6iGTcZ3vpTbRruZ5FhQF/jTxfrnwo8LfA/xR4n+K/wATdK8G+FvD2v61G99rniJdA0291OK71SWx0eDfcxPqmr3cNvN9h0aygvNTv3hMVlazPlV/Fr4kf8FEvg34o8IePvhx4Qvh4li8XeHfEHhWAp/a+hXNna6rZTaVcXVtLrOhQxaxO8dy9zZWVuHLSRxSXJSBZK/N/DDK834mzrCVeHuAcNmU+HMfmOX5lmudVJSyWpiZYzkp4zCyx1TDUJ4nC4eSccHSnVqqUlKzupP43JMB/a1XkqvMfqWGqRhiMVRw0lGlGLXPFVIRq3dtk0na3NZSRmf8FDP24vhp4p8d+LPg9+zz4XsPAXwG1HV7W/8AE4aKS08R+ILKyMsmiW11p8cVxH4cj02+hg8UQeGJp7bUoLy20aXWbqC8uH0jTv3G/Zz/AGg7n9sr4ZfDDxr47aTwl421PTtUsLu48KeLL7wLJd+I9F8RXPhu41yy17RrsCCHVpNGfUrbQrmW+0WRdQNsZdSt7NLuX+RH4i3nwD8R6AmnfCLwX4p+Gfi/SNOsV1NfEvi65+IP/CyY9Ok1vVdY1dfErjwxp2ga1cmXTrDTPh/Y+Fk0zXrHSYpYPFN34zW30rxV+3f7H3i3VvFnwm8FeM7CeyvpdUilg8R6XpjRRaPPqEtwZ7q1swJFj0fUdMvLmZrU3AgX+z5ZdIvrR/K0uTTf3bxc4awuV5VlkqWGp4bF4fMqspYmjCNOCnXpudR+xSVNQxc4xlHmWiw8afKlzW/uTwkdLBYqrhMJiqOIyyvgoKhKDqTnPllTpuU5V4Ua6r0YxUK1GtSpzcaimo+ylRlP+iS08KRfs0/BH4k+L/jl+0HBofwy1ImM6bJ8XLPXdA1CzuAb2fQbzRNc0q7e9nDWlqsMdjOfFsUK3d1aeJozbQySfxQf8FYv28fDn7f/AO0h4dufhrpWpaf8HfhZon/CFeBLzXpZP7Z8VS3N1ajxD44vlltLbUNK03WGsdKt9K0rUA+o2+kaRDqd7DpOq6zqGjab+kX7fviKaP4N+I9LtLK9e71ywuNMge4WeGWB5LSdLsQwttlXyUjnzZmGKa0u4tksKO6A/wA3nwha3tviBo41C2ae0LXC3MY8lWTZbSzRtmdhHEYriOFpJHDiBA8kkUiK0bed4Q8O0KtfNOMMa/rOaYRTwuXwp0aGGw+FhUw8/rNZUKFOHtMTWhKVL2lV+7CVSKgpSUo/U+LvEWLq1MFkMatFYTHqnXzKtQwtHCus6LofV6Cp4fkoU6cHSp1ajhDnqVIQlKVoyjL9jvgF+z54nsP2ZE8XWkl89lNrV7qV7oVwLS9sE0JxDFZajb/arSxj0u9nubwrez2drfWx0PXLLUi0VxFaWc/mE3iCXw54tsdF8Wu9nZadLBdNCqwwE2s890bdQouA9yslhbw3gVra3nOnyf2qtl/ZKPfR/qd+yR4u8K6N8PdG1mHR/wC1NU8D6Inw3n0rQtQmv7XxXoOm2Fzpo8OeIIrh7PQr278VWer3M0ej6raPCt9uhnvotUnmk0zv/wBuv9ju98F/DTSf2lPEvwRk0X4aeOr/AMEX/iDxd8NNTTxTq/hi7+KFxqGr+B9d+NfwoN/NqGjeHb618OatqukeINPs/wCx9b1UJY2bw2txoWp3O2Kw1fNc1zTnpSqylWxjhRo+5iVXUXeEJuNSlCTp8sqUq7oRruUqcG5wZ+DcY8CVswhTzrBwlVpYfLsNTxdRuFJKLXscNWhVqSjGcpL9zKnTjOSjSjN6TUj42/aC+GUH7W37bHwl/Yc0rUNVj1yTxd8ZvEtzpupW1/aeFH8Q6d8PNQ+Ivh201e4gS71m8VdI0W40yWbSNI1C3sYPGbS291qF/o2reGrvzr9sP/gln8ffgZ4cvbjxx+z14y8MaF4fnvYrDx7omkXOvfDa/wBJ0fwxfeJNS1221TTLGLWvCui2thpeoPPrnivRPBOmaVeafPa6hFJHqdjqkH1d8H/H3hf4e/8ABy38AviX4l1mzm8LfEP4hSeHNKhsklL2HiTx98Cdf/Z+8M6NqFn5JEN5qPxFOlyRpH50QtNVsbl5kkMyRf6MX9gWHxD0PVvBfibTtM8T+Gtc02E3Oi3i2817PYTwxJDqunyyIYZrCBraO6trvULeyjbWLuezudcWezureH9+8LsHlGX8CZRDLeeeDxGFpZg62Ipxo4ivPMl9fxFWtTlFOEliK9b925r2akqanNRUpefwlwxlsshw0KlWvTnSnOdTEQrRUIzrONapUVOpTUJWrTqSjedByglTlVUVG3+KvrulzeGNXTRPEfmNC2Y7PW0L2zxfM0M0FxL8mbi1mcwz3ccyqYpIZbtLd7gxt++f/BPfx94F8T/CZvhx8O4vBfwT/az+HGlan4xh8f8Aju5vNS+Ef7RPw38Nz6t4k1zw/wDEnwfpuj6lr+veKfCujfYTfavoU1r498F/DrQPE/xD8F+N9O8KeG/Fnw11z0H/AIONP+Ce837Iv7TA8XaBpF7b/D/41jU/F3gi4n0qO2s9Z8QaNaWkHjzSFlstHsLKXVr2K6sNX1yWS+1TxJda2y+MfEF1GPFHhPUtf/nf8G+K7XTPJsLyWLU/Dk4VIHZAbvTFlK5haH7ssME06/a7Ty2ljhA1Gxjisklg0/6LMMFg80w2OwGLo4PG0MVh6mHccVRp4iDpy9nOCnGd5uPPClU5oShVirJVIuSkfQ5fj8TwFn7q06NPNssqxisVhYudGhmWArRhOOLyzEwlUq5dmNOFp0atCSrYXExq4atF8mJw0/6Df+CgX7R/gH45fshWvxE+Gek/8I/4tvPEN58Lvid4Yh8QaNq0Pg/xfocBTxdYQeN9Guz4X8YeH76yNhe+FPGuhObbxXo+oeHHuLay1OJ/DWj/AM0Gk6gdI8S213er9vNrNbzNCRCVmljmgmhWVJ4JY2tJzDCJP3QVrWTyl+Vykn17+1H8Svh9rnhX4EWfwmgufCM+i+A9J0T4maTa3S3dl4g8d+BNR8TX+heP7PUUEE5t9Z0D4l6p9ispIYjohudR0ZLrULK0srmvl6HSdLGh2XiB7y1j1Oy1WCKbw9dQT2+o32n38Fy39oWkiKU1DTLee0nQ3cLR3FnI9xb3UaSR2Bu/h8g4Sw/CeBxOAoyhKjicVUrxUZup7GFWMHHDSqtuU1RT9nTnN87goqfv8x38UZys4zWlVw+JeNoYfD4f2GIalGVeFWnTruc6UoU3DEU/aeyxcFCKhiKVXljGmoxX61/sp/EfxD8NviJ4t8RadqCJ4djstL8WXNg9rK9j4p8OW1pFpeharrM2n6pY3Vz9i17SNO0yz/sjVE14QanNqDz6Fa2TX2hf6NPwo+Aum/tR/wDBPD4yfC+78C+HfBXj747/AA21Gz8WeD9VsLWDSPDPxXk0i1vPgt4iuNH8MGK307wn4U1LTvCXjCfwvY248J6tax6zqUXhm0i1XWNL1r/L98I+L774bXfg/XbaGLSfGMWp6bHeRS6ZDrlullrMSX2q3Gkx6ZqdjLM9hLcPohLxM+hYuo0QTX32nUP9LH/giZ+1i37Wv7POneKtV1Wa9+Jmn+CJfhv8UHa9m0yfV7rSPFXi238BePbDQrqeKBLrxPbzavpWravax3LX2rW8S23iPxBp2mDXYvLwuT0VnlTG8vNUqUI4ePuppx9nKhOrzcrf1iEHTUHpH6rXxkHZuy+to4mpiOB8fgFB050MVQzCKn7qrYWMo+0pSUnapSVVQmqcVb6z7GpaT5OX/9k="/>
          <p:cNvSpPr>
            <a:spLocks noChangeAspect="1" noChangeArrowheads="1"/>
          </p:cNvSpPr>
          <p:nvPr/>
        </p:nvSpPr>
        <p:spPr bwMode="auto">
          <a:xfrm>
            <a:off x="17709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is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2067521"/>
            <a:ext cx="8451273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spcBef>
                <a:spcPts val="500"/>
              </a:spcBef>
              <a:defRPr sz="1800"/>
            </a:pPr>
            <a:r>
              <a:rPr lang="en-US" dirty="0"/>
              <a:t>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676391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461890"/>
            <a:ext cx="76892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2.3 GHz = 2.3*10^9 Hz =2.3 *10^6 *10^3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770006"/>
            <a:ext cx="3180841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342900" lvl="0" indent="-342900">
              <a:spcBef>
                <a:spcPts val="500"/>
              </a:spcBef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342900" lvl="0" indent="-342900">
              <a:spcBef>
                <a:spcPts val="500"/>
              </a:spcBef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Programs 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4073" y="2567386"/>
            <a:ext cx="4441502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290386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Components 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914400" lvl="1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000" b="1" dirty="0"/>
              <a:t>System Board/motherboard </a:t>
            </a:r>
            <a:r>
              <a:rPr lang="en-US" sz="20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0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000" dirty="0"/>
              <a:t>It </a:t>
            </a:r>
            <a:r>
              <a:rPr lang="en-US" sz="2000" b="1" dirty="0"/>
              <a:t>contains</a:t>
            </a:r>
            <a:r>
              <a:rPr lang="en-US" sz="20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0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000" dirty="0"/>
              <a:t>It has</a:t>
            </a:r>
            <a:r>
              <a:rPr lang="en-US" sz="2000" b="1" dirty="0"/>
              <a:t> expansion slots </a:t>
            </a:r>
            <a:r>
              <a:rPr lang="en-US" sz="2000" dirty="0"/>
              <a:t>to connect additional circuit boards called </a:t>
            </a:r>
            <a:r>
              <a:rPr lang="en-US" sz="20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0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0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1" y="55027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The Components of a Microcomputer System, MSU, CS, AIUB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94776"/>
            <a:ext cx="5896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xmlns="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xmlns="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01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000" dirty="0"/>
              <a:t>Suppose a processor uses 20 bits for an address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0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000" b="1" dirty="0"/>
          </a:p>
          <a:p>
            <a:pPr lvl="0">
              <a:buClrTx/>
              <a:defRPr sz="1800"/>
            </a:pPr>
            <a:r>
              <a:rPr lang="en-US" sz="2000" dirty="0"/>
              <a:t>In computer terminology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0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0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000" dirty="0"/>
              <a:t>Therefore, 20-bit address can be used to address </a:t>
            </a:r>
            <a:r>
              <a:rPr lang="en-US" sz="2000" b="1" dirty="0"/>
              <a:t>1 MB</a:t>
            </a:r>
            <a:r>
              <a:rPr lang="en-US" sz="20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769AD6-8EDE-4B65-AF76-7BB147381A99}"/>
</file>

<file path=customXml/itemProps2.xml><?xml version="1.0" encoding="utf-8"?>
<ds:datastoreItem xmlns:ds="http://schemas.openxmlformats.org/officeDocument/2006/customXml" ds:itemID="{E8AA160F-00F8-42A6-9789-8C0278B1B8E1}"/>
</file>

<file path=customXml/itemProps3.xml><?xml version="1.0" encoding="utf-8"?>
<ds:datastoreItem xmlns:ds="http://schemas.openxmlformats.org/officeDocument/2006/customXml" ds:itemID="{518C7FEE-A107-4D17-93C9-F94EE7401AF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321</TotalTime>
  <Words>1520</Words>
  <Application>Microsoft Office PowerPoint</Application>
  <PresentationFormat>On-screen Show (4:3)</PresentationFormat>
  <Paragraphs>234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Bold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(cont’d…)</vt:lpstr>
      <vt:lpstr>The System Board</vt:lpstr>
      <vt:lpstr>A Glimpse of Motherboard</vt:lpstr>
      <vt:lpstr>Memory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Microsoft account</cp:lastModifiedBy>
  <cp:revision>107</cp:revision>
  <dcterms:created xsi:type="dcterms:W3CDTF">2018-12-10T17:20:29Z</dcterms:created>
  <dcterms:modified xsi:type="dcterms:W3CDTF">2022-01-24T05:44:55Z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