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2.xml" ContentType="application/inkml+xml"/>
  <Override PartName="/ppt/ink/ink16.xml" ContentType="application/inkml+xml"/>
  <Override PartName="/ppt/ink/ink3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12.xml" ContentType="application/inkml+xml"/>
  <Override PartName="/ppt/ink/ink11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6.xml" ContentType="application/inkml+xml"/>
  <Override PartName="/ppt/ink/ink5.xml" ContentType="application/inkml+xml"/>
  <Override PartName="/ppt/ink/ink7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A4A91035-06E4-4D2D-8044-6A1FE5D671B4}"/>
    <pc:docChg chg="undo redo custSel modSld">
      <pc:chgData name="SYEDA ANIKA TASNIM" userId="8fb70a1d-16e3-4c86-a699-7b87e9bfa60b" providerId="ADAL" clId="{A4A91035-06E4-4D2D-8044-6A1FE5D671B4}" dt="2021-09-26T13:20:03.899" v="33" actId="20577"/>
      <pc:docMkLst>
        <pc:docMk/>
      </pc:docMkLst>
      <pc:sldChg chg="modSp mod">
        <pc:chgData name="SYEDA ANIKA TASNIM" userId="8fb70a1d-16e3-4c86-a699-7b87e9bfa60b" providerId="ADAL" clId="{A4A91035-06E4-4D2D-8044-6A1FE5D671B4}" dt="2021-09-19T15:33:41.716" v="3" actId="20577"/>
        <pc:sldMkLst>
          <pc:docMk/>
          <pc:sldMk cId="2123412842" sldId="287"/>
        </pc:sldMkLst>
        <pc:spChg chg="mod">
          <ac:chgData name="SYEDA ANIKA TASNIM" userId="8fb70a1d-16e3-4c86-a699-7b87e9bfa60b" providerId="ADAL" clId="{A4A91035-06E4-4D2D-8044-6A1FE5D671B4}" dt="2021-09-19T15:33:41.716" v="3" actId="20577"/>
          <ac:spMkLst>
            <pc:docMk/>
            <pc:sldMk cId="2123412842" sldId="287"/>
            <ac:spMk id="4" creationId="{84FF7807-DA0E-416B-94AB-D098BD91B1DC}"/>
          </ac:spMkLst>
        </pc:spChg>
      </pc:sldChg>
      <pc:sldChg chg="modSp mod">
        <pc:chgData name="SYEDA ANIKA TASNIM" userId="8fb70a1d-16e3-4c86-a699-7b87e9bfa60b" providerId="ADAL" clId="{A4A91035-06E4-4D2D-8044-6A1FE5D671B4}" dt="2021-09-26T12:54:41.202" v="4" actId="1076"/>
        <pc:sldMkLst>
          <pc:docMk/>
          <pc:sldMk cId="3480210942" sldId="296"/>
        </pc:sldMkLst>
        <pc:spChg chg="mod">
          <ac:chgData name="SYEDA ANIKA TASNIM" userId="8fb70a1d-16e3-4c86-a699-7b87e9bfa60b" providerId="ADAL" clId="{A4A91035-06E4-4D2D-8044-6A1FE5D671B4}" dt="2021-09-26T12:54:41.202" v="4" actId="1076"/>
          <ac:spMkLst>
            <pc:docMk/>
            <pc:sldMk cId="3480210942" sldId="296"/>
            <ac:spMk id="4" creationId="{84FF7807-DA0E-416B-94AB-D098BD91B1DC}"/>
          </ac:spMkLst>
        </pc:spChg>
      </pc:sldChg>
      <pc:sldChg chg="modSp mod modNotesTx">
        <pc:chgData name="SYEDA ANIKA TASNIM" userId="8fb70a1d-16e3-4c86-a699-7b87e9bfa60b" providerId="ADAL" clId="{A4A91035-06E4-4D2D-8044-6A1FE5D671B4}" dt="2021-09-26T13:20:03.899" v="33" actId="20577"/>
        <pc:sldMkLst>
          <pc:docMk/>
          <pc:sldMk cId="3919927401" sldId="299"/>
        </pc:sldMkLst>
        <pc:spChg chg="mod">
          <ac:chgData name="SYEDA ANIKA TASNIM" userId="8fb70a1d-16e3-4c86-a699-7b87e9bfa60b" providerId="ADAL" clId="{A4A91035-06E4-4D2D-8044-6A1FE5D671B4}" dt="2021-09-26T13:20:03.899" v="33" actId="20577"/>
          <ac:spMkLst>
            <pc:docMk/>
            <pc:sldMk cId="3919927401" sldId="299"/>
            <ac:spMk id="4" creationId="{84FF7807-DA0E-416B-94AB-D098BD91B1DC}"/>
          </ac:spMkLst>
        </pc:spChg>
      </pc:sldChg>
    </pc:docChg>
  </pc:docChgLst>
  <pc:docChgLst>
    <pc:chgData name="SYEDA ANIKA TASNIM" userId="8fb70a1d-16e3-4c86-a699-7b87e9bfa60b" providerId="ADAL" clId="{CE98C494-CD70-41F4-876C-3DFB9C71B81B}"/>
    <pc:docChg chg="custSel modSld">
      <pc:chgData name="SYEDA ANIKA TASNIM" userId="8fb70a1d-16e3-4c86-a699-7b87e9bfa60b" providerId="ADAL" clId="{CE98C494-CD70-41F4-876C-3DFB9C71B81B}" dt="2021-09-20T06:09:06.943" v="52" actId="20577"/>
      <pc:docMkLst>
        <pc:docMk/>
      </pc:docMkLst>
      <pc:sldChg chg="modSp mod">
        <pc:chgData name="SYEDA ANIKA TASNIM" userId="8fb70a1d-16e3-4c86-a699-7b87e9bfa60b" providerId="ADAL" clId="{CE98C494-CD70-41F4-876C-3DFB9C71B81B}" dt="2021-09-20T06:09:06.943" v="52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CE98C494-CD70-41F4-876C-3DFB9C71B81B}" dt="2021-09-20T06:09:06.943" v="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25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11410,'49'0,"-24"0,0 0,49 0,-24 0,-1 0,26 0,-50 0,24 0,-24 0,0 0,0 0,-1 0,1 0,0 0,0 0,24 0,-24 0,0 0,0 0,0 0,24 0,1 0,-25 0,74 0,-74 0,24 0,1 0,-25 0,0 0,-1 0,1 0,0 0,0 0,0 0,-1 0,1 0,0 0,0 0,0 0,24 0,-24 0,25 0,-26 0,1 0,25 0,-1 0,-24 0,0 0,0 0,24 0,-24 0,0 0,0 0,0 0,-1 0,-24-25,25 25,0 0,-25-24,25 24,0 0,0 0,-1 0,1 0,-25 24,50 1</inkml:trace>
  <inkml:trace contextRef="#ctx0" brushRef="#br0" timeOffset="9456.6565">11113 10071,'0'25,"0"-1,0 1,0 0,0 0,0 0,0-1,0 26,0-25,0 24,0-24,0 0,0 0,0 0,0-1,0 1,0 0,0 0,0 0,0-1,0 26</inkml:trace>
  <inkml:trace contextRef="#ctx0" brushRef="#br0" timeOffset="26084.5264">11187 9624,'-25'0,"1"0,-1 0,0 0,0 0,0 0,25 25,-24-25,-1 0,0 25,25 0,0-1,0 1,25-25,0 25,-25 0,24-25,1 0,0 0,0 0,0-25,-25 0,0 0,0 1,0-1,0 0,-25 25</inkml:trace>
  <inkml:trace contextRef="#ctx0" brushRef="#br0" timeOffset="28025.7696">10666 10096,'0'24,"0"1,0 0,0 0,0 0,0-1,0 1,0 0,0 0,0 0,0-1,0 1,0 0,0 0</inkml:trace>
  <inkml:trace contextRef="#ctx0" brushRef="#br0" timeOffset="29521.1599">10319 10220,'0'49,"-25"-24,25 0,0 24,-25-24,25 0,0 0,0 0,0-1,0 1,0 0,0 0,0 0,0-1,-24 1</inkml:trace>
  <inkml:trace contextRef="#ctx0" brushRef="#br0" timeOffset="31075.6263">9848 10294,'0'25,"0"0,0-1,25 1,-25 0,0 0,0 0,0-1,0 1,0 0,0 0</inkml:trace>
  <inkml:trace contextRef="#ctx0" brushRef="#br0" timeOffset="65922.5141">20340 11708,'-25'-25,"1"0,-26 0,25 1,0-1,1 0,-1 0,0 0,0 25,-24 0,24-24,0-1,0 25,0 0,-24-50,-1 50,25-25,0 25,1 0,-26-24,25 24,0 0,1 0,-1 0,0 0,0 0,0 0,1 0,-1 0,0 0,0 0,0 0,1 0,-1 24,25 1,-25 0,0 0,0 0,25-1,-24-24,-1 25,0 0,-25 0,26-25,-1 25,0-1,0 1,0-25,25 25,-24 0,-1 0,-25-1,50 1,0 0,0 0,0 0,0-1,0 1,0 0,0 0,0 0,0-1,0 1,25 0,-25 0,50 49,-26-49,26 25,24-1,-49 1,25 0,-25-50,-1 24,1 1,0-25,-25 25,25-25,0 0,-25 25,0 0,24-25,1 0,0 24,0-24,0 0,-1 0,1 0,0 0,0 0,24 0,-24 0,25 0,24 0,-49 0,0 0,74-49,-74 49,0 0,0 0,-25-25,24 25,1 0,0-25,-25 0,25 25,-25-24,25-1,-1 0,-24-25,25 26,0-1,-25 0,25-25,-25 25,0 1,25 24,-25-50,0 25,0-24,0 24,0 0,24 0,-24 0,0 1,0-1,0 0,0 0,-24 0,-1 25,25-24,-25-1,25 50</inkml:trace>
  <inkml:trace contextRef="#ctx0" brushRef="#br0" timeOffset="79027.6486">17711 6474,'0'25,"0"0,0-1,0 1,0 25,0-25,0-1,0 1,0 0,0 0,0 0,0-1,0 1,25-25,-25 25,25 0,-25 0,0 0,24-1,-24 1,25-25,-25 25,25 0,0-25,0 25,-1-1,1-24,0 0,25 25,-26 0,1-25,0 25,0-25,24 0,-49 25,0-1,0 1,25 0</inkml:trace>
  <inkml:trace contextRef="#ctx0" brushRef="#br0" timeOffset="80690.2711">17636 7491,'-74'0,"0"25,-1 0,26-1,24 1,0-25,0 50,0-50,25 25,0-1,0 1,0 0,0 25,0-1,-24-49,-1 50,0-1,25-24,0 0,0 0,0 0,-25 74,25-49,0-26,0 51,0-26,0-24,0 50,25-26,0-24,0 25,-1-50,-24 24,25 1,25 25,-25-1,-1-49,-24 25,25-25,-25 25,0 0,50-25</inkml:trace>
  <inkml:trace contextRef="#ctx0" brushRef="#br0" timeOffset="83449.8915">17810 7863,'0'25,"0"24,0 76,0-101,0 51,0-1,0-49,0 0,0 0,0-1,0 1,0 0,0 0,0 0,0-1,50-24</inkml:trace>
  <inkml:trace contextRef="#ctx0" brushRef="#br0" timeOffset="85419.9453">18405 7888,'-24'0,"-1"0,0 0,0 25,0-25,25 24,-24-24,24 25,0 0,0 0,0 0,0 0,0-1,0 1,0 0,0 0,0 0,0-1,24-24,1 0,0 0,-25 25,0 0,25-25,0 0,-1 0,1 0,-25-25,0 0,0-24,0 24,0 0,0 0,0 1,0-26,0 25,0 0,0 0,0 1,0-1,0 0,0 0,-25 25,25 25,0 25</inkml:trace>
  <inkml:trace contextRef="#ctx0" brushRef="#br0" timeOffset="88362.4643">18554 7541,'50'49,"-50"-24,25 0,-1 0,1-1,0 26,0 0,0-1,-25 1,24-25,1-1,-25 26,0-25,25 0,-25 0,0-1,0 1,50-25,-50 25,0 0,0 0,0-1,0 1,0 0,0 0,0 0,0-1,0 1,0 0,0 0,0 0,0-1,0 1,-25 0,25 0,0 0,-25-25,25 24,0 1,0 0,-25 0,25 0,-25-1,25 1,0 0,-24-25,24 25,0 0,49-50</inkml:trace>
  <inkml:trace contextRef="#ctx0" brushRef="#br0" timeOffset="90982.3584">19150 8607,'0'-25,"0"1,0-1,0 0,24 0,1 0,-25 1,25-1,0 25,0 0,-1 0,1 0,0 0,0 25,-25-1,0 1,0 0,0 0,0 0,0-1,0 1,0 0,0 0,-25-25,25 25,-25-1,25 1,-25-25,25 25,-24-25,-1 0,25 25,-25-25,0 0,0 25,25-1,-24-24,-1 25,0 0,0-25,0 0,25 25,25-25,0 0,0 0,0 0,-1 0,1 0,0 0,0 0,24 0,-24 0,0 0,25 0,-1 0,-24 0,0 0,0 0,-1 0,1 0,0 0,-25 25,-25-25,0 24,-24-24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11:5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9352 16197,'0'-24,"0"-1,25 25,-1 0,1 0,0 0,25 0,24 0,-24 0,-26 0,51 0,-50 0,49 0,-24 0,24 0,-49 0,0 0,49 0,-24 25,-26-25,1 0,25 0,-25 0,24 0,-24 24,25-24,-25 0,24 0,-24 0,25 25,-26-25,1 0,50 0,-26 0,-24 0,0 0,0 0,-1 0,1 0,25 0,-25 25,49-25,-24 0,-26 0,26 0,-25 0,0 25,24-25,-24 0,25 0,-26 0,26 0,-25 0,25 0,-1 49,1-49,-1 0,-24 0,0 0,0 0,0 0,-1 0,26 0,-25 0,0 0,-1 0,1 0,25 0,-25 0,24 0,-24 0,49 0,-24 0,-25 0,0 0,-1 0,26 0,0 0,-26 0,26 0,-25 0,24 0,1 0,-25 0,0 0,0 0,-1 0,1 0,25 0,-25 0,-1 0,1 0</inkml:trace>
  <inkml:trace contextRef="#ctx0" brushRef="#br0" timeOffset="10672.3294">11907 14486,'24'0,"1"50,-25-26,0 1,0 0,0 0,0 0,0-1,25 1,-25 0,0 0,25 0,-25-1,0 26,25 0,-25-1,0 1,0-1,0 1,0 0,0-1,0-24,0 25,0-26,0 26,0 0,0-25,0-1,0 1,49 0,-49 0,0 0,0-1,0 1,0 0,0 0,0 0,0-1,0 1,25 0,-25 0,0 24,25-24,-25 25,0-25,0 24,25 1,-25-25,0 24,0 1,0-1,24 1,-24-25,0 24,0-24,0 0,0 0,0 0,0 0,0-1,0 1,0 25,0-25,0 24</inkml:trace>
  <inkml:trace contextRef="#ctx0" brushRef="#br0" timeOffset="87538.2656">11584 14610,'0'25,"0"0,0-1,0 1,25 25,0-25,-25-1,0 1,0 0,0 0,0 0,25-1,-1 1,-24 0,25 0,-25 0,0-1,0 1,50 50,-50-51,25 26,-1-25,-24 24,25-24</inkml:trace>
  <inkml:trace contextRef="#ctx0" brushRef="#br0" timeOffset="109066.1685">23143 11832,'-25'-25,"1"25,-26 0,25 0,0 0,-24-25,-1 25,25-25,-24 25,24 0,25 25,25 0,-1 25,1-50,0 24,0-24,0 0,-1 0,1 25,0-25,-25 25,25-25,0 0,0 25,-1-25,26 0,-25 0,0 0,-1 0,1 0,0 0,25 25</inkml:trace>
  <inkml:trace contextRef="#ctx0" brushRef="#br0" timeOffset="112728.9995">22697 14436,'0'-49,"0"24,0 0,0-25,0 26,0-1,0 0,0 0,0 0,-25 1,0 24,0-25,0 25,1 0,-1 0,0 0,0 0,0 0,1 0,-26 25,25-1,0-24,25 50,-24-50,24 25,-25 0,25-1,0 1,0 0,0 0,0 0,0 0,0-1,0 1,0 25,0-25,0-1,49 26,-24-50,-25 25,25 0,-25-1,25-24,0 0,24 0,-24 0,25 0,24 0,-24 0,-26 0,1 0,0 0</inkml:trace>
  <inkml:trace contextRef="#ctx0" brushRef="#br0" timeOffset="113642.574">23416 14163,'-25'25,"-24"25,-1-25,25-25,0 24,-24 26,24-50,0 0,0 25,1 0,24 0,-50 24,50-98</inkml:trace>
  <inkml:trace contextRef="#ctx0" brushRef="#br0" timeOffset="114801.7127">23044 14238,'0'-25,"0"0,0 0,25 1,0 24,-1 24,1-24,0 50,-25-25,25 0,-25-1,0 1,25 0,-1 0,-24 0,25 0,-25-1,0 1,25 0,-25 0,25 0,0-1,-25-48</inkml:trace>
  <inkml:trace contextRef="#ctx0" brushRef="#br0" timeOffset="116384.9575">23714 13841,'24'25,"-24"0,-24-1,-1 1,0 0,0 0,0 24,1-49,-1 50,25-25,-25-25,25 25,0-1,0 1,0 25,0-25,-25-25,25 24,0 26,0-25,0 0,0 24,0-24,0 0,0 0,0 0,0-1,0 1,0 0,0 0,0 0,0-1,0 1,0 0,25 0,0-25,-25 25,25-25</inkml:trace>
  <inkml:trace contextRef="#ctx0" brushRef="#br0" timeOffset="117281.1351">24011 13915,'0'50,"0"-25,0 24,0 1,0 0,0-26,0 26,0 0,-49-26,49 1,0 25,0 0,-25-26,25 1,0 0,-25 25,25-26,-25 1,25 0,0 0</inkml:trace>
  <inkml:trace contextRef="#ctx0" brushRef="#br0" timeOffset="119546.2358">24359 14064,'0'-25,"0"1,-25 24,-25 0,50 24,-25-24,1 25,24 0,-25-25,25 50,0-26,-25 1,25 0,0 0,0 0,-25 24,0-49,25 25,0 0,0 0,0 0,0-1,0 1,0 0,0 0,0 0,0-1,0 1,0 0,0 0,0 0,25-25,0 0,0 0,24 0,-24 0,-25-25,25 25,0-25,-25 0,0 0,0 1,25-1,-25 0,0 0,0 0,0 1,0-1,0 0,-25 25,0 0,0 0,0 0,-24 0</inkml:trace>
  <inkml:trace contextRef="#ctx0" brushRef="#br0" timeOffset="121328.3625">24631 13667,'0'50,"0"-25,25-25,0 25,0-1,0-24,-1 0,1 0,0 0,0-24,-25-1,0 0,0 0,0 0,0 1,0-1,0 0</inkml:trace>
  <inkml:trace contextRef="#ctx0" brushRef="#br0" timeOffset="123872.5094">24656 13767,'0'-25,"25"-25,0 25,0 1,-1-1,1 25,0-50,25 25,-26 25,1 0,0-24</inkml:trace>
  <inkml:trace contextRef="#ctx0" brushRef="#br0" timeOffset="125168.6148">25028 14039,'25'0,"0"0,0 0,-1 0,-24 25,25 0,0 25,-25-26,25 1,0 25,-25-25,0-1,25 26,-25-25,0 0,0 0,0-1,0 1,0 0,0 0,0 0,0-1,0 1,-25 0,25 0,0 0,-25-25,25 24,-50 26,25-25,25 0,-49-25,49 24,-25-24,0 0,25 25,-49-25,49 25,-25-25,0 0,0 0</inkml:trace>
  <inkml:trace contextRef="#ctx0" brushRef="#br0" timeOffset="127530.0026">21928 14114,'-25'25,"25"-1,0 1,0 0,0 0,0 0,0-1,0 1,0 25,-25-50,25 25,0 24,0-24,0 0,-25-25</inkml:trace>
  <inkml:trace contextRef="#ctx0" brushRef="#br0" timeOffset="129617.229">21828 14312,'25'0,"0"0,0 0,-25-25,25 25,-1 0,1 0,0 0,0 0,-75 0,25 0,-24 0,24 0,-25 0,26 0,24-24,-25 24,0 0,0 0</inkml:trace>
  <inkml:trace contextRef="#ctx0" brushRef="#br0" timeOffset="134873.2747">19894 14089,'0'-25,"25"25,-1 0,1 0,0 0,-25 25,0 0,0 24,0-24,0 0,0 0,0 0,0-1,0 1,0 0,0 0,0 0,0 24,0 1,-25-50,25 25,-25-25,1 49,-1-49,25 25,0 0,25 0,-25 24,24-49,-24 25,25-25,-25 25,25-25,-25 25,25 0,0-1,-1 1,1 0,0 0,-25-50</inkml:trace>
  <inkml:trace contextRef="#ctx0" brushRef="#br0" timeOffset="137058.8762">19869 14114,'-25'25,"50"-25,0 0,24 0,-24 0,-25 24,25-24,-25 25,0 0,25 0,-25 0,0 24,0-24,0 0,0 0,0 0,-25 24,0-24,0 0,-24-25,24 49,0-49,0 0,0 25,1-25,-1 0,-25 50,25-50,1 0,-1 0,74 0,-24 0,0 0,25 0,-26 0,1 25,25-25,-25 0,0 0,-1 0,1 49,25-49,-25 0,-1 25,1-25,0 50,0-50,-25 24,25-24,-1 50,1-50,-25-74</inkml:trace>
  <inkml:trace contextRef="#ctx0" brushRef="#br0" timeOffset="137947.3605">20613 14089,'-50'99,"26"-49,-1-1,0-49,0 25,25 0,0 0,-25-25,25 25,-24-25,24 25,0-1</inkml:trace>
  <inkml:trace contextRef="#ctx0" brushRef="#br0" timeOffset="138776.8846">20464 14089,'25'0,"0"0,0 25,-25 0,49 24,-49-24,25-25,-25 25,0 0,0-1,0 1,25-25,-25 25,25 0</inkml:trace>
  <inkml:trace contextRef="#ctx0" brushRef="#br0" timeOffset="139842.3386">20886 13915,'0'-24,"0"48,0 26,0 0,0-1,0 1,0-1,0-24,0 25,0-1,0-24,0 0,0 0,0 0,0 0,0 24,0 1,0-25,0-1,0 1,25 25,24-100,26 1</inkml:trace>
  <inkml:trace contextRef="#ctx0" brushRef="#br0" timeOffset="142145.0512">21357 14089,'0'-25,"0"0,0 1,-25 24,1-25,-1 25,0 0,0 0,0 0,1 0,-26 0,25 25,-24 24,49-24,0 25,-50-26,50 1,0 0,-25 0,25 0,0-1,0 1,0 0,0 0,0 0,0 0,0-1,0 1,25-25,-25 25,25 0,-25 0,25-25,-1 0,26 0,-25 0,24 0,-24 0,-25-25,0 0,0 0,-25 25,1-25,-1 1,25-1,-25 0,0 25,0-25,25 0,0 0,0 1,0-26,0-24</inkml:trace>
  <inkml:trace contextRef="#ctx0" brushRef="#br0" timeOffset="143272.9453">21580 13419,'0'25,"0"0,0 25,0-26,0 1,0 0,0 0,0 0,0-1,0 1,0 0,0 0,0 0</inkml:trace>
  <inkml:trace contextRef="#ctx0" brushRef="#br0" timeOffset="144952.7075">19026 14114,'0'74,"0"-24,0-25,0 24,0-24,0 25,0-25,0-1,0 26,0-25,0 24,0-24,0 25,0-25,0-50</inkml:trace>
  <inkml:trace contextRef="#ctx0" brushRef="#br0" timeOffset="146065.8551">18877 14461,'0'-25,"49"25,-24 0,25 0,-25 0,24 0,-24 0,25 0,-26 0,26 0,-25 0,24 0,-24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20:0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7467 2853,'24'-25,"1"25,0 0,0 0,24 0,1 0,-25 0,49 0,-24 25,24-25,1 0,-1 24,-24-24,24 25,25-25,-49 25,0-25,-1 0,1 25,24-25,-24 0,-25 0,24 0,1 0,-25 25,-1-1,1-24,25 0,-25 0,24 0,1 0,-1 0,-24 0,25 25,-25-25,49 25,0-25,-24 0,0 0,24 0,-49 0,25 0,24 25,-49-25,0 0,-1 0,1 0,0 0,25 0,-26 0,26 0,-25 0,24 0,1 0,-25 0,0 0,24 0,-24 0,0 0,0 0,-1 0,1 0,0 0,0 0,0 0,-1 0,1 0,0 0,0 0,0 0,0 0,24 0,-24 0,0 0,24 0,-24 0,0 0,0 0,24 0,-24 0,25 0,-25-25,49 0,-24 0,-26 25</inkml:trace>
  <inkml:trace contextRef="#ctx0" brushRef="#br0" timeOffset="2233.2665">12800 2803,'49'0,"1"0,-1 0,1 0,0 0,-26 0,51 0,-26 0,1 0,0 0,-1 0,-24 0,0 0,0 0,-1 0,1 0,25 0,-25 0,24 0,1 0,-25 0,0 0,-1 0,1 0,0 0,25 0,-1 0,1 0,-25 0,-1 0,1 0,0 0,0 0,0 0,-1 0,26 0,24 0,-24 0,-25 0,0 0,24 0,-24 0,25 0,-26 0,51 0,-25 0,-1 0,-24 0,0 0,0 0,-1 0,26 25</inkml:trace>
  <inkml:trace contextRef="#ctx0" brushRef="#br0" timeOffset="20505.6046">7938 12675,'0'25,"25"-25,-1 0,1 0,0 0,0 0,0 0,-1 0,1 0,0 0,0 0,0 0,0 0,-1 0,1 0,0 0,0 0,0 0,-1 0,26 0,-25 0,24 0,-24 0,25 0,-25 0,-1 0,1 0,0 0,25 0,-26 0,1 0,0 0,0 0,0 0,-1 0,1 0,0 0,0 0,0 0,-1 0,1 0,0 0,0 0,0 0,-1 0,1 0,0 0,0 0,0 0,24 0,-24 0,0 0,0 0,0 0,-1 0,1 0,0 0,0 0,0 0,-1 0,1 0,0 0,0 0,24 0,-24 0</inkml:trace>
  <inkml:trace contextRef="#ctx0" brushRef="#br0" timeOffset="27745.0764">6722 12700,'25'0,"25"0,-25 0,-1 0,1 0,0 0,0 0,0 0,-1 0,1 0,0 0,0 0,0 0,-1 0,1 0,0 0,0 0,0 0,0 0,-1 0,1 0,0 0,0 0,0 0,-1 0,1 0,0 0,0 0,0 0,24 0,-24 0,25 0,-26 0,1 0,0 0,0 0,0 0,24 0</inkml:trace>
  <inkml:trace contextRef="#ctx0" brushRef="#br0" timeOffset="48912.3058">11683 11584,'25'-25,"-25"99,0-49,0 25,0-25,0-1,0 26,0-25,0 0,0 24,0-24,0 0,0 0,0-1,0 1,0 0</inkml:trace>
  <inkml:trace contextRef="#ctx0" brushRef="#br0" timeOffset="50832.6214">12229 11733,'25'0,"-25"-25,0 0,0 0,0 0,-25 25,25-24,-25-1,0 0,1 0,24 0,-50 25,25 0,-24 0,24 50,0-50,25 25,0 0,0-1,0 1,-50 25,50-25,0-1,0 1,0 0,0 0,25 0,-25-1,25 1,0 0,0-25,-25 25,49 0,-24-25,0 0,24 0,-24 0,0 0,0 0,0-25,-1 25,-24-25,25 0,0 0,0 25,0-49,-25-1,0 25,0 1,24 24,-24-25,0 0,0 0,-24 0,-1 1,0-1,0 25,0 0,1-25,24 0,-25 25,0 0,0 0,0 0,1 0</inkml:trace>
  <inkml:trace contextRef="#ctx0" brushRef="#br0" timeOffset="52096.4983">12254 12179,'0'25,"0"0,0 24,0-24,0 0,0 0,0 0,0-1,0 1,0 0,0 0,0 0,0-1,0 1,0 0,0 0</inkml:trace>
  <inkml:trace contextRef="#ctx0" brushRef="#br0" timeOffset="55729.789">11783 12229,'-25'0,"0"0,0 0,0 0,1 25,-1-1,0 1,25 0,0 0,0 24,0 1,0 0,0-26,0 26,0-25,0 0,0-1,0 1,25-25,0 50,-1-25,26-25,0 0,-26 0,1 0,0 0,0 0,0-25,-1 0,1 25,0-25</inkml:trace>
  <inkml:trace contextRef="#ctx0" brushRef="#br0" timeOffset="57695.9758">11832 12229,'-25'0,"25"25,0-1,-24-24,24 25</inkml:trace>
  <inkml:trace contextRef="#ctx0" brushRef="#br0" timeOffset="73993.298">11783 13097,'0'25,"49"-1,-49 1,0 0,0 0,0 0,0 0,0 24,0-24,0 25,0-26,0 1,0 0,0 0,0 0,0-1,0 1</inkml:trace>
  <inkml:trace contextRef="#ctx0" brushRef="#br0" timeOffset="75578.6189">12403 13072,'0'25,"0"0,0-1,0 1,0 0,0 0,0 25,0-26,0 1,0 0,0 0,0 24,0-24,0 25</inkml:trace>
  <inkml:trace contextRef="#ctx0" brushRef="#br0" timeOffset="77874.0968">12626 13271,'0'-25,"0"0,0 0,0 0,0 0,-25-24,25 24,-25 0,25 0,-24-24,-1-1,0 50,25-25,-25 1,0 24,-24 0,24 0,0 0,0 0,0 0,-24 0,-1 24,25 1,1 0,-1 0,0 0,25 24,0-24,0 0,0 0,0-1,0 1,0 0,0 0,0 0,0 0,0 24,0-24,25 0,-25 0,0-1,25-24,-25 25,24 0,1 0,0 0,-25-1,25 1,0-25,-1 25,1-25,-25 25,25-25,0 0,0 25,-1-25,1 0,0 0,0 0,25 0,-26 0,26-25,0 0,-50 0,0 0,49-24,-49-1,0 25,0 1,0-1,0 0,0 0,0 0,0 1,0-1,0 0,0 0,0 0,0 0,0-24,0 24,-25 0,25 0,-24 1,24-1</inkml:trace>
  <inkml:trace contextRef="#ctx0" brushRef="#br0" timeOffset="80433.632">11907 13816,'-25'0,"0"0,0-25,0 25,25-24,-24 24,-1 0,25 24,-25 26,25-25,0 24,0-24,0 25,0-25,0 24,0-24,25-25,-25 25,25-25,-1 25,1-25,-25 24,25-24,0 0,0 0,-1 0,1 0,0 0,0-24</inkml:trace>
  <inkml:trace contextRef="#ctx0" brushRef="#br0" timeOffset="95322.2127">11857 14436,'0'25,"0"0,0 25,0-1,0-24,0 25,0-26,0 26,25-50,-25 25,0 24,0-24,25-25</inkml:trace>
  <inkml:trace contextRef="#ctx0" brushRef="#br0" timeOffset="96946.678">12676 14610,'0'-25,"0"0,0 1,-25-1,25 0,-25 25,25-25,-25 0,0 25,25-24,-24 24,-1-25,0 25,0-25,25 0,-50 25,26 0,24-25,-50 25,25 0,0 0,1 0,-1 0,25 25,0 0,0 25,-25-26,25 1,0 0,0 0,0 0,0-1,25-24,0 25,-1 0,1-25,25 0,-50 25,25-25,-1 0,26 0,-25 25,0-25,0 0,-1 0,1 0,0-25,0 0,-25-25,0 26,0-26,0 0,0 26,0-1,0 0</inkml:trace>
  <inkml:trace contextRef="#ctx0" brushRef="#br0" timeOffset="99096.5255">12824 14163,'25'0,"-25"-24,0-1,0 0,-25 25,25-25,-24 25,-1-25,0 25,25-24,-25 24,0 0,1 0,-1 0,0 0,0 0,0 0,1 0,-1 0,0 0,-25 0,25 0,1 0,-1 0,0 0,0 24,0-24,1 25,-26 0,50 0,-25 0,25-1,0 1,0 25,0-25,0-1,0 1,0 0,0 0,0 0,0 0,0-1,0 1,0 0,0 0,0 0,25-1,-25 1,0 0,25 0,0-25,-1 25,1-1,-25 1,25-25,-25 25,50-25,-26 0,1 25,0 0,0-25,0 0,0 0,-1 0,1 0,0 0,0 0,0 0,-1 0,1 0,25-25,-50 0,49 0,-49 0,25 25,-25-24,50-1,-50 0,25-25,-1 1,-24 24,0 0,0-24,0 24,0 0,0 0,0-25,0 26,-24 24,24-25,-25 0,25 0,-25 0,0 25,0-49,-24 49,49-25</inkml:trace>
  <inkml:trace contextRef="#ctx0" brushRef="#br0" timeOffset="101273.8991">12080 15081,'-25'0,"1"-25,-51-24,50 49,1-25,-1 0,0 25,0 0,0 0,1 0,24 25,-25 0,25 24,0-24,0 25,0-25,0-1,0 26,25-25,-1-25,-24 25,0-1,25-24,-25 50,25-50,-25 25,25-25,0 0,-1 0,-24 25,25-25,25 0,-25 0,-1-50</inkml:trace>
  <inkml:trace contextRef="#ctx0" brushRef="#br0" timeOffset="144778.6526">7318 14263,'-25'0,"0"0,0 0,1 0,-1-25,0 25,0 0,0-25,-24 25,24-25,0 25,0 0,0 0,1 0,-1 0,0 0,0 0,0-25,1 25,-1 0,0 0,-25-24,26 24</inkml:trace>
  <inkml:trace contextRef="#ctx0" brushRef="#br0" timeOffset="181754.2615">3845 4316,'50'0,"-1"0,1 0,24 0,-24 0,0 0,49 0,-25 0,-49 0,49 0,-24 0,-25 0,24 0,-24 0,0 0,49 0,-49 0,0 0,0 0,0 0,24 0,-24 0,25 0,-26 0,51 0,-50 0,24 0,1 0,-25 0,0 0,-1 0,51 0,-26 0,-24 0,50 0,-1 0,0 0,-24 0,24 0,1 0,-50 0,-1 0,1 0,0 0,0 0,0 0,-1 0</inkml:trace>
  <inkml:trace contextRef="#ctx0" brushRef="#br0" timeOffset="187297.9641">9600 11088,'0'24,"0"26,0-25,0 0,0 0,0-1,0 1,0 0,0 25,0-26,0 1,0 0,0 0,0 0,0-1,0 26,0-25,25 0,-25 24,0-24,24 0,-24 0,0-1,0 1,0 0,0 25,0-1,0-24,25 25,-25-26,0 1,0 0,25 0,-25 24,0-24,0 25,25-50,-25 25,0 24,0-24,0 0,25 0,-25 0,0 24,0-24,0 0,24 0</inkml:trace>
  <inkml:trace contextRef="#ctx0" brushRef="#br0" timeOffset="199776.6685">9277 10939,'0'25,"0"-1,0 1,0 0,0 25,0-26,0 1,0 0,0 0,0 0,0 0,0-1,0 1,0 0,0 25,0-26,0 26,0-25,0 0,0-1,0 1,0 0,0 0,0 0,0-1,0 1,0 0,0 0,0 0,0-1,0 1,0 0,0 0,0 0,0-1,0 1,0 0,0 0,0 0,0-1,0 1,0 0,0 0,0 0,0-1,0 26,0-25,0 0,0 0,0 24,0-24,0 0,0 0,0-1,0 1,0 0,0 0,0 0</inkml:trace>
  <inkml:trace contextRef="#ctx0" brushRef="#br0" timeOffset="208849.1077">12576 5110,'25'0,"50"-25,-26 0,1 25,-1 0,1 0,24-25,-49 25,50 0,-51 0,26 0,0 0,24 0,-24 0,-1 0,1 0,-25 0,49 0,-49 0,25 0,-26 0,26 0,-25 0,24 0,-24 0</inkml:trace>
  <inkml:trace contextRef="#ctx0" brushRef="#br0" timeOffset="210561.1751">15255 5110,'25'0,"0"0,24 0,-24 0,25 0,-25 0,49 0,-24 0,24 0,1 0,-1 0,25 0,-49 0,-1 25,1-25,0 24,-1-24,-24 0,0 25,24-25,1 0,-25 0,24 0,1 0,24 0,-24 0,24 0,-24 0,0 0,-25 0,-1 0,1 0,0 0,0 0,0 0</inkml:trace>
  <inkml:trace contextRef="#ctx0" brushRef="#br0" timeOffset="214051.0106">8955 11237,'0'24,"0"1,0 25,0-1,0 1,0-25,0 0,0-1,0 1,0 0,0 25,0-26,0 26,25-25,-25 49,0-49,0 0,24 24,-24-24,0 0,0 0,0 0,0-1,0 1,0 0,0 0,0 0,0-1,0 1,0 25,0-25,0 0,0-1,0 1,0 0,0 0,0 0,0-1,0 1,0 0,0 0,0 0,25-25</inkml:trace>
  <inkml:trace contextRef="#ctx0" brushRef="#br0" timeOffset="215802.4849">7615 5804,'0'25,"25"-25,0 0,25 0,-1 0,-24 0,0 0,24 0,1 0,0 0,-26 0,51 0,-50 0,24 0,1 0,0 0,-26 0,26-25,-25 25,0 0,24 0,-24 0,25 0,-26 0,1 0,0 0,25 0,-26 0,1 0,0 0,0 0,0 0,-1 0,1 0,0 0</inkml:trace>
  <inkml:trace contextRef="#ctx0" brushRef="#br0" timeOffset="217210.4905">9476 5854,'25'0,"-1"0,1 0,0 0,0 0,24 0,-24 0,50 0,-1 0,0 0,-24 0,24 0,-24 0,-25 0,49 25,-24-25,-25 0,-1 0,1 0,0 0,0 0,25 25,-26-25,1 0,0 0,0 0,0 24</inkml:trace>
  <inkml:trace contextRef="#ctx0" brushRef="#br0" timeOffset="220898.2835">16247 5879,'25'0,"0"0,0 0,0 0,-1 0,26 0,-25 0,24 0,-24 0,25 0,-25 0,24 0,-24 0,25 0,-25-25,-1 25,1 0,0 0,25 0,-26 0,26 0,-25 0,24 0</inkml:trace>
  <inkml:trace contextRef="#ctx0" brushRef="#br0" timeOffset="223514.206">19348 5928,'0'-24,"25"-1,0 25,-1 0,1 0,0 0,0-25,0 25,-1 0,1 0,0 0,0 0,0 0,-1-25,1 25,0 0,0 0,0 0,-1 0,1 0,0 0,25 0,-25 0,24 0,-24 0,0 0,0 0,-1 0,1 0,0 0,0 0,0 0,-1 0,1 0,0 0,0 0,0 0,24 0,-24 0,0 0,0 0</inkml:trace>
  <inkml:trace contextRef="#ctx0" brushRef="#br0" timeOffset="225322.8459">21828 5829,'25'0,"0"0,0 0,0 0,-1 0,1 0,25 0,-25 0,24 0,-24 0,0 0,25 0,-26 0,26 0,-25 0,0 0,-1 0,1 0,25 0,-25 0,24 0,-24 0,25 0,-26 0,1 0,0 0,0 0,0 0,-1 0,1 0,0 0,0 0,0-25,-1 25,1 0,25 0,-25 0,-1 0,26 0,-25 0,0 0,0 0,24 0,1 0,-1 0,-24 0,0 0,0 0,0 0,-1 0,1 0,0 0,0 0,0 0,-1 0</inkml:trace>
  <inkml:trace contextRef="#ctx0" brushRef="#br0" timeOffset="229138.2791">8508 11187,'0'25,"0"0,25 24,0 1,-25-25,0-1,0 1,0 0,0 25,25-26,-25 26,0-25,25-25,-25 25,0-1,0 1,0 25,24-25,-24 24,0-24,0 0,0 0,0-1,0 26,0-25,0 24,0-24,0 25,0-25,0 24,25-49,-25 25,0 0,25 25,-25-1,0-24,0 25,0-26,25-24,-25 50,0-25</inkml:trace>
  <inkml:trace contextRef="#ctx0" brushRef="#br0" timeOffset="231370.7207">7715 6623,'0'-25,"24"25,26-25,24 25,-24-25,24 25,-24-24,49 24,-49 0,0 0,-1 0,-24 0,25 0,-26 0,26 0,0 0,-26 0,1 0,0 0,0 0,24 0,26 0,-50 0,49 0,-49 0,0 0,-1 0,1 0,0 0,25 0,-26 0,1 0,0 0,0 0</inkml:trace>
  <inkml:trace contextRef="#ctx0" brushRef="#br0" timeOffset="232808.8118">9773 6524,'25'0,"25"0,-1 0,-24 0,25 0,-25 0,24 0,1 0,-1 0,-24 0,25 0,-25 0,-1 0</inkml:trace>
  <inkml:trace contextRef="#ctx0" brushRef="#br0" timeOffset="237563.0552">19993 6548,'50'0,"-26"0,1 0,0 0,0 0,24 0,-24 0,0 0,0-24,0 24,-1 0,26-25,0 25,-26 0,1 0,0 0,0 0,0 0,-1 0,1 0</inkml:trace>
  <inkml:trace contextRef="#ctx0" brushRef="#br0" timeOffset="240161.6079">22945 6598,'0'-25,"49"0,1 25,0 0,-1 0,-24 0,0 0,49-24,-24 24,-25 0,-1 0,1 0,25 0,-25-25,-1 25,1 0,25 0,-25 0,24 0,-24 0,0 0,0 0,-1 0</inkml:trace>
  <inkml:trace contextRef="#ctx0" brushRef="#br0" timeOffset="243338.7909">8310 11286,'0'50,"0"-25,0-1,0 1,0 0,0 0,0 0,0 24,0-24,0 25,0-26,0 26,0-25,0 24,0-24,0 25,0-25,0 24,0-24,0 25,0-26,0 26,0-25,0 0,0-1,0 1,0 0,0 0,0 0,0 24,0-24,0 0,0 0,0 0,0-1,25 1,-25 0,0 0,25-25,-25 25,0-1,24 1</inkml:trace>
  <inkml:trace contextRef="#ctx0" brushRef="#br0" timeOffset="245680.7219">7690 7441,'25'-24,"-1"24,1 0,25 0,-25 0,24 0,-24 0,25 0,-1 0,1 0,24 0,-49 0,0 0,25 0,-1 0,-24 0,25 0,-26 0,1 0,0 0,0 0,0 0,-1 0,1 0,0 0,0 0,0 0,-1 0,1 0,0 0,0 0,0 0,-1 0,1 0,25 0,-1 0,-24 0,0 0,0 0,0 0,-1 0,1 0,0 0,0 0,0 0,-1 0,1 0,0 0,0 0</inkml:trace>
  <inkml:trace contextRef="#ctx0" brushRef="#br0" timeOffset="247491.5473">9798 7367,'0'25,"-25"-25,25 25,-24-25,98 0,-49 0,0 0,-1 0,1 0,25 0,-25 0,-1 0,1 0,0 0,0 0,0 0</inkml:trace>
  <inkml:trace contextRef="#ctx0" brushRef="#br0" timeOffset="250522.9723">16421 7342,'99'0,"-49"0,-1 0,-24 0,25 0,0 0,-26 0,1 0,0 0,25 0,-1 0,-24 0,0 0,49 0,1 0,-26 0,-24 0,25 0,-26 0,26 0</inkml:trace>
  <inkml:trace contextRef="#ctx0" brushRef="#br0" timeOffset="252025.3576">19770 7392,'24'0,"1"0,0 0,25-25,-25 25,-1 0,1 0,25 0,-1 0,-24 0,25 0,-1 0,1 0,0 0,-1 0,-24 0,0 0,0 0,-1 0</inkml:trace>
  <inkml:trace contextRef="#ctx0" brushRef="#br0" timeOffset="254496.8957">22027 7541,'25'-50,"0"50,49-25,-24 25,-26-25,26 25,0-24,-1 24,-24 0,25 0,-1-25,26 25,-1 0,-49-25,49 25,-24 0,-25 0,49 0,-24 0,-1 0,-24 0,25 0,-1 0,-24 0,0 0,0 0,0 0,-1 0,26 0,-25 0,0 0,-1 0,1 0,25 0,-25 0,-1 0,1 0</inkml:trace>
  <inkml:trace contextRef="#ctx0" brushRef="#br0" timeOffset="259201.4426">7640 10418,'50'-25,"-1"25,26-25,-26 1,-24 24,0 0,0-25,0 25,24 0,-24 0,0 0,24 0,26 0,-25-50,-26 50,26 0,-25 0,24 0,-24 0,25 0,-25 0,-1 0,1 0,0 0,25 0,-26 0,26 0,-25 0,49 0,-49 0,0 0,0 0,-1 0,26 0,-25 0,0 0,24 0,1 0,-25 0,49 0,-49 0,0 0,-1 0,1 0,0 0</inkml:trace>
  <inkml:trace contextRef="#ctx0" brushRef="#br0" timeOffset="267931.1655">9724 9748,'0'-25,"49"25,51-49,-76 49,1 0,74-50,-74 50,25 0,-25 0,24 0,1 0,-25 0,-1 0,1 0,25 0,0 0,-26 0,1 0,0 0,0 0,0 0,-1 0,1 0,0 0,0 0,24 0,1 0,-25 0,24 0,1 0,0 0,-26 0,1 0,0 0,0 0,0 0,-1 0,26 0,0 0,-26 0,51 0,-1 0,-49 0,25 0,-1 0,-24 0,0 0,0 0,0 0,-1 0,1 0,0 0,0 0</inkml:trace>
  <inkml:trace contextRef="#ctx0" brushRef="#br0" timeOffset="272651.2061">6946 11063,'0'25,"0"-1,0 1,0 0,0 0,0 25,0-26,0 1,0 0,0 0,0 0,0-1,24 1,-24 0,0 0,0 0,0-1,0 26,0-25,0 0,0-1,0 1,0 0,0 0,0 0,0-1,0 1,0 0,0 0,0 0,0-1,0 1,0 0,0 0,0 24,0-24,0 0,0 25,25-26,-25 26,0-25,0 25,0-26,25 51,-25-50,0-1,25 1,-25 0,0 25,25-26</inkml:trace>
  <inkml:trace contextRef="#ctx0" brushRef="#br0" timeOffset="358937.9818">18951 10195,'25'0,"99"-50,0 50,0 0,50-25,-1 1,26-1,-26 25,26-75,-100 75,0-25,-24 25,-26 0,26-24</inkml:trace>
  <inkml:trace contextRef="#ctx0" brushRef="#br0" timeOffset="360019.789">19274 10765,'74'25,"124"-50,-49 0,50-49,49 24,-50 26,50-26,-25 25,-24 0,49-24,-25-1,-74 50,-75 0,1-25,-50 25,-1-24</inkml:trace>
  <inkml:trace contextRef="#ctx0" brushRef="#br0" timeOffset="360995.996">19596 11311,'25'0,"49"0,50 0,-49-25,24 0,25-49,0 24,-25 25,50-24,-50 49,75-25,-50 0,-25-49,-24 49,-1 0,-24 25,-1-25,-24 1,25 24,-1 0,-24-25,25 25,-26 0,-24-25</inkml:trace>
  <inkml:trace contextRef="#ctx0" brushRef="#br0" timeOffset="363596.311">21233 9153,'0'25,"0"0,25-1,-25 1,0 0,50 0,-50 24,0-24,24 0,-24 0,0 0,50-1,-50 1,0 0,0 0</inkml:trace>
  <inkml:trace contextRef="#ctx0" brushRef="#br0" timeOffset="364563.1216">21878 9971,'50'25,"-26"0,1 0,0 0,-25 0,25-1,0 1,0 0,-25 0,24 0,-24-1,0 1,25-25,-25 25</inkml:trace>
  <inkml:trace contextRef="#ctx0" brushRef="#br0" timeOffset="365546.9612">22151 10542,'50'25,"-50"0,24-1,-24 1,25-25,0 50,0-25,-25-1,0 1,25 0,-1 25,1-26,-25 1</inkml:trace>
  <inkml:trace contextRef="#ctx0" brushRef="#br0" timeOffset="379865.5511">21630 8979,'0'-25,"25"25,0 0,24 25,-49 0,25 0,0 25,-25-26,25 1,-1 0,-24 0,25 0,-25-1,0 1,25-25,-25 25,0 0,25-25,-25 25,25 49,-1-49,-24 24,25-24,-25 25,25-25,0-1,-25 1,0 0,25 0,-25 0,0-1,0 1,25 25,-1-50,-24 25,0-1,0 1,0 0,25-25,-25 25,0 24,0-24,0 0</inkml:trace>
  <inkml:trace contextRef="#ctx0" brushRef="#br0" timeOffset="382034.3494">22746 9351,'25'0,"0"-24,-25-1,25 0,-25-25,24 50,-24-24,25 24,-25-25,25 0,0 0,0 50,-25 0,0 24,0-24,0 0,0 0,0 24,0 1,0 0,0-1,0-24,0 25,0-26,0 1,0 0,0 0,0 0,0-1,0 1,0 0,0 0,24-50,1 25,0-25,0 0,0 25,0-24,-1 24</inkml:trace>
  <inkml:trace contextRef="#ctx0" brushRef="#br0" timeOffset="383315.3353">23342 9351,'24'0,"26"-24,74-51,-74 50,-1 25,-24 0,0-24,0-1,-1 25</inkml:trace>
  <inkml:trace contextRef="#ctx0" brushRef="#br0" timeOffset="384218.0806">24011 8682,'25'24,"-25"1,25 25,-25-1,0 1,25-25,0 0,-25 24,0 1,49-25,-49 24,25 1,-25-25,0 0,25-25,-25 24,25 1,-25 0</inkml:trace>
  <inkml:trace contextRef="#ctx0" brushRef="#br0" timeOffset="385923.1207">24631 8632,'0'-25,"0"0,-24 25,24-24,-25 24,-25 0,25-25,-24 25,24 0,-25 0,26 25,24-1,0 1,0 0,0 0,0 0,0-1,0 1,0 25,0-25,0 24,0-24,0 0,0 0,0-1,24-24,-24 25,25-25,-25 25,25-25,0 25,0-25,-1 0,1 0,0 0,0-25,0 25,-1-25,1 0,0-24,-25 24,0 0,0 0,0-24,0 24,0-25,0 26,0-26,0 25,0-24,-25 24</inkml:trace>
  <inkml:trace contextRef="#ctx0" brushRef="#br0" timeOffset="388250.1552">24706 9128,'0'25,"0"25,0-26,25 1,-25 0,0 0</inkml:trace>
  <inkml:trace contextRef="#ctx0" brushRef="#br0" timeOffset="389731.1893">24011 9996,'0'-25,"0"1,25 24,50-25,-26-25,-24 50,0 0,24-25,1 1,24-26,-49 50,25-25,-25 0,24 1,1-1,24 0,1-25,-51 26,1 24,0 0,0-25,74-25,-49 50,-26-25,1 25,25-24,-25 24,49-25,-49 0,0 25,0-25,24 0,-24 1,0-1,0 25,-1-25</inkml:trace>
  <inkml:trace contextRef="#ctx0" brushRef="#br0" timeOffset="390755.989">24359 9897,'0'25,"0"0,0 24,24-49,-24 50,25-25,-25 24,25 1,-25-25,0 0,0 24,25-24,-25 0,25 0</inkml:trace>
  <inkml:trace contextRef="#ctx0" brushRef="#br0" timeOffset="391433.9194">24780 9649,'50'25,"-25"24,-25 1,0 0,0-26,24 1,-24 0,25 0,-25 24,25-24,0 25,-25-25,0 0</inkml:trace>
  <inkml:trace contextRef="#ctx0" brushRef="#br0" timeOffset="393083.3142">19943 12303,'75'0,"-26"-25,1 1,0-1,24 25,-24-25,24 0,0 0,1 0,-1 25,-24-49,24 24,1 25,-1-25,50-24,-74 24,-1 25,1 0,24-25,-24-25,0 50,-1-24,26-1,-1 0,0 25,-24-25,-25 0,49 1,-24-1,-1 0,26 25,-26-25,1 25,25 0,-26-49,50 49,-24-25,-50 0,74-25,-50 50,1 0,24-24,-24-1,74 0,-74 0,24 0,-24 1,99-1,-100 25,1-50,-25 50,74-49,-50 24,-24 0,0 25,49-50,-24 50,0-25,-26 1,76-1,-51 0,1 0,-1 25,-24-25,0 1,0 24,0 0,-1-25</inkml:trace>
  <inkml:trace contextRef="#ctx0" brushRef="#br0" timeOffset="396321.9162">22821 11584,'24'25,"-24"-1,0 26,0-25,25-25,-25 25,25-1,-25 1,0 0,25 0,-25 24,0-24,25-25,-25 50,24-50,-24 25,25 24,-25-24,0 0,25 0</inkml:trace>
  <inkml:trace contextRef="#ctx0" brushRef="#br0" timeOffset="397697.7213">22746 11881,'-25'-24,"-24"24,-50-75,49 26,0 24,1-25,24 25,0 1,0-26,-24 0,49 26,-50-1,1-25,-1-49,25 49,-24-24,49 49,-50-49,25-1,0 26,-24 24,49-25,-25-24,-25-25,25 49,1 0,-1-24,0 0,0 24,0-24,1-1,24 26,-25-26,0 26,25-1,0 25,-74-49,74 49,0 0,0 0,0-24,-50-1,50 25,0 0,0-24,-25 24,0 25,25-25,-24 25,-1-25,0 25</inkml:trace>
  <inkml:trace contextRef="#ctx0" brushRef="#br0" timeOffset="398883.4138">20638 9178,'25'25,"24"49,-24-24,0-1,-25-24,0 25,25-26,-25 1,24 25,1-25,-25 24,0-24,25 0,-25 0,25-25</inkml:trace>
  <inkml:trace contextRef="#ctx0" brushRef="#br0" timeOffset="400274.388">20638 9178,'0'25,"0"-1,0 1,0 0,0 0,0 0,0-1,0 1,-25 0</inkml:trace>
  <inkml:trace contextRef="#ctx0" brushRef="#br0" timeOffset="401355.5505">20737 9723,'25'0,"0"0,-1 0,1 0,0 0,0 0,25-24,-26 24,26-25,-25 25,-25-25,25 0</inkml:trace>
  <inkml:trace contextRef="#ctx0" brushRef="#br0" timeOffset="403890.1566">21357 9252,'-25'-25,"1"25,-1 0,25 25,0 0,-25-25,25 50,-25-26,25 26,0-25,-25 24,25-24,0-50,0 1,0-26,0 25,25-24,-25-1,25 25,0 0,-25 1,49 24,-24 0,0 0,0 0,-25 24,25-24,-25 25,24-25,-24 25,50 0,-50 0,25-25</inkml:trace>
  <inkml:trace contextRef="#ctx0" brushRef="#br0" timeOffset="525620.4869">17488 9897,'0'25,"0"49,24-24,-24-25,0 0,0 24,0 1,25-25,-25-1,0 1,0 0</inkml:trace>
  <inkml:trace contextRef="#ctx0" brushRef="#br0" timeOffset="526532.4349">17612 10641,'0'25,"0"74,24-24,1-26,0 1,-25-25,25-1,-25 1,25 0,-25 25,25-26,-25 26,24-25</inkml:trace>
  <inkml:trace contextRef="#ctx0" brushRef="#br0" timeOffset="527364.0888">17835 11509,'25'0,"0"25,-1 25,-24 24,25-49,0 49,0-24,0 0,-1-1,-24 1,0-1,25 1,-25-25,0 0,50 24,-50-24</inkml:trace>
  <inkml:trace contextRef="#ctx0" brushRef="#br0" timeOffset="528284.0722">18182 12353,'25'49,"-25"-24,25-25,0 50,-25-25,0-1,24 1,-24 25,25-50,0 74,-25-49,25-25</inkml:trace>
  <inkml:trace contextRef="#ctx0" brushRef="#br0" timeOffset="529202.3379">18505 13022,'0'100,"0"-76,0 1,24 25,1 24,-25-49,25 25</inkml:trace>
  <inkml:trace contextRef="#ctx0" brushRef="#br0" timeOffset="530700.2584">17041 14114,'99'-25,"1"0,-26 25,-24-25,24 25,25-49,-49 24,-1 25,26 0,-1-25,50-24,-74 24,49 25,0 0,1-25,24 0,-75 0,26 25,-51-24,26 24,24 0,-24-25,24-25,1 50,-1-25,1 1,-1-1,25-25,50 25,-74-24,49 24,-50 25,-24-25,-1 25,-24-49,25 49,-26-25,1 25</inkml:trace>
  <inkml:trace contextRef="#ctx0" brushRef="#br0" timeOffset="531890.7174">19398 13866,'-25'0,"-25"0,25 0,-24 0,49-25,-25 0,-25 25,26 0,-1 0,0 0,25 25</inkml:trace>
  <inkml:trace contextRef="#ctx0" brushRef="#br0" timeOffset="536188.6894">17612 14908,'24'0,"1"-25,0 25,0-25,25 25,-26 0,1-25,25 0,-25 25,-1 0,-24-24,25 24,0 0,0 0,0 0,-1-25,1 25,25-25,-1 0,-24 25,0-25,0 25,0 0,-1 0,1 0,25-24,-1 24,-24-25,25 25,-25 0,24-25,-24 25,25 0,-26 0,-24-25,25 25,50-25</inkml:trace>
  <inkml:trace contextRef="#ctx0" brushRef="#br0" timeOffset="540323.6587">16868 14387,'24'0,"-24"49,50-24,-25 50,-25-26,0-24,0 0,49 0,-49 24,0-24,25-25</inkml:trace>
  <inkml:trace contextRef="#ctx0" brushRef="#br0" timeOffset="541362.8704">17339 14362,'-25'-25,"25"0,-25 25,0 0,1 0,-1 0,0 0,0 0,-24 0,24 25,25 0,-25 0,25 0,0-1,0 1,0 0,0 0,0 0,0-1,0 26,25-50,24 0,-49 25,25-25,25 0,-25 0,24 0,-24 0,25 0,-26-25,1 25,-25-25,25 25,-25-25,0 1,0-1,0 0,0 0,0 0</inkml:trace>
  <inkml:trace contextRef="#ctx0" brushRef="#br0" timeOffset="542154.8723">17636 14188,'25'0,"0"0,25 0,-50 25,25 25,24-50,-24 49,0-24,-25 25,25-25,-1-1,1-24</inkml:trace>
  <inkml:trace contextRef="#ctx0" brushRef="#br0" timeOffset="542715.6947">18157 14139,'25'0,"0"0,0 24,0 1,-1-25,-24 50,25-25,0-25,49 0</inkml:trace>
  <inkml:trace contextRef="#ctx0" brushRef="#br0" timeOffset="547684.1726">19497 13816,'-25'0,"-25"-25,26 25,-1 0,0 0,0-24,0 24,1 0,-1 0,-25-25,25 25,1 0,-1 0,0 0,-25 0,26 25,24-1,-25 1,0-25,25 25,0 0,0 0,-25-1,25 1,0 0,0 0,0 0,25-1,-25 1,25 0,0-25,-25 25,24-25,1 0,0 0,25 0,-26 0,1 0,0 0,0 0,0 0,24 0,-24 0,0 0,0-50,-25 25,0 1,24-1,-24 0,0 0,0-24,0 24,0-25,0 25,0 1,-24 24,-1-25,0 25,25-25,-25 25,0 0,1 0,-1 0,0 0,0 0,0 0,-24 0,24 25,0-25,0 0,1 49,24-24,-25 0,0-25,25 25,0 0,0-1,0 1,0 0,0 0,0 0,0-1,0 1,0 0,0 0,0 0,0-1,0 1,0 0,0 0,0 0,25-25,-25 24,25 1,-1-25,1 0,0 0,0 0,0 0,-1 0,26 0,-25-25,24 1,1-1,-50 0,25 25,0-25,-1-24,1 49,0-25,-25 0,25 0,-25 0,0 1,0-1,0 0,0-25,0 1,0 24,0 0,-50 25,50-49,-49 49,-1 0,0 0,50-25,-24 25,-26 0,25 0,-24 0,24 0,0 0,0 0,0 0,1 0,-1 25,0-1,25 1,0 0,0 0,0 0,0-1,0 1,0 0,0 0,0 0,0-1,0 1,0 0,0 0,0 24,25-49,0 50,-1-50,1 0,25 0,-25 0,-1 0,1 0,0 0,0 0,0 0,-1 0,1 0,0 0,25 0,-26-25,1 0,-25 1,50-26,-50 25,0-24,0 24,0-25,0 25,0 1,0-1,0 0,0 0,-25 0,0 1,0 24</inkml:trace>
  <inkml:trace contextRef="#ctx0" brushRef="#br0" timeOffset="549484.21">15454 14089,'24'0,"125"-25,-74 0,24-49,0 74,50-50,-75 50,75-24,-50 24,75-25,-50 0,-25 0,50 25,0-49,-75 24,26 0,-26 0,-24 0,24 25,-24 0,-1-24,-24 24,25 0,-1 0,-24-25,0-25,49 50,-24 0,-25 0,24-25,-24 25,0 0,49-24,-24-1,0 25,24 0,-49-25,24 0,-24 25,50 0,-51 0,26-25,-50 1</inkml:trace>
  <inkml:trace contextRef="#ctx0" brushRef="#br0" timeOffset="551684.2259">16942 9897,'25'25,"-25"0,0 24,25 26,-1-26,1-24,0 50,25 49,-26-75,-24 50,25-49,25 49,-25-49,-1-1,1 1,0 0,-25-26,25 1,-25 0,0 0,25 0,-25-1,24 1,-24 0,25-25,-25 25,0 24,50 1,-50 0,25-25,-25-1,24 26,1 0,-25-26,25 26,0 0,-25-26,25 26,-25-25,24 0,-24 49,25-24,-25-26,25 26,-25-25,25 0,-25 49,25-49,-25 0,0 24,49-24,-49 0,25 24,-25-24,0 0,0 0,25 25,-25-26,25 1,-25 0,25 0,-25 0,0-1,24 1,-24 25,0-25,50 24,-50-24,0 0,25 24,24 26,-49-50,0 24,25-49,0 50,-25-1,25-49,0 50,-25-25,0 0,0-1,24 1,1 0,0 25,-25-26,0 1,0 0,25 0,-25 0,25-25,-1 49,-24 1,25-25,-25 0,0-1,25 1,0 0,-25 0,25 0,-25 24,24-24,-24 0,0 0,0-1,25 26</inkml:trace>
  <inkml:trace contextRef="#ctx0" brushRef="#br0" timeOffset="554852.0749">15826 15280,'-50'24,"25"-24</inkml:trace>
  <inkml:trace contextRef="#ctx0" brushRef="#br0" timeOffset="555700.9018">15727 14635,'49'0,"-24"74,0-74,-25 75,25-1,-25 0,49-24,-49-25,50 49,-25-24,-1-25,-24 24,25-24,-25 25,25-1,25-24,-50 0,24 25,1-1,0-49</inkml:trace>
  <inkml:trace contextRef="#ctx0" brushRef="#br0" timeOffset="558820.4481">15751 14536,'25'-50,"0"50,0-25,24 25,1-25,0-24,24 49,-24-25,24 0,0-25,26 50,-26-24,-24-1,24 25,-24-25,-1 0,26 25,-26-25,26 1,24-26,-49 50,24-25,-49 25,24-25,1 25,-25-24,0 24,-1 0,26 0,-25 0,24-25,1 0,0 25,-1 0,1 0,24 0,-24-50,24 50,-49 0,50-24,-26 24,26-50,-1 50,0 0,1-25,-50 25,24-25,-24 25,0 0,0 0,-1 0,26 0,-25 0,0 25,-1 25,-24-25,25 24,0 1,-25-1,0-24,0 0,0 0,50 0,-50-1,0 26,24-25,-24 24,0 1,25-25,-25 0,25 0,-25-1,0 1,0 0,25 0,0 24,-25-24,0 0,0 0,24 0,-24-1,0 1,-24 0,-1-25,-25 0,25 25,1-25,-1 0,0 0,0 0,-24 0,24 0,-25 25,1-25,-1 0,25 0,-24 24,-1-24,25 25,-24 0,-1-25,25 25,-24-25,-1 0,-24 0,49 25,-50-25,26 0,-1 24,0-24,-24 25,49-25,0 0,-24 0,24 0,-49 50,49-50,-25 25,-49-1,74-24,-49 25,49-25,-49 25,24-25,0 25,-24 0,49-25,-49 0,-26 49,51-24,-1-25,1 0,24 0,0 25,-25-25,26 0,-51 0,26 0,24 0,-50 49,26-49,24 25,0-25,0 0,1 0,-1 0,0 0,0 0,0 0,1 25,-1-25,0 0</inkml:trace>
  <inkml:trace contextRef="#ctx0" brushRef="#br0" timeOffset="560586.3879">16198 14908,'-25'0,"25"24,0 1,-25-25,25 25,50-25,-1-25,-24 25,25-25,-1 1,-24 24,-25-25,25 25,0 0,0 0,-25-25,24 25,1 0,0-25,0 0,0 25,24 0,-24 0,0 0,-25-24,25 24,0 0</inkml:trace>
  <inkml:trace contextRef="#ctx0" brushRef="#br0" timeOffset="563044.4101">17934 13593,'-25'-50,"25"26,0-26,0 25,0-24,-24-1,24-24,-25-26,25 26,-25 24,25-49,0 25,-25-1,25 1,0 49,0-74,-49 49,24-24,25-1,-25 1,-25-25,25 49,1-49,24 49,0 25,0-24,0-1,-50 1,50 24,0-25,-25 1,0-1,1-49,-1 49,0-24,0-1,0 51,-24-76,49 51,-25-1,-25 0,50 1,-49-26,24 26,0 24,0-25,1-49,-1 74,0-24,-25-26,1 26,-1-1,50 1,-49-1,49 25,-50-24,25 24,25 0,-25 0,1 0,-1-24,0-1,-25 25,1 1,-1-51,0 75,26-25,-1 25,0-49,0 49,-24-25,24 25,0-25,-25 25,26-25,-26 25,25 0,-74 25,49 25,1-1,49-24,-25 0,0 25,0-26,1 1,24 0,-25 0,25 0,-25 49,25-49,0 0,0-1,0 1,0 0</inkml:trace>
  <inkml:trace contextRef="#ctx0" brushRef="#br0" timeOffset="564461.174">15454 10294,'49'25,"1"0,-25-25,-1 24,-24 1,25-25,0 25,0-25,-25 25,25-25,0 0,-25 25,24-1,1 1,0-25,0 0,0 25,-1-25,1 0,25-25,-50 0,25 25,-1-49,1 24,-25 0,0 0,25 25,0-49,-25 24,25 25</inkml:trace>
  <inkml:trace contextRef="#ctx0" brushRef="#br0" timeOffset="566450.2688">15975 10641,'0'25,"0"25,0-26,24 26,1 0,-25-26,0 26,25-25,-25 24,25 1,0-50,-25 25,0 24,24 1,26-25,-50 25,0-26,25 1,0 25,-25-25,24-1,1 1,-25 0,0 25,25-26,0 26,-25-25,25 0,-25-1,0 1,24 0,-24 0,0 24,50-24,-25 0,-25 25,0-26,0 1,0 25,25-1,-1-49,-24 75,0-50,25-1,0 1,-25 25,25 0,-25-1,25-24,24 25,-24-1,-25-24,50 25,-25 24,-25-49,24-25,-24 49,0-24,50 0,-50 0,0 0,0-1,0 1,25-25,-25 25,25 0,-25 0,0-1,24 1,-24 0,0 0,25-25,0 49,-25-24,0 0,25 25,0-26,-25 1,24 0,-24 50,50-51,-25 26,-25-25,25 0,-1-1,1 1,-25 0,0 0,0 0,25-1,-25 1,0 0,25 0,0 24,-25-24,0 0</inkml:trace>
  <inkml:trace contextRef="#ctx0" brushRef="#br0" timeOffset="567979.9348">16967 13370,'0'-25,"49"50,-49 0,25-25,0 24,-25 1,50-25,-50 25,24-25,1 0,0 0,0 25,0 0,-25-1,24-24,1 0,0 25,0 0,0-75,-25 26,0-1,24-25,-24 25,0-24,0 24,0 0,0 0,50 1,-50-26,0 25</inkml:trace>
  <inkml:trace contextRef="#ctx0" brushRef="#br0" timeOffset="572339.5751">19174 14660,'25'0,"0"-25,0 0,24 0,-24 0,0 1,0 24,24 0,-49-25,25 25,-25-25,50 0,-25 25,-1 0,26-49,-25 49,0-25,24 0,-24 0,0 25,-25-25,25 25,24-25,-49 1,50-1,-100 25,25 0,1 0,-1 0,-25 0,1 25,-1-1,25-24,0 0,1 0,24 25,-50-25,50 25,-25-25,-24 0,-1 25,25-25,0 0,25 25,-24 0,-1-25,0 24,0 1,25 0,-25 25,25-26,25-24,25 0,-25-24,24 24,-24 0,0-25,74-25,-99 25,25 25,49-49,-49 24,0 25,-25-25,49 0,-24 0,25 1,-25-1,-1 0,1 0,0 25,-25-25,-25 25,25 25,-74 0,49-25,0 50,0-50,-24 24,49 1,-25-25,0 25,-24-25,-1 50,25-50,0 0,-24 25,24-1,25-48</inkml:trace>
  <inkml:trace contextRef="#ctx0" brushRef="#br0" timeOffset="587370.4147">10294 11534,'0'-25,"0"50,0 0,0 0,0 0,0-1,0 26,0-25,0 0,0-1,0 1,0 25,0-25,0-1,0 1,0 0,0 0,0 0,-25 24,25 1,0-25,0-1,0 1,0 25,0-25,0 0,0-1,0 1,0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34:27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18033 11385,'25'0,"25"50,-50 49,0-24,25-1,-1 0,26 50,-50-99,25 50,-25-26,0 1,25-50,-25 25,0-1,0 1,24 0</inkml:trace>
  <inkml:trace contextRef="#ctx0" brushRef="#br0" timeOffset="1447.5032">18554 11361,'-25'0,"1"0,-26 0,25 0,0 0,1 0,-51 0,26 49,-1-24,25 0,-24 0,49-1,-25 1,25 25,0-25,0-1,0 1,0 0,0 0,0 0,25-1,-25 1,24 0,1-25,0 25,0-25,-25 25,25-25,-1 24,1-24,25 0,-1 25,-24 0,25 0,-25-25,-1 0,1 0,25 49,-25-49,-1 0,1 0,0 0,0 0,-25-24,0-1,0 0,0 0,0 0,0 1</inkml:trace>
  <inkml:trace contextRef="#ctx0" brushRef="#br0" timeOffset="4103.8461">14313 13891,'49'24,"-49"26,0 0,0-26,0 1,0 0,0 0,0 0,25-1,-25 26,0-25,0 0,0-1</inkml:trace>
  <inkml:trace contextRef="#ctx0" brushRef="#br0" timeOffset="5509.6848">14337 13816,'-24'0,"24"25,0 25,0-26,0 26,0 0,0-26,0 26,0-25,0 0,0-1,0 1,24 25,-24-1,25-24,-25 0,0 0,0 25,0-26,0 26,0-25,0 49,25-74,-25 25,0 0,25-100</inkml:trace>
  <inkml:trace contextRef="#ctx0" brushRef="#br0" timeOffset="7207.6178">14883 13692,'0'25,"0"0,0 24,0-24,0 25,0-25,0-1,0 1,0 25,0-25,0-1,0 1,0 0,0 0,0 0,0-1,0 1,25 0,-25 0,25 0,0-1,-1 1,26-25,-25 25,0 0,24-25,1 0,-25 0,-1 0,1 0,0 0,0 0,0 0,-1 0,1 0,0 0,25 0,-50-25,49 0,-49 0,0 1,25-26,-25 0,0 26,0-1,0 0,0 0,0 0,0 1,0-1,0 0,0 0,-25-24,0 49,25-50,-24 25,-1 0,0 1,25-1,-25 25,25-25,-25 25,1-25,24 0,-25 25,0 0,0-24,0 24,1 0,-26 0,0 49,26-24,-1 0,0 0,0-25,0 24,25 1</inkml:trace>
  <inkml:trace contextRef="#ctx0" brushRef="#br0" timeOffset="8416.7832">16074 13767,'25'0,"24"0,-24 0,99-50,-74 50,-1 0,-24 0</inkml:trace>
  <inkml:trace contextRef="#ctx0" brushRef="#br0" timeOffset="9367.621">16942 13246,'-25'0,"0"0,50 0,25 0,-25 0,24 0,1 0,-1 0,-24 0,0 0,0 0,0 0,24-50,-24 50,25 0,-26-25</inkml:trace>
  <inkml:trace contextRef="#ctx0" brushRef="#br0" timeOffset="10808.1815">17016 13196,'-24'0,"24"25,0 0,0 0,0 24,0-24,0 0,0 0,0-1,0 1,0 25,0-25,0-1,0 26,0 0,0-26,0 26,0-25,0 0,0-50,24 25,-24-25,25 0,25-24,-25 49,-1-25,1 25,0 0,0 0,0 0,-1 0,-24 25,0-1,0 26,0-25,50 0,-50-1,0 1,0 25,0-25,0 24,0-24,-25 25,-24-1,-1 1,25-25,0-25,1 0,-1 24,0 1,0-25,25-25,-25 1,25-1,0 0,25 0,149-74</inkml:trace>
  <inkml:trace contextRef="#ctx0" brushRef="#br0" timeOffset="12720.7136">18951 12849,'50'0,"-50"99,25-74,-25 49,24-49,-24 49,0 1,0-1,0 26,25-26,-25-24,25-1,0-24,-25 25,0-1,25 1,-25-25,0-1,24-24,-24-24</inkml:trace>
  <inkml:trace contextRef="#ctx0" brushRef="#br0" timeOffset="13930.0396">19670 12948,'0'-25,"0"0,0 1,-24 24,-26 0,25 24,0 1,1 0,24 49,-25-24,25-25,0 0,0-1,-50 26,50-25,0 25,0-26,0 1,0 25,0-25,0-1,0 26,0-25,0 0,0-1,25 1,0-25,0 25,24-25,-24 0,25 0,-1 0,-24-50,0 50,24-49,1-50,-50 74,0-25,0 25,0-24,0-1,0 25,0 0,0-24,0 24,0 0,-25 0,25 1,-25-1,1 25,272 0</inkml:trace>
  <inkml:trace contextRef="#ctx0" brushRef="#br0" timeOffset="14936.6574">20787 12700,'-25'0,"25"25,-25 49,25-49,0 25,-25-26,25 1,0 50,0-26,0 26,0-51,-25-24,-24 0,-1-49</inkml:trace>
  <inkml:trace contextRef="#ctx0" brushRef="#br0" timeOffset="15593.5007">20291 12923,'24'0,"51"0,-26 0,-24 0,0 0,49 0,-24 0,0 0,-1 0,-24 0,25 0,-26 0,26 0,-25 0,25 0</inkml:trace>
  <inkml:trace contextRef="#ctx0" brushRef="#br0" timeOffset="16415.6353">21779 11981,'0'24,"0"26,-50 0,25-1,25 1,-49 0,49-1,0 1,-25-25,25 49,-25-24,25-26,0 51,0-50,0 24,0 26,0-26,0-24,0 49,0-24,0-25,0 49,0-24,0-1,25 1,0-25,-25 25,99 49,-99-74,25-1,-25 1,0-99</inkml:trace>
  <inkml:trace contextRef="#ctx0" brushRef="#br0" timeOffset="17248.0394">21655 12799,'49'0,"-24"0,0-25,0 25,24-24,1 24,-25 0,24-25,-24 0,0 0,0 25,0 0</inkml:trace>
  <inkml:trace contextRef="#ctx0" brushRef="#br0" timeOffset="17975.0753">22126 12254,'0'-25,"50"25,-25 0,24 0,-24 0,0-25,0 25,24-25,-24 0,0 25,0 0,24-25</inkml:trace>
  <inkml:trace contextRef="#ctx0" brushRef="#br0" timeOffset="19632.8215">22101 12328,'25'0,"-25"74,25-24,-25-25,0 24,0-24,0 0,25 0,0 0,-25-1,0 26,0-25,0 0,0-1,0 1,24-50,1-24,-25-1,25 50,-25-25,25 25,0-24,-1-1,-24 0,25 25,0-50,0 50,0 0,-1-24,1 24,25 0,-50 24,0 1,0 25,0-25,0-1,0 1,0 0,0 0,0 0,0-1,-25 1,0 0,0 0,1 0,-1-1,25-48,0-1</inkml:trace>
  <inkml:trace contextRef="#ctx0" brushRef="#br0" timeOffset="20576.0554">22870 11832,'25'0,"25"0,-26 0,1 49,0 1,0 0,-25-26,25 51,-25-1,0-49,74 25,-74-25,0 49,0-24,0-1,0 1,0-1,0-24,0 25,-25-1,25-24,0 25,-24-25,-1 24,25-24,-50 0,50 24,-50 1,1 0,24-26,0-24,25 25,-25-25,1 0</inkml:trace>
  <inkml:trace contextRef="#ctx0" brushRef="#br0" timeOffset="29745.678">19447 14188,'75'0,"148"-25,-74 25,74 0,-49 0,-1 0,-49 0,0 0,25 0,-50 0,-24 0,-1 0,25 0,-24 0,-26 0,51-24,-26-1,0 25,26-25,-26 25,50-25,-25 0,1 25,48-24,-24-1,-24 25,24-25,-25 0,-25 25,1 0,-26-49,26 49,-26 0,26-25,-50 25,24-25,1 25,49-25,-49 0,-1 1,26-1,-26 25,-24 0,49-25,-49 25,0 0,0-25,0 25,-1 0</inkml:trace>
  <inkml:trace contextRef="#ctx0" brushRef="#br0" timeOffset="68033.9342">10989 7417,'0'-25,"25"25,-1 0,1-25,0 25,25 0,-1 0,26-25,-26 25,26 0,-1 0,1 0,24 0,-74 0,49 0,0 0,-49 0,50 0,-26 0,1 0,-25 0,49 0,-24 0,-1 0,1 0,-25 0,24 0,-24 0,0 0,24 0,26 0,-25 0,-1 0,26 0,-26 0,50 0,-49 0,49 0,-74 0,74 0,-24 0,49 0,-50 0,50 0,-74 0,49-25,-25 25,-24 0,0 0,-1 0,-24 0,0 0,0 0,49 0,-49 0,24 0,26 0,-26 0,26 0,-1 0,1 0,-26 0,1 0,-25 0,0 0,24 0,1 0,-1 0,26 0,-26 0,1 0,24 0,1 0,-1 0,-49 0,74 0,-49 0,-1 0,26 0,-1 0,1 0,-26 0,26 0,-50 0,49 0,25 0,-24 0,-1 0,0 0,-24 0,24 0,-24 0,0 0,24 0,-24 0,-1 0,26 0,-26 0,26 0,-1 0,1 0,-26 0,26 0,24 0,-25 0,25 0,1 0,-1 0,0 0,0-24,25 24,-49 0,24 0,-25 0,1 0,-1 0,25 0,1 0,-26 0,50 0,-25 0,0 0,75 0,-50 0,-25 0,50-50,-74 50,24-25,-25 25,-24 0,-1 0,26 0,-26 0,-24 0,0 0,0 0,0 0,24 0,-24 0</inkml:trace>
  <inkml:trace contextRef="#ctx0" brushRef="#br0" timeOffset="70265.1811">6127 8706,'75'0,"-26"0,1 0,49 0,0 0,0 0,1 0,48 0,-48 0,-1 0,0 0,0 0,-24 0,-1 0,-49 0,49 0,-24 0,-25 0,0 0,-1 0,26 0,-25 0,0 0,-1 0,1 0,0 0,25 0,-1 0,1 0,-25 0,24 0,-24 0,25 0,-26 0,1 0,25 0,0 0,-26 0,1 0,0 0,0 0,0 0,-1 0,26 0,-25 0</inkml:trace>
  <inkml:trace contextRef="#ctx0" brushRef="#br0" timeOffset="72033.3866">9947 8632,'74'0,"-49"0,50 0,24 0,0 0,25 0,-25 0,1 0,-1 0,-25 0,-24 0,-1 0,-24 0,25 0,-25 0,-1 0,1 0,0 0,25 0,-26 0,1 0,0 0,0 0,24 0,-24 0,25 0,-25 0,24 0,-24 0,50 0,-51 0,26 0,24 0,-49 0,50 0,-51 0,26 0,-25 0,24 0,-24 0,0 0,0 0,0 0,-1 0,26 0,-25 0,24 0,26 0,-50 0,49 0,0 0,-49 0,50 0,-50 0,24 0,1 0,24 0,-24 0,-25 0,24 0,-24 0,0 0</inkml:trace>
  <inkml:trace contextRef="#ctx0" brushRef="#br0" timeOffset="80569.1682">18827 10170,'0'-25,"50"25,-1 0,-24 0,0 0,0 0,0 0,-1 0,1 0,0 0,0 0,24 0,-24 0,0 0,0 0,0 0,24 0,-24 0,0 0,0 0,-1 0,26 0,-25 0,24 0,-24 0,50 0,-51 0,26 0,-25 0,24 0,-24 0,25 0,-25 0,24 0,-24 0,25 0,-25 0</inkml:trace>
  <inkml:trace contextRef="#ctx0" brushRef="#br0" timeOffset="83026.0219">18554 10145,'50'0,"-1"0,-24 0,25 0,-25 0,-1 0,1 0,0 0,25 25,-25-25,-1 0,1 0,0 0,0 0,0 0,-1 0,1 0,0 0,0 0,24 0,-24 0,0 0,0 0,0 0,-1 0,1 0,0 0,0 0,0 0,-1 0,1 0,0 0,0 0,0 0,-1 0,1 0,0 0,0 0,0 0,-1 0,1 0,0 0,0 0,0 0,-1 0,26 0,-25 0,0 0,24 0,-24 0,0 0,25 0,-26 0</inkml:trace>
  <inkml:trace contextRef="#ctx0" brushRef="#br0" timeOffset="102250.3441">1786 12948,'0'25,"50"-25,0 0,-26 0,51-25,-26 25,1 0,24 0,26 0,24 0,-25 0,50 0,-1 0,-24 0,1 0,-26 0,0 0,0 0,-24 0,-1 0,0 0,-24 0,24 0,-24 0,0 0,-26 0,26 0,0 0,-1 0,26 0,-50 0,49 0,-49 0,49 0,-24 0,-1 0,1 0,-25 0,24 0,-24 0,50 0,-1 0,-49 0,49 0,1 0,-51 0,51 0,-1 0,-49 0,50 0,-51 0,26 0,-25 0,24 0,-24 0,25 0,-25 0,49 0,-49 0,24 0,-24 0,0 0,25 0,-1 0,1 0,24 0,-49 0,25 0,-26 0,51 0,-50 0,24 0,26 0,-51 0,51 0,-1 0,-24 0,24 0,-24 0,24 0,1 0,-26 0,-24 0,50 0,-51 0,26 0,-25 0,24 0,-24 0,25 0,-25 0,-1 0,26 0,0 0,-26 0,51 0,-50 0,24 0,-24 0,25 0,-1 0,1 0,-25 0,24 0,1 0,0 0,-26 0,26 0,0 0,-26 0,1 0,25 0,-25 0,-1 0,26 0,-25 0,24 0,-24 0,25 0,-1 0,-24 0,0 0,0 0,0 0</inkml:trace>
  <inkml:trace contextRef="#ctx0" brushRef="#br0" timeOffset="104848.6749">7913 12601,'25'-25</inkml:trace>
  <inkml:trace contextRef="#ctx0" brushRef="#br0" timeOffset="107736.2003">7467 12551,'24'0</inkml:trace>
  <inkml:trace contextRef="#ctx0" brushRef="#br0" timeOffset="109815.9668">7169 12725</inkml:trace>
  <inkml:trace contextRef="#ctx0" brushRef="#br0" timeOffset="112210.0552">13841 10120,'199'0,"-100"0,50 0,-25 0,74 0,-24 0,24 0,-24 0,24 0,-49 0,0 0,-25 0,-25 0,25 0,-74 0,24 0,26 0,-26 0,-24 0,24 0,0 0,50 0,-49 0,24 0,-24 0,24 0,-25 0,-24 0,24 0,1 0,-1 0,-49 0,24 0,1 0,0 0,-26 0,26 0,-25 0,49 0,26 0,-51 0,50 0,-49 0,0 0,-1 0,1 0,-25 0,-1 0,26 0,-25 0,24 0,-24 0,25 0,-25 0,-1 0,26 0,-25 0,0 0,-1 0,1 0,25 0,-25 0</inkml:trace>
  <inkml:trace contextRef="#ctx0" brushRef="#br0" timeOffset="116945.4001">12279 10096,'24'0,"51"0,-26 0,-24 0,0 0,25 0,-25 0,-1 0,1 0,0 0,0 0,0 0,-1 0,1 0</inkml:trace>
  <inkml:trace contextRef="#ctx0" brushRef="#br0" timeOffset="186953.8579">8533 14412,'0'-25,"0"50,0-1,0 26,0-25,25 24,-25-24,25-25,24 50,-49-25,25-1,0-24,0 25,0-25,-1 25,1-25,0 25,0-25,0 0,-1 0,1 0,0 0,0 0,0 0,-1 0,1 0,0 0,-25-25,25-25,-25 26,0-26,0 25,0 0,0 1,-25-26,0 50,0-25,-24 25,-1-49,1 49,24 0,-25 0,50-25,-25 25,-24 0,24 25,0-25,0 49,1-24,-1 0,25 0</inkml:trace>
  <inkml:trace contextRef="#ctx0" brushRef="#br0" timeOffset="187769.3594">9277 14139,'25'24,"-25"26,25 49,0 1,0-76,-1 76,1-76,0 76,0-76,-25 26,25-25,-25 24,49 1,-49-25,25 0,0-25,-25-124</inkml:trace>
  <inkml:trace contextRef="#ctx0" brushRef="#br0" timeOffset="188993.6751">10319 14039,'-25'0,"0"0,25-24,-49 24,24 0,0 0,-24 0,24 0,-25 0,25 0,1 0,-1 0,0 24,25 1,-25 0,25 0,0 0,0-1,0 1,0 0,0 0,0 0,0-1,0 1,0 0,0 0,25 0,0 0,0-25,-1 0,26 0,-25 0,24 0,-24 0,-25-25,25 25,-25-25,50 0,-50 0,24 25,-24-25,0 1,0-1,0 0,0 0,0 0,0 1,0-1,0 0,0 0,-24 25</inkml:trace>
  <inkml:trace contextRef="#ctx0" brushRef="#br0" timeOffset="189706.1073">10840 14064,'25'-25,"99"-24,-75 24,1 0,24 0,-24-49,-25 74,0 0,24 0,-24-25,0 25,25-25,-1 1</inkml:trace>
  <inkml:trace contextRef="#ctx0" brushRef="#br0" timeOffset="190962.3589">11882 13519,'49'0,"1"-75,-25 26,24 24,-49 0,25 25,0-25,0 0,0 25,-25 50,0 0,-25-1,0 1,-25-1,50-24,-24 0,24 0,0 0,-25-1,0 1,25 0,0 0,0 24,0-24,0-50,74-49,1 74,-26-25,1-24,-25 24,0 25</inkml:trace>
  <inkml:trace contextRef="#ctx0" brushRef="#br0" timeOffset="193138.6096">10344 14759,'0'25,"0"-1,25 26,0-25,-25 0,24 24,-24-24,0 0,0 0,0-1</inkml:trace>
  <inkml:trace contextRef="#ctx0" brushRef="#br0" timeOffset="194520.6693">9848 15180,'-25'-24,"0"24,0 0,1 0,24 24,0 1,0 0,0 0,0 0,0-1,0 1,0 25,0-25,0 0,24-1,1-24,25 25,-25-25,24 0,-24 0,25 0,-1 0,-49-25,25 1,0 24,-25-25,0 0,0 0,0 0,0 0,0 1,0-1,0-25,0 25,0 1,0-1,-25 25,-25-25,1 25,-1 0,1 0,24 0,0 0,0 0</inkml:trace>
  <inkml:trace contextRef="#ctx0" brushRef="#br0" timeOffset="195626.5772">9029 15304,'0'25,"50"50,-50-26,49-24,-49 0,25 49,0-74,-25 25,0 0</inkml:trace>
  <inkml:trace contextRef="#ctx0" brushRef="#br0" timeOffset="196889.8732">11262 14759,'24'0,"101"-25,-76 0,-24 25,0-25,0 25,24-24,-49-1,50 25,-25-25,24 25,-24 0,0-25,0 0,-1 25,-24-24,50 24,-25-25</inkml:trace>
  <inkml:trace contextRef="#ctx0" brushRef="#br0" timeOffset="197849.5218">12105 14015,'0'24,"50"-24,-1-49,1 49,-25 0,-1 0,1 0,0-25,0 25,0 0,-1-50</inkml:trace>
  <inkml:trace contextRef="#ctx0" brushRef="#br0" timeOffset="199440.0657">12254 13965,'-25'25,"25"0,0 24,0-24,0 0,0 0,0-1,0 1,0 0,0 0,0 0,25-50,0 25,-25-25,24 25,26-50,-25 50,0 0,-1-24,1 24,0 0,-25 24,25-24,-25 25,0 0,0 0,0 0,0-1,0 1,0 25,0-25,0 24,0-24,-25-25,0 50,0-1,25-73,0-1</inkml:trace>
  <inkml:trace contextRef="#ctx0" brushRef="#br0" timeOffset="204689.0272">10642 15379,'0'25,"0"0,0-1,24 1,1-25,-25 25,25 0,-25 0,0-1,25-24,-25 25,25 0,-25 0,24 0,-24-1,0 1,25 0,0 0</inkml:trace>
  <inkml:trace contextRef="#ctx0" brushRef="#br0" timeOffset="205826.5944">10121 15677,'0'24,"0"1,0 0,0 0,24-25,-24 25,25-1,0 26,0-50,-25 25,0 0</inkml:trace>
  <inkml:trace contextRef="#ctx0" brushRef="#br0" timeOffset="206633.8937">10021 15925,'50'0,"-25"0,0-25,-1 25,26 0,0 0,-26-50,1 50,0 0,25-25,-25 1,-1 24,1 0,0 0</inkml:trace>
  <inkml:trace contextRef="#ctx0" brushRef="#br0" timeOffset="207873.8752">9699 16570,'0'0,"0"24,-50-24,75 0,0-24,25 24,-26 0,51-25,-26-25,1 50,-25-25,74 1,-25 24,-49-25,25 25,-25-25,49 0,-49 25,25 0,-26-25,26 0,-25 25,49 0,-49-24,25-1,-1 0,-24 0,25 25,-1-25,50-24,-74 49,25 0,-25 0,49-25,-49 0,24 0,26 1,-50 24,24-25,1-25,0 50,24-25,-49 25,0 0,-1-24,1 24,0 0,0-25</inkml:trace>
  <inkml:trace contextRef="#ctx0" brushRef="#br0" timeOffset="212920.7135">11336 16495,'0'-25,"0"1,0-1,0 0,0 0,0 0,0 0,0 1,0-1,-25 0,0 25,1 0,-1 0,0 0,0 0,-24 0,24 0,0 25,25 0,-25 24,0-49,25 25,0 0,0 0,25 0,0-1,0 1,0 0,-1-25,1 0,25 0,-25 50,24-50,-24 0,0-25,-25 0,0 0,0-24,0 24,0 0,0 0</inkml:trace>
  <inkml:trace contextRef="#ctx0" brushRef="#br0" timeOffset="219840.4313">10617 16446,'0'49,"25"-24,-25 0,24 0,-24-1,25 26,0-25,-25 0,0-1,0 1,25-25,-25 25</inkml:trace>
  <inkml:trace contextRef="#ctx0" brushRef="#br0" timeOffset="222298.2302">10021 16644,'25'0,"-25"25,0 0,0-1,50 1,-50 0,0 0,25-25,-25 25,0-1,0 1,24 0,1-25,-25 25,0 0,25-1,-25 1,0 0</inkml:trace>
  <inkml:trace contextRef="#ctx0" brushRef="#br0" timeOffset="223543.871">10021 16619,'-24'25,"24"0,0 0,0-1,0 1,-25 0,25 0,0 0</inkml:trace>
  <inkml:trace contextRef="#ctx0" brushRef="#br0" timeOffset="225642.3241">10021 17041,'25'0,"0"0,0 0,0-50,24 50,-49-25,25 25,0-24,0 24,-1 0,-24-25,25 25</inkml:trace>
  <inkml:trace contextRef="#ctx0" brushRef="#br0" timeOffset="230458.5543">10170 15801,'0'49,"25"-24,0 0,-25 0,25-1,-1 1,1 0</inkml:trace>
  <inkml:trace contextRef="#ctx0" brushRef="#br0" timeOffset="232465.6959">8087 14759,'24'-25,"-24"0,-24 25,-1 0,-25 0,25 25,1 0,24 0,-25-1,25 1,0 0,0 25,0-26,0 1,0 25,0-25,0-1,25-24,-25 25,24-25,1 25,0 0,0-25,0 25,24-25,-24 0,0 0,0 0,0 0,-1 0,1 0,0 0,-25-25,0 0,0 0,0-24,-25 24,25 0,-25 0,25 0,-24 1,-1 24,25-25,-25 0,-25 25,25 0,1 0</inkml:trace>
  <inkml:trace contextRef="#ctx0" brushRef="#br0" timeOffset="234256.7745">8707 15652,'-25'0,"25"-25,-25 0,0 25,1-25,-1 25,0 0,0 0,0 0,1 0,-1 0,0 0,25 25,-25 0,25 25,0-26,0 1,0 25,25-50,-25 25,25-25,0 24,-25 1,24-25,1 25,0-25,0 0,0 0,-1 50,1-50,0 0,0 0,0 0,24 0,-49-25,0 0,0 0,0-24,0 24,0 0,0 0,0-24,-25 49,1 0</inkml:trace>
  <inkml:trace contextRef="#ctx0" brushRef="#br0" timeOffset="277528.8609">9476 16917,'0'-25,"0"-25,0 26,0-26,-25 25,0 25,0 0,-24 0,24 0,0 0,0 0,25 25,-25-25,1 0,24 25,0 0,0-1,0 1,0 0,0 0,0 24,24-24,1 0,0 0,0 0,0-1,0 1,-1-25,1 25,0-25,0 0,0 0,-1 0,1-25,-25-24,0 24,0-25,0 25,0-24,0 24,0 0,0 0,0 1</inkml:trace>
  <inkml:trace contextRef="#ctx0" brushRef="#br0" timeOffset="280608.5297">7987 15453,'75'-24,"24"-26,25 25,-74 25,49 0,50-74,-25 49,-25 0,50-25,-25 1,49-1,-24 25,-25-24,-24 49,48-25,-73 25,24-25,-74 0,49 1,-49 24,25 0,-1 0,26 0,24-75,-74 75,24 0,100-25,-99 1,-1 24,51 0,-51-50,50 25,1 0,-1 25,0-74,25 49,-49 0,24-24,-50 49,26 0,-75-25,25 25,-1 0</inkml:trace>
  <inkml:trace contextRef="#ctx0" brushRef="#br0" timeOffset="290754.5042">12204 16520,'-25'0,"-24"0,24 0,0 0,0 0,-24 25,24 0,0-25,0 24,-24-24,24 0,0 25,0-25,1 0,-1 25,0-25,0 25,0-25,-24 0,49 25,-25-25,0 0,25 24,-25-24,1 25,-1-25,0 0,0 25,0-25,1 25,-1 0,-25-1,0-24,1 50,24-50,0 25,0-25,-24 0,24 25,0-25,-24 49,-1-49,25 0,25 25,-25 0,1-25,-26 25,25-25,0 24,-24 1,24-25,0 25,-24-25,-1 0,-24 25,24-25,25 25,0-25,1 24,-1-24,0 0,-25 25,1 0,24-25,0 0,0 0,0 25,-24 0,-1-25,1 0,-1 0,25 24,-74 26,0-25,24 0,26 24,24-49,0 25,-24-25,24 0</inkml:trace>
  <inkml:trace contextRef="#ctx0" brushRef="#br0" timeOffset="291922.7624">12651 15801,'49'24,"-24"-24,99-24,-49-51,-26 75,100-74,-50 49,100-49,-50 49,-1 0,-48 0,-26 0,-24 1</inkml:trace>
  <inkml:trace contextRef="#ctx0" brushRef="#br0" timeOffset="293667.1401">14213 15180,'25'0,"0"0,-25 25,0 0,0 0,-25-25,-24 0,49-75,0 26,0-1,0 25,0 1,24-1,1-25,0 50,0 0,0 0,-1 0,1 0,-25 25,0 0,0 0,0 49,0-49,0 24,0-24,0 50,0-51,0 26,0-25,0 25,0-1,-25 1,1-25,24 24,0 1,0-1,-25-24,0-25,25 25,-25 0,25 0,0-1,0 1,0 0,0-50,75-49,-26 24,1-24,49-1,-49 1,49 24,0 1,25-26,-49 50,-51 25,26 0,-25-49,0 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48:02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13792 9252,'49'0,"-24"0,0 0,0 0,0 0,-1 0,26 0,-25-25,0 25,-1 0,1 0,25 0,-25-24,-25 73,0-24,0 0,0 0,0-1,0 1,0 0,0 25,0-26,0 1,0 0,0 25,0-26,0 26,0-25,0 24,0-24,0 25,0-25,0 24,0-24,0 0,0 0,0-1,0 26,0-25,0 0,0 0,0-1,0 1,0 0,0 0,0 0,0-1,0 1,0 0,0 0,0 0,0-1,-25-24,-25-24,25 24,1 0,-1-25,0 25,0 0,0 0,1 0,-1 0,0 0,0-25,0 25,1 0,-1 0,25-25,0 0,-25 1,25-1,0 0,0-25,0 26,0-26,0 25,0 0,0 0,-25 1,0-1,25 0,0-25,0 1,0 24,0 0,0 0,0 1,0-26,0 25,0 0,0 1,-24-26,24 25,0 0,-25 1,25-1,0 0,0-25,0 26,0-26,0 25,0 0,25 25,-1 0,1-24,0 24,0 0,0 0,24 0,1 0,-25 0,-1 0,1 0,0 0,0 0,0 0</inkml:trace>
  <inkml:trace contextRef="#ctx0" brushRef="#br0" timeOffset="5137.1947">13990 10468,'0'-25,"25"25,-25 25,25 49,0-24,-25-1,0-24,0 25,0-26,49 1,-49 0,0 0,0 24,0-24</inkml:trace>
  <inkml:trace contextRef="#ctx0" brushRef="#br0" timeOffset="6025.8398">13916 10740,'0'-24,"49"24,1-75,0 75,49-74,-74 74,24-25,-24 25,0 0,0 0,-25-25,24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38:35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8458,'0'25,"50"-25,-25 0,49 50,-24-50,-1 0,1 0,0 25,24-25,1 24,-26-24,1 0,24 25,-49-25,49 0,-49 25,25-25,-25 0,49 0,-49 25,0-25,24 0,26 0,-51 0,26 0,-25 0,0 0,24 25,-49-1,50-24,0 0,24 0,-24 0,-26 25,26-25,0 0,24 0,-49 25,24-25,-24 0,25 25,-1-25,-24 0,25 25,-25-25,-1 0,26 0,-25 0,24 0,-24 0</inkml:trace>
  <inkml:trace contextRef="#ctx0" brushRef="#br0" timeOffset="2822.887">8459 8483,'49'0,"1"0,24 0,1 0,24 0,-25 0,1 0,-1 0,1 0,24 0,-50 0,-24 0,25 0,-25 0,49 0,-49 0,25 0,-26 0,51 0,-50 0,24 0,1 0,24 0,-24 0,-1 0,-24 0,25 0,-25 0,-1 0,1 0,0 0,0 0,0 0,-1 0,1 0,25 0,-1 0,1 0,-25 0,25 0,-26 0,51 0,-50 0,24 0,1 0,24 0,1 0,24 0,-74 0,49 0,0 0,-49 0,50 0,-51 0,26 0,0 0,-1 0,26 0,-26 0,1 0,24 0,-49 0,25 0,-1 0,26 0,-50 0,49 0,0 0,1 0,-26 0,1 0,0 0,-1 0,26 0,-51 0,26 0,0 0,-1 0,1 0,-25 0,49 0,-49 0,49 0,-24 0,24 0,-24 0,0 0,24 0,0 0,1 0,-50 0,24 0,1 0,-25 0</inkml:trace>
  <inkml:trace contextRef="#ctx0" brushRef="#br0" timeOffset="5286.9828">10493 9922,'25'0,"49"0,-49 0,49 0,1 0,-1 0,75-25,-75 25,1 0,24 0,-50 0,1 0,25 0,-26 0,-24 0,0 0,0 0,-1 0,26 0,0 0,-1 0,-24 0,0 0,0 0,-1 0,26 0,0 0,-1 0,26 0,-51 0,26 0,0 0,-1 0,-24 0,49 0,-24 0,-25 0,0 0,24 0,-24 0,25 0,-1 0,-24 0,0 0,0 0,24 0,-24 0,0 0,0 0,0 0,-1 0,1 0,0 0,25 0,-26 0,26 0,-25 0,0 0,-1 0,1 0</inkml:trace>
  <inkml:trace contextRef="#ctx0" brushRef="#br0" timeOffset="19806.3868">4019 15875,'25'0,"24"-25,26 25,-51 0,51 0,-1 0,-49 0,49 0,1 0,-1 0,1 0,-1 0,0 0,26 0,-1 0,-25 0,-24 0,-25 0,24 0,26 0,-50 0,24 0,-24 0,25 0,-26 0,1 0,0 0,0 0,0 0,-1 0,1 0,0 0,0 0,0 0,-1 0,26 0,-25 0,24 0,-24 0,25 0,-1 0,-24 0,0 0,25 0,-1 0,1 0,-25 0,24 0,-24 0,0 0,0 0,24 0,1 0,-25 0,0 0,24 0,1 0,-25 0,49 0,-49 0,24 0,-24 0,0 0,0 0,0 0,24 0,1 0,-1 0,26 0,-50 0,24 0,1 0,0 0,-1 0,1 0,24 0,-49 0,25 0,-1 0,50 0,-24 0,-1 0,1 0,-26 0,1 0,-25 0,24 0,-24 0,49 0,-49 0,50 0,-1 0,-49 0,0 0,49 0,-49 0,0 0,24 0,1 0,0 0,-26 0,26 0,-25 0,0 0,24 0,-24 0,25 0,-26 0,26-25,0 25,-1 0,1 0,-25 0,49 0,-24 0,-1 0,26 0,-50 0,24 0,1 0,-1 0,-24 0,25 0,-1 0,-24 0,0 0,25 0,-26 0,26 0,-25 0,24 0,-24 0,0 0,0 0,0 0,24 0</inkml:trace>
  <inkml:trace contextRef="#ctx0" brushRef="#br0" timeOffset="51631.8487">3919 11361,'0'24,"0"1,75-25,-50 0,24 0,1 0,-25 0,0 0,24 0,-24 0,0 0,0 0,24 0,1 0,-25 0,-1 0,26 0,-25 0,24 0,1 0,0 0,-1 0,26 0,-51 25,26-25,0 0,24 0,-49 0,25 0,-26 0,26 0,-25 0,24 0,-24 0,0 25,0-25,0 0,24 0,-24 25,74-25,-49 0,-25 0,49 0,-49 0,24 0,1 0,0 0,-26 0,1 24,0-24,0 0,0 25,-1-25,1 0,25 0,-25 0,24 0,1 0,0 0,-26 0,26 0,-25 0,49 0,1 0,-26 0,26 25,-26-25,-24 0,25 0,-26 0,51 25,-50 0,24-25,-24 0,49 0,-24 0,0 0,-26 0,26 0,-25 0,25 0,-1 0,1 0,-25 0,49 0,-24 0,-1 0,1 0,-25 0,24 0,1 0,24 0,1 0,-1 0,-24 0,24 0,25 0,-24 0,-1 0,25 0,-24 0,24 0,-49 0,49 0,-25 0,1 0,-1 0,25 0,0 0,1 0,24 0,-50 0,25 0,1 0,-26 0,0 0,26 0,-51 0,1 0,-25 0,-1 0,26 0,0 0,-26 0,26 0,0 0,24 0,-24 0,-25 0,24 0,1 0,-25 0,-1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47:01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14709,'-49'0,"24"0,-50 0,26 0,-1 0,-49 0,49 0,1 0,-1 0,-24 0,24 0,0 0,-24 0,24 0,1 0,-1 0,-24 0,24 0,25 0,-24 0,24 0,0 0,0 0,0 0</inkml:trace>
  <inkml:trace contextRef="#ctx0" brushRef="#br0" timeOffset="1636.952">9476 14536,'-50'0,"25"24,1-24,-1 0,0 25,0-25,0 0,0 25,1-25,-1 25,25 0,-25-25,25 24,0 1,0 0,0 25,25-50,0 0,-1 0,1 0,0 24,0-24,0 0,0 25,-1-25,-24 25,25-25,0 0,0 0</inkml:trace>
  <inkml:trace contextRef="#ctx0" brushRef="#br0" timeOffset="10784.3959">4267 14808,'-25'0,"0"0,0 0,-24 0,24 0,-25 0,26 0,-51 0,75 25,-25 0,-24-25,49 25,-25-25,25 25,0-1,-25 1,25 0,0 0,0 0,0-1,0 1,0 0,0 0,0 0,0-1,0 1,0 25,0-25,0-1,25 1,-25 0,25 0,-25 0,0 0,24-1,1-24,-25 25,25 0,-25 0,50 49,-25-49,-1 0,1-25,0 25,0-1,0-24,-1 0,-24 25,25-25,0 0,0 0,0 0,-1 0,-24-49,25 49,-25-25,0 0,0-25,25 26,-25-1,0 0,0 0,0 0,0 1,0-26,0 25,0-25,0 26,0-1,0 0,0 0,0 0,0 1,0-1,0 0,0 0,0 0,-25 1,25-1,0 0,0 0,0 0,-25 25,1-24,24-1,0 0,-25 0,-25 0,50 1,-25 24,25-25,-49 25,24 0,0 0,-24 0,24 0,-25 0,25 0,-24 0,24 0,-25 0,25 0,1 0,-1 0,0 0,0 0,-24 25,24 24,0-24,25 0,0 24,0-24,-25 25,25-25,0 24,0-24,0 25,0-26,0 51,25-26,-25-24,0 0,25 0,0 25,-1-26,-24 1,0 0,25 0,-25 0,25-1,0-24,-25 50,25-25,-1 0,1-25,-25 24,50 1,-25 0,24 0,-24-25,25 25,-25-25,-1 0,1 0,25 0,-25 0,-1 0,1 0,0 0,0 0,0 0,24-25,-24 0,-25 0,25 25,-25-25,25 25,-1-24,-24-26,0 0,0 1,0 24,0 0,0 0,0 1,0-26,0 25,0 0,0 0,0-24,0-1,-24 1,24 24,0 0,0 0,-25 0,25 1,0-1,-25-25,0 50,25-25,-25 1,25-1,-24 0,-1 0,0 25,25-25,-25 1,0 24,1-25,-1 25,0 0,-25 0,26 0,-1 0,0 0,0 0,0 0,-24 0,49 25,-25-25,0 0,0 24,0 1,25 0,-24-25,24 25,-25 0,0-1,25 1,0 0,-25 0,0-25,25 49,0-24,0 0,0 0,0 0,-24 24,24-24,0 25,0-26,0 1,0 0,0 0,0 0,0 0,24-1,1-24,-25 50,25-25,0 24,0-24,-1 0,-24 0,25 0,0-25,0 24,-25 1,25 0,-1-25,-24 25,25-25,0 0,-25 25,25-25,25 0,-26 24,1-24,0 0,0 0,0 0,24 0,1 0,-25 0,-1 0,1 0,0 0,0-24,0 24</inkml:trace>
  <inkml:trace contextRef="#ctx0" brushRef="#br0" timeOffset="30425.354">4267 15949,'-25'25,"25"0,-25 0,25 0,-49 24,24-24,0 49,0-74,25 25,-25 25</inkml:trace>
  <inkml:trace contextRef="#ctx0" brushRef="#br0" timeOffset="31337.5252">4391 15999,'0'-25,"25"25,24 75,-24-51,-25 1,25 0,-25 0,25-25,-1 25,-24-1,25-24,0 25,-25 0,25 0,0 0</inkml:trace>
  <inkml:trace contextRef="#ctx0" brushRef="#br0" timeOffset="32825.9248">4019 16594,'-25'0,"0"0,0 0,25 25,0 0,0 0,0 0,0-1,0 1,25-25,-25 25,25-25,25 50,-1-50,-24 0,0 0,0 0,-1 0,1-25,-25 0,0 0,0-24,0 24,0 0,0 0,0 0,-25 1,1-1,-51 25,50-25,1 25,-1 0,25-25,-25 25,0 0,0 0,0 0,25 25,-24-25</inkml:trace>
  <inkml:trace contextRef="#ctx0" brushRef="#br0" timeOffset="34217.7949">4837 16396,'0'25,"0"0,0-1,0 1,0 0,0 0,0 0,25-1,-25 1,0 0,0 0,25 0,-25-1</inkml:trace>
  <inkml:trace contextRef="#ctx0" brushRef="#br0" timeOffset="78560.712">4936 16917,'50'0,"-50"-25,50 0,-25 25,24 0,-49-25,25 25,-25-24,25-1,-25 50,-25-25,0 0,0 0,1 24,-26 1,25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51:5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14040 8186,'74'0,"-24"0,-1 0,1-25,-25 25,24 0,1-25,-25 25,24 0,-24 0,25 0</inkml:trace>
  <inkml:trace contextRef="#ctx0" brushRef="#br0" timeOffset="1934.5804">14089 8210,'0'25,"0"25,0-25,25-1,-25 26,0 0,25-26,-25 1,0 0,25 0,24-50,-24 25,0-50,-25 26,25 24,0 0,-1-50,1 50,0 0,0 0,0 0,-1 25,1 0,-25-1,25-24,0 25,-25 0,0 0,0 0,0-1,0 1,0 25,0-25,0 49,0-49,-25 0,-25 24,26-49,24-49,0-26,0 50,0-24,0 24,24 25,1 0,0 0</inkml:trace>
  <inkml:trace contextRef="#ctx0" brushRef="#br0" timeOffset="29577.3138">13494 8359,'25'25,"-25"0,50 24,-50-24,0 0,0 25,0-26,24 1,-24 25,25-25,-25 24,0-24</inkml:trace>
  <inkml:trace contextRef="#ctx0" brushRef="#br0" timeOffset="31135.0825">13395 8582,'-25'0,"25"-24,0-1,50 0,-26 25,26 0,-25 0,0 0,0 0,-1 0,1 0,0-25,0 25</inkml:trace>
  <inkml:trace contextRef="#ctx0" brushRef="#br0" timeOffset="33904.2599">13469 7317,'25'-24,"25"24,-1-25,-24 0,0 25,0 0,0 0,-1 0</inkml:trace>
  <inkml:trace contextRef="#ctx0" brushRef="#br0" timeOffset="35430.8708">13941 6995,'-25'0,"25"-25,0 0,49 25,-24 0,25-24,-25 24,-1 0,1-25</inkml:trace>
  <inkml:trace contextRef="#ctx0" brushRef="#br0" timeOffset="40415.2888">13965 6921,'0'24,"0"1,25 0,-25 0,0 0,25-1,-25 1,0 0,0 0,50 49,-50-49,0 0,0 0,24-1,-24-48,25 24,-25-25,25 0,0 0,24-49,-24 49,0 0,-25-24,25 49,-25-25,25 25,-1 0,-24 49,0-24,0 0,0 0,0 0,25-1,-25 26,0-25,0 24,25-24,-25 25,0-25,0 24,0-24,0 25,0-26</inkml:trace>
  <inkml:trace contextRef="#ctx0" brushRef="#br0" timeOffset="51977.3477">6648 11137,'50'0,"-26"0,1 0,25 0,-25 0,-1 0,26 0,0 0,-1 0,1 0,-25 0,24 0,1-25,-25 25,0 0,24 0,26 0,-26 0,-24 0,49 0,1 0,-50 0,24 0,1 0,-1 0,-24 0,25 0,-25 0,24 0,-24 0,25 0,-26 0,26 0,-25 0,0 0,24 0,1 0,-25 0,0 0,24 0,1 0,-25 0,-1 0,1 0,25 0,24 0,-49 0,49-24,-24 24,-25 0,0 0,24 0,-24 0,25-25,-1 25,1 0,-25 0,24 0,26 0,-51 0,1 0,25 0,-25 0,24 0,-24 0,25 0,24 0,-24 0,24 0,-49 0,49 0,1 0,-50 0,49 0,-24 0,-1 0,26 0,-26 0,26 0,-26 0,-24 0,49 0,-24 0,0 0,-1 0,-24 0,0 0,0 0,0 0,24 0,-24 0,25 0,-26 0,26 0,-25 0,0 0,49 0,-24 0,-1 0,26 0,-26 0,1 0,24 0,-49 0,25 0,24 0,-49 0,0 0,0 0,-1 0,1 0,0 0,0 0,0 0,24 0,-24 0,25 0,-26 0,26 0,-25 0,0 0,-1 0,26 0,-25 0,0 0,-1 0,26 0,-25 0,0 0,-1 0,1 0,25 0,-1 0,-24-25,0 25,0 0,0 0,-1 0,1 0,0 0,0 0,0 0,-1 0,1 0,25 0,-25 0,24 0,1 0,0 0,-26 0,1 0,25-25,-1 25,-24 0,25 0,-25-25,-1 25,1 0,0 0</inkml:trace>
  <inkml:trace contextRef="#ctx0" brushRef="#br0" timeOffset="58350.9281">5854 10567,'0'-25,"0"0,25 0,0-24,0 49,-25-25,24 25,1-50,0 50,0-24,49-51,-24 75,-25-25,0 25,24 0,-24 0,25 0,-26 0,1 0,0 0,0 0,24 0,-24 0,0 0,-25 25,25 0,0 0,-25 0,24-1,-24 1,0 0,25 0,-25 0,0-1,0 1,0 0,0 0,0 0,0-1,0 1,0 25,0-25,0 24,0-24,0 25,0-26,-25-24,25 25,-24 0,24 0,-25 24,25-24,-25 0,0 0,-49 24,49-24,25 0,-25-25,0 0,1 0,-1 0,0 0,0 0,-24-25,24 25,0 0,0-49,0 49,0-25,1 25,-1-25,-25-25,1 1,24 24,0-25,0 26,25-51,-25 50,25 1,-24-1,24 0,0 0,0 0,0 1,0-1,0 0,0 0,0 0,0 1,0-1,24 25,-24-25,25 25,-25-25,25 25</inkml:trace>
  <inkml:trace contextRef="#ctx0" brushRef="#br0" timeOffset="60871.3469">6202 12303,'24'0,"1"0,50 0,24 0,25 0,-25 0,25 0,-25 0,0 0,75 0,-75 0,-49 0,24 0,1 0,-26 0,1 0,24 0,-49 0,0 0,0 0,0 0,-1 0,1 0,0 0,25 0,-26 0,1 0,0 0,0 0,49 0,-24 0,24 0,-49 0,0 0,0 0,24 0,1 0,-25 0,0 0,24 0,-24 0,25 0,-1 0,-24 0,0 0,49 0,-24 0,-25 0,-1 0,26 0,-25 0,0 0,-1 0,1 0,0 0,0 0,0 0,-1 0,1 0,0 0,25 0,-26 0,1 0,0 0</inkml:trace>
  <inkml:trace contextRef="#ctx0" brushRef="#br0" timeOffset="64839.0209">19075 12402,'50'0,"49"0,-25 0,26 0,-1 0,0 0,25 0,-25 0,25 0,50-49,-75 49,0 0,1 0,-1 0,-50 0,51 0,-26 0,25 0,1-25,-26 25,-24 0,24 0,0 0,1 0,-26 0,1 0,-25 0,49 0,-24 0,-25 0,49 0,-49 0,24 0,-24 0,0 0,0 0,0 0,-1 0,26 0,-25 0,0 0,-1 0,1 0,0 0,0 0,25 0,-26 0,26 0,-25 0,0 0,-1 0,1 0,0 0,25 0,-1 0,-24 0,25 0,-1 0,1 0,-25 0,24 0,-24 0,25 0,-26 0,51 0,-50 0,-1 0,1 0,0 0,0 0,0 0</inkml:trace>
  <inkml:trace contextRef="#ctx0" brushRef="#br0" timeOffset="69495.1631">10518 11311,'-25'-25,"0"-24,0 49,0 0,1-25,-26 0,25 25,0 0,0-25,1 0,-26 25,25 0,-24 0,24 0,0 0,0 50,25-25,0 0,0-1,0 1,0 0,0 0,0 0,25-25,0 24,-25 1,25 0,-1 0,1-25,0 0,0 0,0 49,-1-49,1 0,0 0,0 0,0 0,0 0,-25-24,0-1,0 0,0-25,24 26,-24-1,0 0,0 0,0 0,0 1,0-1,-24 25,24-25,-25 0,0 0,0 0,25 1,-25 24,0 0</inkml:trace>
  <inkml:trace contextRef="#ctx0" brushRef="#br0" timeOffset="79912.5559">6673 9599,'0'50,"0"-25,0 49,0-24,0-25,0 24,0-24,0 0,0 24,0-24,0 25,0-25,0 0,0-1,0 1,0 0,0 0,0 0,0-1,0 1,0 0,0 0,0 24,0-24,0 25,0-1,0-24,0 0,0 0,0 24,0 1,0 0,0-26,0 1,0 25,0-25,0 24,0 1,0 24,0 1,0-26,0-24,0 25,0-1,0-24,0 0,0 0,0 0,0-1,99-24,0 0,-24-24,-51 24,26 0,-25 0,74-25,-24 0,-51 25,51 0,-1 0,-49 0,49 0,-24 0,24-25,1 25,-1-25,-24 25,-1 0,1 0,-25 0,49 0,-49 0,49 0,-24 0,0 0,24 0,-49 0,25 0,24 0,-24 0,24 0,0 0,1 0,24 0,0 0,0 0,25 0,-24 0,-1 0,25 0,-25 0,0 0,25 0,-24 0,-1 0,-25 0,-49 0,74-49,-49 49,-1 0,26 0,-1 0,-24 0,49 0,-24 0,24 0,0 0,-25 0,1 0,-26 0,26 0,24 0,-25-25,1 25,49-25,-50 25,26 0,-26 0,0 0,26 0,-1 0,25 0,-25 0,-25 0,26 0,-1-25,-25 0,26 25,-26 0,-24 0,24 0,0 0,1 0,-1 0,1 0,-1 0,0 0,-24 0,24 0,-24-24,-25 24,25 0,-26 0,1-25,-25-25,0 1,0-1,0 0,0 26,0-26,0-24,0 49,0-50,0 51,0-51,-25 1,25 49,0-49,0 49,0-25,-24 25,24-24,0 24,0 0,0 0,-25 1,-25 24,-49 0,24 0,1 0,0 0,24 0,-49 0,24 0,1 0,0 0,24 0,-24 0,-1 0,1 0,24 0,-24 0,-1 0,1 0,49 0,-49 0,49 0,-50 0,51 0,-26 0,-24 0,49 0,-50 0,1 0,24 0,-24 0,0 0,24 0,-24 0,-1 0,1 0,49 0,-74 0,24 0,-24 0,25 0,-26 0,51 0,-26 0,1 0,0 0,24 0,0 0,-24 0,24 0,-24 0,-1 0,26 0,-1 0,-49 0,74 0,-49 0,24 0,1 0,-26 0,1 0,24 0,-24 0,24 0,-49 0,49 0,-24 0,-1 0,51 0,-51 0,1 0,-1 0,26 0,-50 0,24 0,1 0,-1 0,-24 0,50 0,-26 0,1 0,24 0,-24 0,24 0,0 0,-24 0,24 0,26 0,-51 0,26 0,-1 0,0 0,1 0,-1 0,1 0,-1 0,0 0,-24 0,0 0,-1 0,50 0,-49 0,-1 0,51 0,-26 0,0 0,26 0,-1 0,0 0,-25 0,50 24,-24-24,-26 0,25 0,-24 0,24 0,0 0,0 0,0 0</inkml:trace>
  <inkml:trace contextRef="#ctx0" brushRef="#br0" timeOffset="99152.4477">10840 13717,'0'-25,"50"25,-1 0,1 0,24 0,-49 0,49-25,-24 1,0 24,49 0,-25 0,50-25,-24 25,-1 0,-25 0,-24 0,24 0,1-25,-51 25,26 0,24 0,-49 0,0 0,49 0,-24 0,0 0,24 0,-24 0,-1 0,-24-50,25 50,-25 0,24 0,-24 0,25 0,24 0,-24-24,-1 24,-24 0,25 0,-1 0,26 0,-51 0,26 0,-25 0,24 0,1 0,0 0,-1 0,-24 0,0 0,-50 0,-99 0,25 0,49 0,-24 0,24 0,-24 0,-25 0,49 0,-24 0,-1 0,26 0,-1 0,0 0,26 0,-51 0,50 0,-24 0,-1 0,25 0,0 0,-24 0,24 0,-25 0,26 0,-26 0,-24 0,49 0,0 0,-49 0,24 24,0-24,-24 25,49-25,-24 0,-26 50,50-50,1 25,-51-25,26 0,-1 0,-25 0,51 0,-26 24,25-24,-173 50,148-50,1 0,-1 0,25 0,-24 0,-1 25,25-25,0 0,-24 0,24 25,0-25,0 0,1 0,-26 0,25 24,0-24,-24 0,49 25,-75-25,50 0,-24 0,-1 0,1 0,24 0,50 0,24 0,1 0,24 0,26 0,-51 0,1 0,24-25,25 25,-24-24,49-1,-50 25,25 0,-49 0,99-25,-50 25,0 0,25-25,-24 0,-26 25,0-24,1 24,-1-50,-24 50,-1 0,1 0,-25 0,0 0,24 0,1-25,-25 25,24 0,-24 0,0-25,0 25,-1 0,1 0,0 0,0 0,0 0,0 0,-25-24</inkml:trace>
  <inkml:trace contextRef="#ctx0" brushRef="#br0" timeOffset="124967.2776">16694 6672,'25'0,"-25"124,0-49,0 49,0-50,0 1,0-1,25-24,-1 24,1 1</inkml:trace>
  <inkml:trace contextRef="#ctx0" brushRef="#br0" timeOffset="125826.0868">17091 6747,'0'74,"0"26,0-51,25 26,-25-26,0 1,24-1,1 1,-25-25</inkml:trace>
  <inkml:trace contextRef="#ctx0" brushRef="#br0" timeOffset="127016.3171">17711 6896,'25'0,"0"0,-1 0,26 0,-25-25,24 25,-49-25,25 25,0-25,0 25,0 0</inkml:trace>
  <inkml:trace contextRef="#ctx0" brushRef="#br0" timeOffset="128319.1782">18331 6350,'25'0,"74"0,-25 0,-24-25,-25 25,0 0,24-25,-24 25,-25-24,50-1,-26 25,1-25,0 25,0 0,0-25</inkml:trace>
  <inkml:trace contextRef="#ctx0" brushRef="#br0" timeOffset="130072.6849">18405 6251,'25'25,"-25"-1,25 1,-25 0,0 25,0-26,25 26,0-25,-1 24,-24-24,0 25,0-25,25-1,-25 1,25-25,0 0,24-49,-49 24,25 25,0-50,0 25,0 25,-25-24,49 24,-24 0,0 0,0 0,0 0,-1 24,1 26,-25-25,0 0,0 24,25-49,-25 25,0 25,0-26,0 26,0-25,0 0,0-50,0 0,25 0</inkml:trace>
  <inkml:trace contextRef="#ctx0" brushRef="#br0" timeOffset="132919.0393">16619 8037,'249'-100,"23"76,51-51,74-49,49 50,150-25,-100 24,99-24,-149 0,-49 0,-124 74,0 0,-124-49,49 49,-24-50,-100 51,26-1,24 0,-25-25,-25 50,75-49,0-26,-50 50,50-49,-124 74,24-25,-24 25,-25 50,0 24,0 1,0-26,0-24,0 50,0-1,0-24,0-1,0 26,0-26,0 1,0-1,0 1,0-25,0 0,0-1,0 1,-25-25,-49 25,24 0,-24-25,-50 25,0-1,-50 1,50 25,-25-50,25 0,-74 25,49-1,50-24,-50 25,75-25,-1 25,-24-25,25 25,-26-25,51 25,-75-25,74 49,-49-24,0-25,-1 0,-48 25,48 0,1-25,-25 24,50-24,-1 25,50-25,-74 25,74-25,-49 25,-25 0,0-25,24 25,-24-25,0 24,-25-24,25 25,24-25,25 25,-49 0,50-25,-26 0,26 0,-51 25,1-25,0 24,-25 26,50-50,49 0,-50 0,26 25,24 0,-49-25,24 0,-25 0,1 24,0-24,49 25,-25-25,1 0,-26 25,50-25,1 0,-1 0,0 0,-25 0,1 0,24 0,0 50,0-50,1 0,-26 0,25 0,0 0,-24 24,24-24,0 0,0 0,1-49,-1-1,25 25,0-24,0 24,-25 25,25-50,-25 26,25-1,0 0,0 0,0 0,0 1,0-1</inkml:trace>
  <inkml:trace contextRef="#ctx0" brushRef="#br0" timeOffset="134335.165">16099 9500,'-50'0,"174"0,-99 0,49 0,-49 0,25 0,-26 0,1 0,25 0,-25-25,-1 25,1-24,0 24</inkml:trace>
  <inkml:trace contextRef="#ctx0" brushRef="#br0" timeOffset="134983.3249">16520 9252,'25'-25,"49"1,-24-26,49 0,-24 26,-1-1,-24 25,-25-25,-1 25,1 0</inkml:trace>
  <inkml:trace contextRef="#ctx0" brushRef="#br0" timeOffset="136184.1437">16595 9227,'24'0,"1"0,0 0,-25 25,25 0,0 0,-25 0,25-25,-25 24,0 1,24-25,1-49,0 49,0-25,0 25,-1-50,1 50,0 0,0 0,24 25,-24 25,0-1,-25-24,0 0,0 0,0 24,0 1,0-25,0-1,0 1,0 0,0 0,0 0,-25-1</inkml:trace>
  <inkml:trace contextRef="#ctx0" brushRef="#br0" timeOffset="137286.2169">17364 8731,'74'149,"-24"-75,-50-24,24 25,1-26,0 1,0-1,0-24,-25 0,0 0,49 24,-24 1,-25-124</inkml:trace>
  <inkml:trace contextRef="#ctx0" brushRef="#br0" timeOffset="139074.254">17587 8781,'74'-50,"1"25,98 1,100-76,0 26,645-50,-571 50,-74 24,25 25,-75-24,-25 24,-24 0,-25 25,24-99,-49 99,0-25,0 0,0-25,50 1,-75 49,-49-25,49 25,25-25,-25 0,1 1,48 24,-24-25,50 0,-50 0,50-24,-50 49,-25 0,-49-25,74 0,-50 25,-24 0,-1 0,1-25,24 25,-24-25,24 25,-24-24,0 24,-50 24,0 26,0 0,0 49,0-74,-25 49,0-24,25 49,0-49,-50-26,50 1,-25 25,25-25,0-1,0 26,0-25,0 0,0 24,0-24,-24 0,-26-25,0 49,-49-49,0 0,-50 25,-24 0,-51 0,51 0,-75 49,24-74,1 25,0 24,24-24,75 0,-49 0,24-25,25 25,0-1,0 1,-25-25,25 25,0-25,25 50,-50-50,50 24,24 1,-49-25,0 25,-49 25,73-50,1 0,25 25,-75-1,-25 26,75-50,0 25,-25-25,74 25,-24-25,24 0,-24 0,-1 24,26 1,-50 0,49-25,-24 0,-1 0,1 0,49 25,-25-25,26 0,-76 49,51-49,24 0</inkml:trace>
  <inkml:trace contextRef="#ctx0" brushRef="#br0" timeOffset="140538.1867">16099 10592,'124'-75,"-25"75,149-99,25 74,24 0,1 1,74-51,-49 26,-26 24,-24-25,-25 1,-25 49,-49-75,-75 75,25-25,-49 0,-1 25,25 0,25-74,-49 74,24-25,25 25,-50-25,125-49,-100 49,99-49,-24 49,25 0,-26-24,-24-1,25 25,-26 0,1-49,-25 49,-49 25,74-49,-50 24,25 0,49-49,1 24,-75 25,100-24,-50-1,-1 25,-24-49,0 49,-24 0,73-25,-49 50,-74-24,0-1,74-25,-100 50,51 0,-1-25,-49 25,25-24,-1-1,-24 25,0 0,-25-25,49 25,-24 0,50-25,-1 25,-49-49,24 49,-24 0</inkml:trace>
  <inkml:trace contextRef="#ctx0" brushRef="#br0" timeOffset="142073.6391">22821 6995,'74'99,"25"0,-24 50,24-25,0 0,0-25,-49 1,49 48,-49-98,-1 0,26 74,-26-75,26 51,-26-26,1-24,-25 24,49 0,-74-24,75 24,-75-24,25-25,-25 0,24-1,-24 1,25 0,0 0,-25 0,0-1,0 1,25 0</inkml:trace>
  <inkml:trace contextRef="#ctx0" brushRef="#br0" timeOffset="142824.9902">20415 7516,'24'25,"26"49,24 50,-24 25,74 0,-74-25,74 49,-75-98,26 49,-26 0,1-50,24 1,-49-1,0 0,49 51,-49-101,0 26,-25-25,25 74,0-99,-1 50,1-26,0 1,-25 25,25-25,-25-1</inkml:trace>
  <inkml:trace contextRef="#ctx0" brushRef="#br0" timeOffset="143719.3604">18157 7937,'75'199,"-26"-50,26 0,24-50,-74 25,74 49,-49 1,-1-50,1-25,24 50,-49-74,50 49,-51-50,-24 0,25-24,0 24,-25-49,25 25,0 24,-25-24,24 0,1 24,-25-24,25-1,-25-24,25 0,-25-75,-75-223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30:32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7020,'-25'0,"-25"0,26 0,-26-25,25 25,-24-25,24 25,0 0,0 0,0 0,25 25,0 0,0 0,0-1,25-24,-25 25,0 0,0 0,0 0,0-1,0 1,0 25,0-1,0-24,0 0,0 0,0 0,25-25,-25 49,25-49,-25 25,25 0,-1 0,1-1,0-24,0 0,0 0,-25 25,24-25,-24 25,25-25,0 0,0 0,24 25,-24-25,25 0,-25 0,-1 0,1-50,-25 25,0-24,0 24,25-25,-25 26,0-26,0 25,0 0,0-49,0 24,0 26,0-1,0-25,0 25,0 1,0-1,0 0,0 0,0 0,-25 25,25-24,-25 24,1 0,-1 0,0 0,0 0,0 0,1 0,-1 0,0 0,0 0,0 0,1 0,24 24,-50-24,50 25,-25-25,0 0,1 0,-1 0,0 0,0 0,0 0,25 25,0 0,0 0,0-1,0 1,0 0,0 0,25-25,0 0,0 0,0 25,-1-25,1 24</inkml:trace>
  <inkml:trace contextRef="#ctx0" brushRef="#br0" timeOffset="3194.3681">17686 7193,'0'25,"-50"0,26 25,-1-1,0-24,0 0,0 0,25-1,0 1,0 0,0 0,-24 0,24-1,0 1,0 0,0 0,-25 0</inkml:trace>
  <inkml:trace contextRef="#ctx0" brushRef="#br0" timeOffset="5018.1897">17438 7268,'25'0,"0"0,-1 0,1 25,0-1,0-24,-25 25,25-25,-25 25,24-25,-24 50,25-50,-25 24,25 1,-25 0,0 0,50-25,-50 49,25-24,-25 0,49-25</inkml:trace>
  <inkml:trace contextRef="#ctx0" brushRef="#br0" timeOffset="7733.9494">17909 6921,'50'124,"-25"49,0 1,-1-75,-24-49,0 24,0-24,0-26,0 1,0 0,0 0,0-50,0 0,0 0,0-24,0-1,0 25,0 1,0-1,0 0,0-49,-49-1,24 1,0 24,25-24,-25 24,25 25,0 1,0-1,0 0,0 0,0-24,0 24,0-25,0 25,0-24,0 24,0 0,0 0,25 25,0 0,0 0,-25 25,0 0,0 24,0-24,0 0,0 0,0 0,0 0,0-1,25 1,-1 0,-24 0,50-25,-25 49,24 1,-24-25,0 0,25 49,-26-49,1 0,0 24,0 26,-25-51,25 26,-1-25,-24 24,25-49,-25 25,25 0,25 0,74 223</inkml:trace>
  <inkml:trace contextRef="#ctx0" brushRef="#br0" timeOffset="9631.8814">18133 7342,'24'0,"1"-25,0 1,-25-1,25 25,0-25,-1 0,1 0,0 25,0-24,0-1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32:1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5805 11361,'24'0,"1"0,0 0,0 0,24 0,1 0,-25 0,0 0,24 0,-24 0,0 0,0 0,0 0,-1 0,1 0,0 0,0 0,0 0,-1 0,1 0,0 0,0 0,0 0,-1 0,1 0,0 0,0 0,0 0,-1 24,1 1,0-25,0 0,0 0,-1 0,1 0,0 0,25 0,-50 25</inkml:trace>
  <inkml:trace contextRef="#ctx0" brushRef="#br0" timeOffset="55828.9425">16619 9351,'25'0,"0"0,0 0,0 0,0 0,-1 0,1 0,0 0,0 0,-75 25</inkml:trace>
  <inkml:trace contextRef="#ctx0" brushRef="#br0" timeOffset="58065.2493">17116 9376,'24'0,"-24"-25,25 25,0 0,0 0,0 0,-1-24,1 24,0 0,0 0,0 0,-1 0,1 0,0 0,0 0,0 0,-25-25,24 25,1 0,0 0,0 0</inkml:trace>
  <inkml:trace contextRef="#ctx0" brushRef="#br0" timeOffset="68960.2914">6301 12601,'0'49,"0"-24,0 0,0 0,0 0,0-1,0 1,0 0,0 0,0 0,0-1,0 1,49 0</inkml:trace>
  <inkml:trace contextRef="#ctx0" brushRef="#br0" timeOffset="72485.4282">6871 12551,'-25'0,"1"0,-1 0,0 0,0 0,0 0,1 0,-1 0,0 0,0 0,0 0,1 25,24 0,0 0,0-1,0 26,0-25,24 0,-24-1,25-24,0 0,-25 25,25-25,0 0,-1 0,-24 50,25-50,0 0,0 0,0 0,-1 0,1 0,0-25,0 25,-25-25,25 25,24-25,-49 1,0-1,0-25,0 25,-25 25,25-24,-24 24,-1-25,0 0,0 25,0 0,1 0,-1 0,0 0,25-25,0 50,50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38:4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9897,'25'0,"24"0,1 0,99-25,-75 25,-49 0,25 0,-25 0,-1 0,1-25,0 25,-25-24,25 24,-25-25,25 25,-1-25,1 0,-25 50,0 0,0 0,0-1,0 1,-25 0,25 0,0 0,0-1,-24-24,24 25,0 50,-25-26,25 1,-25 24,25-49,-50 50,50-51,-24 26,24 0,0-26,0 1,-25 50,25-51,-25 26,0 0,25-26,0 1,0 0,0 0,0 0,0-1,0 1,-25-25,25-25</inkml:trace>
  <inkml:trace contextRef="#ctx0" brushRef="#br0" timeOffset="3729.8525">21878 9971,'0'-24,"-25"-1,0 0,1 25,-26-74,25 74,0-25,1 25,24-50,-25 50,25-25,-25 25,-25-24,26 24,-1-25,0 25,0 0,-24 25,24-1,25 1,-25 0,25 0,0 0,0-1,0 1,0 0,0 0,25-25,-25 25,0-1,0 1,0 0,25 0,-1-25,1 50,-25-26,25 1,0-25,0 25,-1-25,1 25,0-25,0 49,0-49,24 25,-24-25,0 0,0 25,-1 0,1-25,0 25,0-1,0 1,-1-25,-24 25,25 0,-25 0,25-25,-25 24,25-24,-25 50,25-25,-25 0,0-1,0 1,0 25,0-25,0-1,-25-24,0 0,0 0,0 0,1 0,-1 0,0 0,-25 0,26 0,-1 0,-25 0,25 0,-24-24,24-1,-49 0,49-25,0 26,0-1,25 0,0 0,0-24,0 24,0 0,0 0,0 0,0 1,0-1,0 0,25 25,0-25,0 25,-1 0,1 0,-25-25,25 25,-25-24,25 24,0-25,-1 25,1 0,-25-25,25 25,0-25,0 0,-1 1,1-1,-25 0,25 25,-25-25,0 0,25 25,-25-25,0 1,25 24,-25-25,0 0,0 0,-25 25,0 0,0 0,25 25</inkml:trace>
  <inkml:trace contextRef="#ctx0" brushRef="#br0" timeOffset="15137.8778">20167 9500,'24'124,"-24"248,0-198,0-25,25-25,-25 0,0 74,0-99,0 50,0-50,0-24,0-25,0-26,0 1,0 50,0-51,25 1,-25 0,0 0,0 0,0-1,0 1,0 0,0 0,0 0,0-1,0 1,0 0,25-25,0 0,-1 0,1-25,-25 0,25 25,0 0,-25-24,25-1,-1 25,1 0,0 0,49-50,26 50,-51-25,1 1,-25 24,74-50,-74 50,24 0,26-25,-1 0,50 1,-49 24,-1-25,25 25,-24-25,-1 0,-24 0,-1 25,50-24,-74 24,25-25,24 0,1 25,-1-25,50 0,-25-24,1 49,24-50,-50 50,-24-25,49 0,-25 1,-24 24,24 0,-24 0,-25 0,0 0,-1 0,-24 24</inkml:trace>
  <inkml:trace contextRef="#ctx0" brushRef="#br0" timeOffset="25865.7095">19745 10269,'0'-25,"25"25,-25-24,24-1,1 0,0 25,0 0,0 0,-25 25,0 0,25-25,-25 24,0 1,0 0,0 0,0 0,0-1,0 1,0 0,0 0,0 0,0-1,-25-24,0 25,0-25,25 25,-25-25,0 0,1 25,-1 0,0-25,25 24,-25-24,0 0,1 25,-26-25,25 50,0-50,1 25,24-50,24 25,1 0,25-25,-25 25,-1 0,1 0,0 0,0 0,0 0,-1 0,1 0,50 0,-50 0,24 0,-24 25,25-25,-26 25,-24-1,-24 1</inkml:trace>
  <inkml:trace contextRef="#ctx0" brushRef="#br0" timeOffset="37189.0881">20936 11906,'0'-49,"0"24,0 0,0-25,0 26,0-26,24 0,-24 26,25-26,-25 25,25 0,-25 1,25 24,-25-25,49-25,-24 50,-25 25,0 0,0 0,0-1,25-24,-25 25,0 0,0 0,0 0,0-1,0 1,0 25,0-25,0-1,0 26,0 0,0-26,0 26,0-25,0 24,0 1,0-25,0 0,0-1,-25-24,25 25,0-50,0 1,0-1,0 0,0-25,0 26,0-1,0 0,25 0,0 0,0 25,-1-24,1 24,0 0,0 0,0 0,24 0,-24 0,0 0,0 0,-25 24,24-24,-24 25,0 0,0 0,0 0,0-1,0 1,0 0,0 0,0 0,0-1,0 26,0-25,0 25,0-26,0 1,0 0,0 0,0 0,-24-25,-1 24,25 1,-25-25,0 0,0 25,1-25,-1 25,0-25,0 0,0 0,1 0,-1 0,0 0,0 0,75 0</inkml:trace>
  <inkml:trace contextRef="#ctx0" brushRef="#br0" timeOffset="39166.4575">21655 11708,'-25'-25,"0"0,25 0,0 1,-25-1,25-25,0 1,0-1,0 0,0 26,0-1,0 0,25 25,0 0,0 0,0 0,-25 25,24-25,1 25,-25-1,25 1,25-25,-26 25,1 0,0-25,0 25,0-25,-1 24,-24 1,25 0,0 0,-25 0,25-1,0 26,-25-25,0 0,0-1,0 1,0 0,0 0,0 0,0-1,0 1,0 0,0 0,0 0,-25-1,0-24,25 25,0 0,-25-25,0 25,1-25,24 49,-25-49,25 25,-25-25,50-49</inkml:trace>
  <inkml:trace contextRef="#ctx0" brushRef="#br0" timeOffset="42115.1865">23242 11286,'-24'0,"-1"0,0 0,0 0,0 0,1 0,-1 0,25 25,0 0,0 0,-25-1,25 1,0 0,0 0,0 0,0-1,0 1,0 0,0 0,0 0,0-1,25 1,0 0,-1 0,-24 0,50-25,-50 24,25-24,0 0,-1 0,-24 25,25-25,0 0,0 0,0 0,-1 0,1 0,0 0,-25-25,0-24,0 24,0 0,0 0,0 1,0-26,0 25,0 0,0 1,-25-1,25-50,0 51,0-1,-49 0,49 0,-25 25,25-25,-25 1,25-1,-25 25,0 0,1 0,-1 0,50 25,-1-1</inkml:trace>
  <inkml:trace contextRef="#ctx0" brushRef="#br0" timeOffset="44503.1489">20687 11485,'0'24,"0"26,25 99,-25-100,25 75,-25-74,0 74,0-74,0-1,0 1,0 0,0-26,0 1,0 0,0 0,0 0,0-1,0 1,0 0,25 25,-25-1,0-24,25 25,-25-1,24 1,1-1,-25-24,0 0,0 0,0 0,0-1,0 1,25-25,0 0,0 0,0 0,24 0,-24 0,0 0,24-25,-24 1,50 24,-26-50,1 25,24 0,-49 1,25-1,24 0,25 0,-24 0,24 1,-50-1,100-25,-99 25,49 25,-49-24,-1-1,-24 0,50 0,-51 0,26 25,-25 0,74-24,-74 24,49-50,1 50,-26-25,-24 25,49-49,1 24,-26 25,26 0,-50 0,0 0,-1 0,1-25,0 25,0 0,0 0,-1 0,-24-25,0 50</inkml:trace>
  <inkml:trace contextRef="#ctx0" brushRef="#br0" timeOffset="47064.9572">20067 12353,'0'-25,"25"25,0 0,25 0,-26 0,26 0,-50 25,25-25,-25 25,25-25,-25 24,24-24,-24 25,0 0,0 25,0-26,0 1,0 0,0 0,0 0,0-1,-24 1,-1-25,0 25,-25-25,26 0,-1 0,25 25,-25-25,0 0,0 0,1 0,-1 0,50 0,-1 0,1 0,0 0,0 0,0 0,24 0,-24 0,0 0,0 0,24 0,1 0,-1 0,-24 0,-25 25,25-25,0 0,-25 24</inkml:trace>
  <inkml:trace contextRef="#ctx0" brushRef="#br0" timeOffset="48753.2667">21481 13022,'0'25,"0"25,0-25,0 49,0-24,0-25,0 24,0 1,0-25,0-1,25-24,-25 25,0 0,0 0,0 0,25-25,-25 24,0 1,25-25,-1 0,51 0</inkml:trace>
  <inkml:trace contextRef="#ctx0" brushRef="#br0" timeOffset="51078.6049">22126 12998,'0'24,"-25"-24,25 25,-24-25,-1 0,25 25,-25-25,0 25,0-25,0 0,25 25,-24-25,-1 0,0 0,0 0,0 0,1 0,24-25,0 0,0 0,0 0,0 1,0-1,0 0,24 25,-24-25,25 25,0 0,0 0,0 0,-1 0,1 0,0 0,0 25,-25 0,0 0,0-1,0 1,0 0,0 0,0 0,0-1,0 1,0 0,0 0,0 25,0 24,0-49,0 24,0 1,0-25,0 0,0-1,0 1,0 0,0 0,0 0,0-1,-25 1,0-25,75 0</inkml:trace>
  <inkml:trace contextRef="#ctx0" brushRef="#br0" timeOffset="52904.4531">23267 12526,'25'25,"-25"0,25 25,0-26,-25 26,24-25,1 24,-25-24,0 0,50 25,-50-26,0 1,0 0,0 0,25-25,-25 25,0-1,0 1</inkml:trace>
  <inkml:trace contextRef="#ctx0" brushRef="#br0" timeOffset="55943.6637">21134 12923,'0'50,"0"-1,25 26,-25-26,0-24,0 0,0 0,0 25,25-26,-25 1,0 0,0 0,0 24,24-24,-24 0,0 0,25-25,-25 25,0-1,0 1,0 0,0 0,25-25,-25 25,0-1,25-24,-25 50,25-50,-25 25,0 0,0-1,24-24,-24 25,0 0,0 0,25-25,0 0,0 0,0 0,24 0,1-25,24 0,-49 25,49-25,-24 25,-25 0,24 0,-24 0,25-24,24-1,1 0,-1 25,25 0,-49 0,49 0,-49 0,24-25,-24 25,-1-25,1 25,0 0,-50-24,49-1,-24 25,0 0,24 0,1 0,-25 0,0 0,-1 0,76-25,-51 0,-24 25,50-25,-51 25,26 0,-25 0,24 0,-24 0,0 0,0 0,-25-24,25 24,24-25,-24 25,-25-25,25 25,0 0,-1 0</inkml:trace>
  <inkml:trace contextRef="#ctx0" brushRef="#br0" timeOffset="69270.3325">21655 11361,'0'24,"0"1,0 0,-25-25,25 25,0 0,-25-25,25 24,0 1,-25-25,25 25,0 0,0 0,-24-25,24 24,0 1,0 0,24-25,1 0,0 0,0 0,0 0,-1 0,1 0,0 0,0 0,0 0,-1 0,1 0,0 0,0 0,0-25,-1 0,-24 1,25-1,-25 0,0 0,-25 25,1 0,24 25</inkml:trace>
  <inkml:trace contextRef="#ctx0" brushRef="#br0" timeOffset="86743.4755">20315 13469,'0'-25,"25"25,0 0,0 0,0 0,-1 0,1 0,-25 25,0 0,25-25,-25 25,0-1,0 1,0 0,0 0,0 0,0-1,0 1,-25-25,25 25,0 0,-25 0,25-1,-24 1,-1 0,25 0,0 0,-25-1,25 1,-25 0,0-25,25 25,0-50,0 0,0 0,0 1,25 24,0 0,0-25,0 0,-1 25,1 0,0-25,25 25,-26 0,26 0,0 0,-26 0,1 0,25 0,-25 0,24 0,-24 0,50 0,-51 0,1 0,0 0,0 0,0 0,-1 0,-48 0,-1 25,25 0,-25-25,0 25</inkml:trace>
  <inkml:trace contextRef="#ctx0" brushRef="#br0" timeOffset="89754.9447">22052 14114,'-25'25,"0"-25,0 49,0-24,1 0,24 0,-50-1,25 1,0-25,1 0,-1 25,0-25,0 0,0 0,1 0,-1 0,25-25,0 0,0 1,0-1,0 0,0 0,0 0,25 25,-25-24,0-1,49 25,-24-25,0 25,0 0,-1 0,1 0,0 0,0 0,0 0,-25 25,24-25,-24 25,25-25,-25 24,0 1,0 0,25-25,-25 25,0 0,0-1,0 1,25 0,-25 0,0 0,0 0,25-1,-25 1,0 0,0 0,25 0,-25-1,0 26,0-25,0 0,0-1,0 1,0 0,0 0,0 0,-25-25,25 24,-25-24,0 0,0 0,0 0,1 0,-1 0,0 0,50 0,24 0,-24-24</inkml:trace>
  <inkml:trace contextRef="#ctx0" brushRef="#br0" timeOffset="91949.287">23664 13717,'0'25,"0"0,0-1,25 1,-25 0,0 25,25-1,-25-24,0 0,24 0,-24-1,25-24,-25 25,0 0,0 0,25 0,0 24,0-49,-25 25,0 0</inkml:trace>
  <inkml:trace contextRef="#ctx0" brushRef="#br0" timeOffset="94479.968">21357 13866,'25'49,"0"1,-25 24,25-24,-1 24,1 50,-25-74,0-25,25 25,25-1,-50-24,0 0,0 0,0-1,0 1,0 0,0 0,24 0,-24-1,0 26,0-25,0 0,25-25,0 24,-25 1,0 0,0 25,25-26,-25 1,0 0,0 0,49 0,-49-1,25-24,0 0,0 0,0 0,-25-24,49 24,-24-25,0 25,24-25,1 0,0 0,24 25,1-24,-1 24,0-25,26 25,-26-25,0 25,1-25,-26 0,1 25,24-24,-49 24,50 0,-51 0,1 0,50-25,-1 0,-24 0,24 25,25 0,-24-25,-1-24,25 24,-74 25,50 0,-51 0,1 0,0-25,0 25,0 0,24 0,-24 0,0 0,-25-25,25 25,24 0,-24 0,-25 25</inkml:trace>
  <inkml:trace contextRef="#ctx0" brushRef="#br0" timeOffset="96872.9011">20762 14486,'25'0,"-1"0,1 0,0 0,25 0,-25 0,-1 0,1 0,-25 25,0 0,0-1,0 26,0-25,-25-25,25 25,-24-25,24 24,-50 1,25-25,25 25,-25-25,25 25,-25-25,1 0,-1 0,25 25,0-1,-25-24,0 25,0-25,50 0,0 0,0 0,0 0,-1 0,1 0,0 0,25 0,-25 0,-1 0,1 0,0 0,25 0,-26 0,26 25,-25-25,-25 25,0 0</inkml:trace>
  <inkml:trace contextRef="#ctx0" brushRef="#br0" timeOffset="100126.416">22349 15230,'0'50,"25"-26,0 76,-25-75,0 24,0 1,0-25,0-1,25 1,-25 0,0 0,0 0,0-1,25 1,-25 0,0 0,24-25</inkml:trace>
  <inkml:trace contextRef="#ctx0" brushRef="#br0" timeOffset="102017.2663">22077 15180,'0'25,"0"0,0 0,0 0,0-1,0 26,0-25,0 0,0 0,0-1,0 1,0 0,0 0,0 0,0-1,0 1,24-25,1 0,25 0,-1 0,-49-25,25 25,50 0,-51-24,1 24,25 0,-25 0,24-25,-24 0,0 25,0-25,-1 25,1 0,0 0,-50 25</inkml:trace>
  <inkml:trace contextRef="#ctx0" brushRef="#br0" timeOffset="104158.3021">23962 14957,'0'25,"0"0,0 0,0-1,0 1,0 0,24 0,-24 0,0-1,0 1,25-25,-25 25,25 0,-25 0,0-1,25 1,-25 25,0-25,0 0,0-1,25-24</inkml:trace>
  <inkml:trace contextRef="#ctx0" brushRef="#br0" timeOffset="107237.2095">21804 14982,'0'124,"0"0,0-25,0 50,0-99,0-1,0 26,0-50,0-1,0 1,0 0,0 0,0 0,24-1,-24 1,0 0,0 0,0 0,0-1,0 1,0 0,0 0,0 0,25-25,-25 24,25-24,0 0,0 0,-25-24,49 24,1 0,-25 0,49-25,-49 25,25-25,24 25,0 0,1-25,-1 0,-24 25,-1-24,1 24,-25 0,49-75,25 50,-74 25,50 0,-26 0,26-24,-26 24,26-25,-1 0,1 25,-51 0,51 0,-26 0,1-25,0-24,-1 49,26-25,-51 25,26 0,-25 0,24-25,1 25,0 0,-26 0,1-25,25 25,0 0,-1-25,-24 25,0 0,0 0,24-24,-24-1</inkml:trace>
  <inkml:trace contextRef="#ctx0" brushRef="#br0" timeOffset="109500.1449">21060 15503,'0'-25,"24"0,1 25,0 0,0 0,24 0,-24 25,0-25,0 0,0 0,-25 25,0 0,0 0,0-1,0 1,0 0,0 0,-25 0,0-1,0-24,0 0,1 25,24 0,-25-25,0 25,0-25,25-25,25 25,0 0,0-25,-1 25,1 0,0 0,0 0,0 0,-1 0,26 0,-25 0,24 0,-24 0,0 0,-50 0,25 25</inkml:trace>
  <inkml:trace contextRef="#ctx0" brushRef="#br0" timeOffset="111851.5241">22473 16197,'25'0,"0"0,0 0,0 0,-1 0,1 0,-25 25,0 0,0 0,0 0,0-1,0 1,0 0,0 0,-25-25,25 25,-24 0,-1-1,25 1,-25-25,25 25,-25-25,0 25,1 0,24-1,-25-24,0 50,0-25,-24 0,24-25,25 24,0-48,49-1,-24 25,0 0,0 0,0-50,-1 50,1 0,0 0,0 0,0 0,-1-25,26 25,-25 0,0 0,-1 0,26 0,-25 0,0 0,-1 0,26 0,0 0,-1 0,-24 0,-50 0</inkml:trace>
  <inkml:trace contextRef="#ctx0" brushRef="#br0" timeOffset="114122.6379">24309 15925,'-25'0,"0"0,1 0,-1 0,0 0,0 0,0 0,1 0,-1 0,0 0,0 0,0 0,25 24,-25-24,25 25,0 0,0 0,25-25,0 0,-25 25,25-25,-25 24,25 1,0 0,-25 0,24-25,1 25,0-25,0 0,-25 49,25-49,-1 0,1 25,0-25,0 0,0 0,-1 0,-24-50,50 50,-50-24,0-1,0 0,0 0,-25-24,25 24,-25 25,1 0,-1-25,0 25,0 0,0 0,1 0,48 0</inkml:trace>
  <inkml:trace contextRef="#ctx0" brushRef="#br0" timeOffset="115541.1677">22002 16049</inkml:trace>
  <inkml:trace contextRef="#ctx0" brushRef="#br0" timeOffset="116597.2552">22002 16049,'0'99,"25"25,0-75,0 26,-1-1,-24-24,0-25,0 0,25 49,0-49,0 0,0 24,-25-24,0 25,0-26,24 1,-24 0,25-25,-25 25,25 0,0-25,0 0,-1 0,1 0,0 0,0 0,0 0,-1 0,26-25,0 25,-1-25,50 0,-24 25,24-25,-25 1,51 24,-51-25,25 0,-24 0,-1-24,25 24,-49 25,49-25,-49 0,24 0,50 25,-74-24,49-26,-49 25,24 25,0 0,-24 0,24-25,1 1,-26-1,1 25,24 0,-49 0,0 0</inkml:trace>
  <inkml:trace contextRef="#ctx0" brushRef="#br0" timeOffset="118802.3124">21456 16570,'0'-25,"25"25,-25-25,0 0,0 0,0-24,0 24,25 25,-25-25,0 0,25 0,-25-24,25 49,-1 0,1 0,0 0,-25 25,25-25,-25 24,0 1,0 0,0 0,0 0,0 0,0-1,0 1,0 0,0 0,0 0,0-1,0 1,0 0,0 0,0 0,-25-25,25 24,50-24,-26 0,26 0,-25 0,0 0,-1 0,1 0,0 0,0 0,0 0,-1 0,1 0,0 0,0 0,0 0,0 0,-25 25,-25-25,0 0</inkml:trace>
  <inkml:trace contextRef="#ctx0" brushRef="#br0" timeOffset="121430.3251">23019 16917,'0'25,"0"-1,0 1,0 0,0 0,0 0,0-1,0 1,0 0,0 0,0 0,0-1,0 1,25-25,-25-25,25 50</inkml:trace>
  <inkml:trace contextRef="#ctx0" brushRef="#br0" timeOffset="123857.1274">24507 16743,'-24'0,"-1"0,0 0,0 0,0 0,1 0,-1 0,0 0,25 25,-25-25,25 25,0 0,0-1,0 1,25-25,0 0,0 0,-25 25,24-25,1 0,0 0,0 0,0 0,-1 0,1 0,0 0,0 0,0 0,24 0,-49-25,25 25,-25-25,0 1,0-1,0 0,0 0,-50 25,26 0,-1-25,0 25,0 0,0 0,1 0,-1 0,0 0,25 25,50 0</inkml:trace>
  <inkml:trace contextRef="#ctx0" brushRef="#br0" timeOffset="126277.3378">25078 16867,'-25'-25,"-25"-49,50-25,-49 24,24 26,-25-50,26 24,-1 1,0 24,25 0,-25 26,0-51,25 26,0 24,0 0,0-49,0 49,-24 0,24 0,0 0,-25-24,25-1,-25 25,25-24,0-1,0 25,0 1,-25-26,25 0,0 26,0-1,-25-25,25 25,0-24,0 24,0-25,0 25,0-24,-24 24,24 0,0 0,0-24,-25 49,25-50,0 1,0-1,0 25,0-49,0 49,0-25,-50 1,50-1,0 25,0 1,0-1,0 0,0-25,0 1,-25 24,25 0,-24-49,-1 24,25 25,0 0,-25-74,25 74,-25 1,25-26,-49-24,24 24,0 25,0-49,0-1,25 26,-24-26,-1 26,0 24,0-49,0-1,25 26,0 24,-24-50,24 50,0-49,-25-25,0 24,25 26,0-26,-25 26,25-1,-50-24,50 24,-24 25,24-24,0 24,0-25,-25 1,25 24,0 0,0 0,0 1,0-1,0 0,-25 0,25-25,-25 26,25-1,0 0,0 50,0 0,0 24,50-24</inkml:trace>
  <inkml:trace contextRef="#ctx0" brushRef="#br0" timeOffset="128683.6742">23986 12204,'0'25,"-24"0,24-1,-25 1,25 0,-25 0,0 0,25-1,-25-24,25 25,0 0,-24-25,24 25,-25 0,25-1,0 1,25-25,-1-25,1 1,0-26,0 25,-25 0,25-24,-1 24,-24 0,0 0,0 1,0-1,0 0,0 50,0 0,0-1,0 1,25 0,-25 0,25-25,-25 25,25-25,0 0,0 24,-1 1,1-25,-25 25,25-25,0 0,-25 50,25-50,-25 24,0 1,-25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43:23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16942,'0'49,"50"1,-50-25,24 74,1-74,0-1,-25 26,0 0,0-26,0 1,0 0,0 0,0 24,50-24,-50 0,0 0,24 0,-24 0,0-1,25-24,25-24,24-1,1-25,-50 25,-1 0,1 25,74-49,-74 24,0 25,0-25,49-24,-49 24,0 25,-25-25,25 0,-1 25,-24-25,25 25,0 0,0-24,-25-1,25 25,24-25,1 25,-25 0,-1-25,1 25,-25-25,50 25,-25 0,24-24,-24 24,0 0,0 0,-1 0,-24-25,50 25,-50-25,25 25,0 0,24 0,-24-25,0 25,0 0,0-25,-1 25,26 0,-50-24,25-1,24 25,1-25,-25 25,24-25,-24 25,0 0,25-25,-26 25,26 0,-25 0,24 0,1-24,0 24,-26-25,1 25,0 0,0 0,0-25,-1 0,1 25,-25-25,25 25,0 0,0 0,-1-24,1 24,-25-25,25 25,25 25,74-25</inkml:trace>
  <inkml:trace contextRef="#ctx0" brushRef="#br0" timeOffset="2521.1456">22052 17388,'0'-25,"0"0,0-24,0-1,0 25,0 1,0-1,25 25,-1 0,1 0,0 25,-25-1,25 1,-25 0,0 0,0 0,0-1,25-24,-25 25,0 0,24 0,-24 0,0-1,0 1,0 0,0 0,50-25,0 0,-26 0,-24-25,25 25,0 0,0 0,-25-25,25 25,-1 0,1-25</inkml:trace>
  <inkml:trace contextRef="#ctx0" brushRef="#br0" timeOffset="12816.5305">23763 17487,'-25'0,"1"0,-1 0,-25 0,25 0,1-25,-1 25,0 0,0 0,0 0,1 0,-1 0,0 0,0 0,0 0,-24 0,49 25,0 0,0 0,25-25,-1 0,-24 25,25-25,-25 25,0-1,0 1,25 0,-25 0,25-25,-25 25,0-1,25-24,-1 0,1 0,-25 25,0 0,25 0,0-25,0 25,-1-25,1 0,0 0,0 0,0 0,-1 0,1 0,0 0,0 0,0 0,-25-25,24 0,-24 0,0 0,0 1,0-1,0 0,0 0,0 0,0 1,0-1,0 0,-24 25,24-25,-25 25,25-25,-25 25,0 0,0 0,1 0,24-25,-25 25,0 0,0 0,0 0,1 0,-1 0</inkml:trace>
  <inkml:trace contextRef="#ctx0" brushRef="#br0" timeOffset="16408.9464">24805 17041,'0'25,"0"-1,25-24,-25 25,25-25,-25 25,24 0,-24 0,0-1,25-24,-25 25,0 0,50-25,-50 25,25-25,-25 25,24 24,-24-24,25-25</inkml:trace>
  <inkml:trace contextRef="#ctx0" brushRef="#br0" timeOffset="23056.6491">23912 17289,'-25'0,"-24"-50,-1 50,0-25,26 1,-26 24,0 0,26 0,-1 0,0 0,0 0,-24 0,24 0,0 0,0 0,0 0,1 0,-1 0,0 0,0 0,0 0,1 0,-1 24,0-24,0 0,0 0,25 25,0 0,-24-25,-1 25,25 0,0-1,-25-24,25 25,0 0,0 0,0 0,-25-1,0-24,25 25,0 0,0 0,0 0,0 0,0-1,0 1,0 0,0 0,0 0,0-1,0 1,0 0,0 0,0 0,0-1,0 1,0 0,25 0,0-25,-25 25,25-25,0 0,-25 24,0 1,24-25,-24 25,25-25,0 0,0 0,-25 25,25-25,-1 0,1 0,-25 25,25-25,0 24,0-24,-1 0,26 0,-25 0,0 0,24 0,-49 25,25-25,25 0,-26 0,1 0,0 0,0 0,0 0,-1 0,1 0,0 0,0-25,0 1,-1 24,-24-25,25 25,-25-25,25 0,0-24,0 24,-25-25,24 1,1 49,0-50,0 0,0 1,0 24,-1-25,-24 26,25-1,0 0,-25-25,25 25,0-24,-25 24,0 0,0 0,0 1,0-1,-50 25,25-25,0 25,1 0,-1 0,0 0,0 0,0 0,0 0,1 0,-1 0,0 0,0 0,0 0,1 0,-26 0,25 0,0 0,1 0,-1 0,-25 0,1-25,24 25,-25 0,25 0,1 0,-1 0,0 0,0 0,0 0,-24 0,24 0,0 0,0 0,1 0,-1 0,0 0,0 25,25 0,0 0,0-1,0 1,0 0,0 0,0 0,0-1,25 1,-25 0,0 0,0 0,0 0,25-1,-25 26,0-25,0 0,0-1,0 1,0 25,0-25,25-25,-25 24,0 1,24 0,-24 0,25 0,-25-1,0 1,25-25,-25 25,50-25,-26 0,-24 25,25-25,0 0,0 0,0 49,-1-49,26 0,-25 0,0 0,-1 25,26 0,-25-25,0 0,-1 0,1 0,0 0,0 0,0 0,-1 0,1 0,0 0,0 0,-25-25,25 0,-25 1,0-1,0 0,0 0,0 0,0-24,24-1,-24 25,0 1,0-26,25 25,-25 0,25 1,-25-1,0 0,25 0,-25 0,0 1,0-1,0 0,0 0,0 0,0 0</inkml:trace>
  <inkml:trace contextRef="#ctx0" brushRef="#br0" timeOffset="38519.4507">21357 8657,'0'-25,"-25"0,1 0,-1 25,0 0,0 0,0-24,1 24,-1 0,0 0,-25 0,50 24,0 1,0 0,0 0,0 0,0-1,0 1,0 25,0-25,0-1,0 1,25 0,-25 25,0-26,25-24,-25 25,25-25,-25 25,25-25,-1 0,1 0,0 0,0 0,0 0,-25-25,24 25,-24-25,0-24,0 24,0 0,0 0,25 1,-25-1,0 0,0 0,0 0,0 1,0-1,0 0,0 0,0 0,0 1,0-1,0 0,-25 25,25 25,0 0,0 24,0 1</inkml:trace>
  <inkml:trace contextRef="#ctx0" brushRef="#br0" timeOffset="40650.6806">21605 8458,'25'25,"-25"0,0 0,25 0,0 24,-25-24,0 0,0 0,24-25,-24 24,0 1,25 0,-25 0,0 0,0-1,0 1,25-25,-25 50</inkml:trace>
  <inkml:trace contextRef="#ctx0" brushRef="#br0" timeOffset="43147.3064">22052 8310,'0'24,"0"1,0 0,0 0,0 0,0-1,0 1,0 0,0 0,0 0,0-1,0 1,0 0,0 0,0 0,25-25,-1 49,1-49,-25 25,25-25,0 0,0 0,-1 0,1 0,0 0,0 0,0 0,-1 0,-24-50,25 50,-25-24,0-1,0 0,0 0,0 0,0-24,0 24,0 0,0 0,-25 25,25-24,0-1,-24 0,-1 25,25-25,-25 25,0 0,0 0,1 0,-1 0,0 0,0 0,0 0,1 0,-1 0,0 0,50 0,24 0,-49 25,50 74</inkml:trace>
  <inkml:trace contextRef="#ctx0" brushRef="#br0" timeOffset="44596.7497">22548 8260,'25'50,"-1"-1,26 26,-25-1,24-24,-24-1,-25-24,0 0,0 0,25-1,-25 1,0 25,25-50,-25 25</inkml:trace>
  <inkml:trace contextRef="#ctx0" brushRef="#br0" timeOffset="46316.6203">22895 8285,'0'25,"50"-1,-50 26,24 0,-24-26,25 1,-25 0,0 0,0 0,25-25,-25 24,0 1,0 0</inkml:trace>
  <inkml:trace contextRef="#ctx0" brushRef="#br0" timeOffset="47876.5338">23193 8111,'0'50,"25"-1,-25 1,24-25,-24 0,0-1,0 1,0 0,0 0,0 0,25-1,0-24,-25 25,0 0,25-25,-25 25,25-25,24 25,-24 74</inkml:trace>
  <inkml:trace contextRef="#ctx0" brushRef="#br0" timeOffset="50184.7198">23912 8186,'0'-25,"-25"0,0 25,1-25,-1 25,0 0,25-25,-25 25,0 0,1-24,24-1,-25 25,0 0,0 0,25-25,-25 25,1 0,24 25,0 0,0-1,0 1,0 0,0 0,0 0,0-1,0 1,0 25,0 24,0-49,0 0,0 0,0 24,24-49,1 0,0 0,0 0,0 0,-1 0,1 0,0 0,0 0,-25-25,25 25,-1 0,-24-24,25 24,-25-25,0 0,0 0,0 0,0-24,0 24,25 0,-25 0,0 1,0-1,0 0,0 0,0 0,-25 25,0 0</inkml:trace>
  <inkml:trace contextRef="#ctx0" brushRef="#br0" timeOffset="52989.3316">21680 9178,'24'0,"1"0,0 0,49-25,-24 0,-25 25,0 0,24 0,26-25,-50 25,-1 0,51-24,-26 24,-24 0,0 0,0 0,0 0,-1 0,1 0,0 0,0 0,0 0,24-50,-24 50,0 0,0 0,-1 0,-24-25,50 25,-25 0,0 0,-1 0,1-25,25 25,-25-25,-1 25,1 0,-25-24,50 24,-25 0,-1 0,-24-25,25 25,0 0,0-25,-25 0,25 25,0 0,-1-25,1 25,0 0,0-24,0 24,-1 0,26 0,-25-25,24 25,1 0,0 0,-1-25,26-25,-26 26,1 24,-1 0,26-25,-26 0,-24 25,50-25,-51 25,26-25,-25 25,0-49,49 49,-49-25,25 0,-1 25,1 0,-25 0,-1 0,1 0,25 0,-25-25,-1 25,-24-24,25 24,0-25,-50 25,25 25</inkml:trace>
  <inkml:trace contextRef="#ctx0" brushRef="#br0" timeOffset="200901.9703">21258 9277,'0'25,"-25"-25,0 25,1-25,-1 0,0 24,0-24,0 25,1-25,24-25,24 25,1 0,0 0,0-24,0 24,-1 0,1 0,-25-25,25 25,0-25,0 25,-1 0,1-25,0 25,0-25,0 25,-1 0,1-24,-25-1,25 25,0 0,-25-25,25 0,-1 25,1-25,-50 25,1 0,-1 0,0 25,0 0,0 0,1-25,-1 0,0 0,25 25,-25-25,25 24,-25-24,1 0,24 25,-25-25,0 0,0 0,0 0,1 25,-1-25,0 0,0 0,0 25,1-25,24 25,-25-25,0 0,0 0,0 0,1 24,48-24,1 0,0 0,0 0,0 0,-1 0,1 0,0-24,0 24,0 0,-1-25,1 25,0 0,0-25,0 0,-1 25,1-25,-25 1,25 24,0-25,0 25,-25-50,24 50,-24-25,25 25,0-24,0-1,-25 0,25 25,-1 0,1 0,-50 0,1 0,24 25,-25-25,0 0,0 25,0-25,1 24,-1-24,0 25,0-25,0 0,25 25,-24-25,-1 0,0 0,25 25,-25-25,0 0,1 25,24-1,-25-24,25 25,-25-25,0 25,0-25,25 25,-24-25,24 25,-25-25,0 0,0 24,0-24,1 25,-1-25,25-25,25 25,24-24,1 24,-25 0,24 0,-24 0,25-25,-26 25,1 0,0 0,0-25,-25 0,25 25,-25-25,24 25,1-24,0 24,-25-25,25 25,-25-25,25 25,-1-25,1 0,-25 1,-49 24,49 24,-25-24,25 25,-25 0,0-25,25 50,-25-50,25 49,-24-49,24 25,-25-25,0 0,0 0,0 0,1 0,-1 0,50 0,24-25,26 0</inkml:trace>
  <inkml:trace contextRef="#ctx0" brushRef="#br0" timeOffset="204590.2949">24681 8210,'25'0,"49"-49,-49 24,49 25,-24-25,0 0,-26 25,26 0,0-49,-26 49,1 0,0-25,0 25,0-25,0 25,-1 0,-48 0,-1 0,-25 0,25 0,0 0,1 0,-1 25,0-25,0 0,0 0,1 0,-1 0,0 0,0 0,0 0,25 25,-24-25,-1 0,0 25,25-1,0 1,-25-25,25 25,-25-25,25 25,0 0,-24-25,24 24,-25-24,0 25,0 0,0 0,1-25,24 25,0-50,0 0,24 25,1 0,-25-25,25 0,0 25,0 0,-1-24,1 24,0-25,0 25,0-25,-1 25,1 0,0-25,0 25,0 0,-1-25,1 25,0 0,0 0,-50 0,0 0,0 0,1 0,-1 0,0 0,0 0,0 0,1 0,-1 0,0 0,0 0,0 0,50 0,50-24,49 48</inkml:trace>
  <inkml:trace contextRef="#ctx0" brushRef="#br0" timeOffset="219242.7029">20985 8533,'50'0,"-25"0,-1 0,1 0,25-25,-25 0,-1 25,1-25,25 25,-1 0,1-24,0-26,24 50,-49-25,74 0,-74 25,49-24,1 24,-51 0,26-25,0 0,-1 25,1 0,-25 0,0-50,-1 50,51-24,-26-1,-24 25,0-25,49 0,-24 25,0 0,-26-25,1 25,25-49,-25 49,-1 0,26-25,-25 25,24 0,-24-25,0 0,0 0,0 25,-1 0,1-24,-25-1,25 0,0 25,0-25,-1 25,1 0,0-25,0 25,0 0,0 0,24-24,-24 24,0 0,0-25,-1 25,1 0,0-25,0 0,24 25,-24-25,0 25,25 0,-26 0,-24-24,25 24,0 0,0-25,0 25,-1 0,-48 25</inkml:trace>
  <inkml:trace contextRef="#ctx0" brushRef="#br0" timeOffset="288960.7034">3895 8632,'0'25,"0"0,0-1,0 1,0 0,0 0,24 0,-24-1,25 26,0-25,-25 49,0-49,25 25,-25-1,0-24,0 0,0 0,0 0,25-25,-25 24,25 26,-25-25,0 0,0-1,0 1,24-25,-24 25,25-25,0 0,0-50,24 75</inkml:trace>
  <inkml:trace contextRef="#ctx0" brushRef="#br0" timeOffset="293051.2453">3523 8930,'-25'0,"-25"-25,25 0,1 25,-26-25,25 0,0 25,-24 0,-1 0,1 0,24 0,0 0,0 0,0 0,25 25,0 0,0 0,0 0,0-1,0 1,0 0,25-25,-25 50,25-50,-25 25,0-1,25 1,-25 0,25 25,-25-26,24 1,1 25,0-25,0 24,0 1,-25-25,0-1,24-24,-24 25,0 0,25 0,0-25,0 0,0 0,-1 0,1 0,-25 25,25-25,0 0,0 0,-1 0,-24-25,25 0,-25 0,25 25,-25-25,0 1,0-1,0 0,0 0,0 0,0-24,0 24,0-49,0 49,0 0,0 0,0 0,0-24,-25 24,25 0,0 0,-25 0,25 1,-24-1,-1 0,25 0,-25 25,0 0,0 0,1 0,24 25,-124-25</inkml:trace>
  <inkml:trace contextRef="#ctx0" brushRef="#br0" timeOffset="295560.7807">2530 9153,'-24'0,"-1"-25,0 25,0 0,0 0,1 0,-1 0,0 0,0 0,0 0,1 0,24 25,0 0,0 0,0-1,24 1,1 0,-25 0,0 0,0-1,25 1,0 50,-25-26,25 50,-1-24,1-1,-25-49,25 0,-25 24,25-24,-25 0,25-25,-25 25,0 0,24-25,1 24,0-24,0 0,0 0,24 25,26-25,24 25,50-25,-75 0,1 0,-26 0,1 0,49 0,50-74,24-1,-49 1,-49-25,-50-25,-1 74,1-24,-25-1,0 1,-25 24,1-24,-1 74,-50-75,51 75,-1 0,0-24,0 24,25-25,-25 25,1 0,-1-25,0 0,0 25,0 0,-24-25,24 25,-25 0,26 0,-26 0,25 0,-24 0,-1 0,-24 0,24 0,0 0,-24 0,24 0,1 0,24 0,0 0,0 0,-24 0,-1 0,25 0,-24 0,-1 0,-24 0,49 0,0 25,0-25,0 0,25 25,0 0,0 0,0-1,-24 26</inkml:trace>
  <inkml:trace contextRef="#ctx0" brushRef="#br0" timeOffset="298020.2262">2530 10616,'-24'0,"24"25,0 0,-25 0,0 24,25 1,0-25,0 24,-50 1,26 24,24-24,0 0,0 24,0-49,0 25,0-26,0 1,0 0,0 0,24-25,1 0,0 25,0-25,-25 24,25-24,-1 25,1-25,0 0,0 0,0 0,-1 0,1 0,0 0,0 0,0 0,-25-25,24 25,-24-24,0-1,0-25,0 25,0 1,0-1,0-25,0 0,-24 26,24-1,-25 0,25-25,-25 26,0-1,0-25,1 50,24-25,-25 1,0-1,0 25,25-25,-25 0,1 25,-1 0,0 0,0 0,25-25,25 25</inkml:trace>
  <inkml:trace contextRef="#ctx0" brushRef="#br0" timeOffset="300433.8237">2902 10666,'0'25,"0"0,0-1,0 26,0 24,25-49,0 25,-25-1,25-24,-25 0,25 0,0-25,-25 25,24-25,1 49,0-49,0 0,0 25,-1-25,26 0,-25 0,0 25,-1-25,1 0,0 0,0 0,0 0,-25-25,0-25,0 26,0-1,0 0,0 0,0 0,0 1,0-1,0 0,0 0,0 0,-25 25,25-24,0-1,-25 0,0 25,25-25,-25 25,25-25,-24 25,-1 0,25-24,-25 24,0 0,0 0,25-25,-24 25,-1 0,0 0,0 0,0 0,1 0,-1 0,0 0,0 0,0 0,0 0,1 0,24 25,0-1,0 1</inkml:trace>
  <inkml:trace contextRef="#ctx0" brushRef="#br0" timeOffset="302168.8378">3299 10567,'25'49,"0"1,25-25,-50 24,49-24,1 25,-25-25,-1-1,1 1,-25 0,25 0,0 0,0-25,-1 24,1-24,-25 25,25 0,0-25,-25 25,49 24</inkml:trace>
  <inkml:trace contextRef="#ctx0" brushRef="#br0" timeOffset="305679.5057">1935 11063,'-25'0,"-24"0,24 0,-50-25,26 25,-1-25,1 25,-1 0,25 0,0 0,1 0,24 25,0 0,0 0,0-1,0 1,0 0,0 0,0 0,0 0,24-1,-24 26,25 0,-25-1,0-24,0 0,0 0,25-1,-25 1,25-25,0 25,-1-25,-24 25,50-25,-50 25,25-25,0 24,-1-24,-24 25,25-25,0 25,0-25,0 0,0 0,-1 0,1 0,0 0,0 0,0 0,-1 0,1 0,-25-25,0 0,0 1,0-1,0 0,0 0,0 0,0 1,0-1,0 0,0 0,0-24,0 24,0 0,0 0,0 0,0 1,0-1,-25 25,25-25,-24 0,24 0,-25 0,0 1,0-1,0 25,25-25,-24 25,24-25,-25 25,0 0,0 0,0 0,50 0,0 25</inkml:trace>
  <inkml:trace contextRef="#ctx0" brushRef="#br0" timeOffset="309538.3688">2431 12229,'25'0,"0"49,-25-24,25-25,-1 50,-24-25,50-1,-50 1,0 0,0 0,25-25,-25 25,25-1,-25 1,24-25,-24 25,0 0,0 0,0-50</inkml:trace>
  <inkml:trace contextRef="#ctx0" brushRef="#br0" timeOffset="312617.7497">3101 12055,'-25'0,"25"-25,-25 25,1 0,-1-25,0 25,0-24,0 24,0 0,25-25,-24 25,-26 0,25 0,25-25,-25 25,25 25,0 0,0-1,0 1,0 0,0 0,0 0,0-1,0 1,0 0,0 0,25 0,25-25,-50 25,25-25,-25 24,24-24,1 0,-25 25,25-25,0 0,0 0,0 0,-25 25,24-25,1 0,0 0,0 0,0 0,-1 0,1 0,0 0,0 0,-25-25,0 0,0 1,0-1,0 0,0 0,0 0,-25 25,0 0,25-25,-25 25,1 0,-1 0,25-24,-25 24,0 0,0 0,1 0</inkml:trace>
  <inkml:trace contextRef="#ctx0" brushRef="#br0" timeOffset="315304.3234">3696 11658,'-25'0,"25"-25,-24 25,-1-24,0 24,-25 0,26-25,-1 25,0 0,0 0,0 0,1 0,-1 0,0 0,0 0,-24 25,49-1,-25-24,25 25,0 0,0 0,0 0,0-1,0 1,0 0,0 0,0 0,0-1,0 1,25-25,-25 25,24-25,1 25,-25 0,25-1,25-24,-50 25,24-25,1 0,0 50,0-50,0 0,-1 0,1 0,0 0,0 0,0 0,-1 0,1 0,0 0,0 0,0-25,-25 0,24 25,-24-25,0 1,0-1,0 0,0 0,0 0,0 1,0-1,0 0,0 0,0 0,0 1,0-1,0 0,0 0,0 0,0 1,0-1,-24 25,24-25,-25 25,0 0,0 0,25-50,0 75,0 0</inkml:trace>
  <inkml:trace contextRef="#ctx0" brushRef="#br0" timeOffset="317809.7499">4341 11286,'-25'-25,"-24"1,24-1,-49 25,49 0,-25-25,25 25,1 0,-1 0,0 0,0 0,25 25,0 0,0-1,0 1,0 0,0 0,0 0,0-1,0 1,0 0,0 0,0 0,25-1,0 1,-25 0,25 0,-1 0,-24-1,25-24,-25 25,25-25,0 25,-25 0,25-25,-1 0,-24 25,25-25,0 0,0 0,0 0,-1 0,1 0,0 0,0 0,0 0,-1 0,1-25,-25 0,0 0,0 0,0 1,0-1,0 0,0 0,0 0,0 1,0-1,0 0,-25 0,1 0,24 1,-25 24,0 0,25-25,-25 25,0 0,25-25,-24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55:05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17116 8186,'-25'0,"25"-25,-25 25,25-25,-25 25,-24 0,24 0,0 0,0-25,0 25,1 0,-1 0,25 25,0 0,0 0,0-1,25-24,-25 25,0 0,0 0,0 0,24-1,-24 26,0 0,0-1,0 1,0-25,0 24,25 1,-25-25,0-1,0 1,0 0,25 0,-25 0,25-1,-25 1,49-25,-49 25,25 0,25-25,-50 25,25-1,-25 1,24-25,1 0,0 0,0 0,0 0,-1-25,1 1,0-1,0 25,-25-25,25 25,-25-25,0 0,0 1,0-1,0 0,24 25,-24-50,25-24,-25 49,0 0,0 1,0-1,0-25,0 25,0 1,0-1,-25 25,25-25,-24 25,24-25,-25 0,25 1,-25 24,0 0,0-25,1 25,-1-25,0 0,0 25,0 0,1 0,-1 0,25-25,-25 25,-25 0,26 0</inkml:trace>
  <inkml:trace contextRef="#ctx0" brushRef="#br0" timeOffset="45305.07">17736 8186</inkml:trace>
  <inkml:trace contextRef="#ctx0" brushRef="#br0" timeOffset="45939.4919">17736 8186,'-25'0,"0"24,25 1,0 0,-25 25,25-26,-25-24,25 25,0 0,0 0,0 24,0-24,0 0,0 25,-24-26,24 26,0-25,0 0,0-1</inkml:trace>
  <inkml:trace contextRef="#ctx0" brushRef="#br0" timeOffset="47360.7814">17438 8260,'25'0,"-25"25,25 0,-1-1,-24 1,25-25,0 50,0-50,-25 25,49-25,-24 24,-25 1,25-25,0 25,0 0,-25 0,49-1,-49 1,25 0,0 0,-25 0,25-25</inkml:trace>
  <inkml:trace contextRef="#ctx0" brushRef="#br0" timeOffset="49329.1959">17885 7838</inkml:trace>
  <inkml:trace contextRef="#ctx0" brushRef="#br0" timeOffset="50129.1454">17885 7838,'24'0,"1"0,0 0,0 0,0 0,-1 0,26 0,-25 0,0 0,-1 0,1 0,0 0,0-25,24 25,-49-24,25-1</inkml:trace>
  <inkml:trace contextRef="#ctx0" brushRef="#br0" timeOffset="52001.3614">17959 7863,'-25'25,"-24"49,49 1,0-1,0-49,0 25,0-26,0 26,0-25,0 24,0-24,0 0,49-25,-24 0,0-25,-25 0,25 1,-1 24,-24-25,25-25,50 1,-75 24,24 25,1 0,0 0,0 25,-25-1,0 26,0-25,0 0,25-1,-25 26,0-25,0 0,0-1,0 1,0 0,0 0,0 0,0-1,0 1,-25 0</inkml:trace>
  <inkml:trace contextRef="#ctx0" brushRef="#br0" timeOffset="53618.032">18926 7813,'0'25,"-24"25,24-25,-50 24,50-24,-25 0,0-25,0 25,-24-25,24 25,0-25,0 0,25-25,-24-25,24 0,0 26,0-1,0-25,0 25,0-24,0 24,0-25,24 50,-24-24,25-1,0 0,0 0,0 25,-1 0,1 25,0 25,-25-1,25 1,-25-25,0 49,0-24,0 24,0-49,0 0,0 24,0 1,0-25,0 24,0-24,0 0,0 0,0 0,0-1,0 1,-25 0,25 0,-25-25,25 25,0-1,-25 1,1 0,24 0,-25 0</inkml:trace>
  <inkml:trace contextRef="#ctx0" brushRef="#br0" timeOffset="58266.2692">18877 9227,'0'-49,"124"-1,-25-24,-25 49,-24 0,24 25,1-74,-26 74,1-25,0 0,-26 0,-24 0</inkml:trace>
  <inkml:trace contextRef="#ctx0" brushRef="#br0" timeOffset="60178.281">18802 9227,'0'25,"25"0,-25 0,25 24,-25-24,25 0,-25 25,25-26,-25 1,0 0,0 0,0 0,24-25,-24 24,25 1,-25 0,25-25,0 0,0-25,-1-24,1 24,0-25,0-24,0 49,-1 25,1-25,-25-24,25 49,-25-25,25 25,0-25,-25 0,24 25,1 0,0 0,0 0,0 0,24 0,-49 25,0 25,0-26,0 1,0 25,0-25,0 24,0-24,0 0,0 0,0-1,0 26,0-25,0 0,-25-1,-24 26,24-25,25-50,0 0</inkml:trace>
  <inkml:trace contextRef="#ctx0" brushRef="#br0" timeOffset="62042.5385">19894 8682,'0'49,"0"-24,0 0,0 24,0 1,0-25,0 0,0-1,0 1,0 0,0 0,0 0,0 0,-25-1,25 1,0 0,-25 0,0-25,0-25,25 0,0 0,0-24,-24 24,24-25,0 25,0-24,0 24,0 0,0 0,0 1,24-1,-24 0,25 0,0 0,0 25,0 0,0 0,-1 0,1 0,25 50,-50 0,0-26,25-24,-25 25,0 0,0 0,0 24,0-24,0 25,0-25,0 24,0-24,0 0,0 0,0 0,0-1,0 26,0-25,0 0,-25 24,25-24,0 25,-25-50,25 24,0 1</inkml:trace>
  <inkml:trace contextRef="#ctx0" brushRef="#br0" timeOffset="64651.2423">20340 8384,'0'50,"0"-26,0 26,0-25,0 24,0 1,0-25,0 0,0-1,0 1,25 0,-25 0,0 0,0-1,0 1,0 0,25 25,-25-1,0-24,25-25,-25 50,0-25,0-1,24 1,-24-50,50-49,-50 49,25 0,-25 0,25-24,-25 24,0 0,24 25,-24-25,0 1,0-1,25-25,0 50,-25-25,25 25,24 0,-24 50,0-25,-25 0,0-1,0 1,25 0,-25 0,0 0,0-1</inkml:trace>
  <inkml:trace contextRef="#ctx0" brushRef="#br0" timeOffset="71889.1317">17264 9351,'0'-24,"25"-1,0 0,0 0,0-24,-1 49,1-25,0 0,0 0,0 0,-1 25,1-49,0 49,0-25,24 25,-24-75,0 75,0-24,0-1,0 25,-1-25,26 25,0-25,-26 0,26 1,-25-1,0 25,-25-25,24 0</inkml:trace>
  <inkml:trace contextRef="#ctx0" brushRef="#br0" timeOffset="73707.4908">20588 9327,'25'0,"0"0,0 0,-1 0,-24-25,25 25,-25-25,25 25,0-25,-25 0,25 25,-1 0,1-24,0-1,-25 0,50 0,-25 25,-1-25,-24 1,25 24,25-50,-25 25,-1 25,1-50,0 50,-25-24</inkml:trace>
  <inkml:trace contextRef="#ctx0" brushRef="#br0" timeOffset="76632.6571">11857 7293,'0'-25,"25"25,0 0,49 0,0 0,-24 0,24 0,-24 0,24 0,-24 0,24 0,1 0,-1 0,-49 0,50 0,-51 0,51 0,-1 0,1 0,-51 0,26 0,0 0,-1 0,-24 0,25 0,-26 0,1 0,0 0,0 0,24 0,-24 0,25 0,-25 0,-1 0,26 0,-25 0,25 0,-26 0,26 0</inkml:trace>
  <inkml:trace contextRef="#ctx0" brushRef="#br0" timeOffset="121289.5607">11584 9649,'25'0,"0"0,0 0,-1 0,26 0,-25 0,24 0,-24 0,0 0,0 0,24 0,1 0,-25 0,0 0,-1 0,1 0,0 0,0 0,0 0,24 0,-24 0,25 0,-26 0,26 0,-25 0,24 0,-24 0,25 0,-25 0,0 0,24 0,1 0,-25 0,49 0,0 0,-24 0,0 0,-1 0,-24 0,0 0,0 0,24 0,1 0,-25 0,24 0,1 0,-25 0,24 0,-24 0,25 0,-26 0,26 0,0 0,-25 0,-1 0,1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4:59:43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13866,'0'-25,"0"-25,25 26,-25-26,0 25,0 0,0 1,49-26,-49 25,25-24,-25-1,0 25,0-24,0 24,0-50,0 51,0-1,25 25,-25-25,0-25,0 1,25-1,0 25,-25-24,24 24,-24-50,0 51,0-26,0 25,0-24,0-1,0 0,50 26,-50-26,0 25,0 0,0-24,25-1,-25 1,25 49,-25-25,0-25,24 25,-24 1,0-1,0 0,0-25,0 25,25-49,-25 24,25 26,-25-1,0 0,0 0,0 0,0-24,25 24,-25 0,0-24,0-1,25 25,-25-24,0 24</inkml:trace>
  <inkml:trace contextRef="#ctx0" brushRef="#br0" timeOffset="2062.719">11262 11584,'-25'0,"25"25,-25-1,25 1,0 0,-25 0,0-25,25 25,-24-1,24 1,0 0,-50 25,75-75,0 0,-1 25,1-25,0 0,0 1,0-1,-1 25,1-50,0 25,0 25,-25 25,0 0,0 0,0 0,0-1,0 1,25-25,-25 25,0 0,0 0,0-1,0 1,0 0,0 0,0 0,0-1</inkml:trace>
  <inkml:trace contextRef="#ctx0" brushRef="#br0" timeOffset="18845.3433">17264 9103,'25'-24,"0"24,25 0,-26 0,26-25,0-25,-26 50,26 0,-25-25,0 25,-1 0,-24-25,50 1</inkml:trace>
  <inkml:trace contextRef="#ctx0" brushRef="#br0" timeOffset="20735.3724">17364 9079,'0'49,"0"1,0 49,0-49,0-1,0 26,0-51,0 1,0 25,0-1,0-24,0 25,0-1,0 1,0 0,0-26,0 1,0-50,24-24,-24-1,25-24,0 24,0 25,-25 1,25-26,-1 25,-24 0,50-24,-25-1,0 1,-1 49,1-25,0 0,0 25,0 0,0 0,-25 25,24 24,-24 1,25 0,-25-26,0 26,0 0,0-26,0 1,0 0,0 0,0 24,0-24,0 50,0-1,0-24,0-1,0 1,0-25,0 0,-25-1,25 26,0-25,0 0,-24-25,24-25,0 0,-50-25,50 1</inkml:trace>
  <inkml:trace contextRef="#ctx0" brushRef="#br0" timeOffset="23079.8407">18207 9029,'25'-25,"0"-49,-1 74,1-25,-25-25,25 50,-25-25,50 1,-50-1,24 25,1 0,0 0,-25 49,0-24,0 25,50-1,-50-24,0 25,0 0,0-26,0 26,0-25,0 49,0-24,0-25,-25-1,25 26,0-25,-25 0,25-1,-25 26,0 0,1-26,-1 26,0-25,25 0,0-1,-25 1,0 0,1-25,48 0,51-25,-1 0,-49 25,25 0,-1 0,1 0,-25 0,24 0,-24 0,25 0,-26 0,1 0</inkml:trace>
  <inkml:trace contextRef="#ctx0" brushRef="#br0" timeOffset="24576.8219">19050 8706,'-24'0,"24"-24,24-1,26 0,-25 0,0 25,-1-25,1 25,0 0,0 0,0-24,24 24,-49 74,0-49,0 49,0-24,0 24,0-24,0-25,0 24,0 1,0 0,0-26,-25 51,25-50,0 24,0-24,-24 25,24-26,0 26,0-25,0 24,0-24,0 0,0 0,0 0,-25-1</inkml:trace>
  <inkml:trace contextRef="#ctx0" brushRef="#br0" timeOffset="25671.3095">19125 9153,'25'-25,"-1"25,1 0,-25-25,25 25,0 0,-25-24,25 24,-1 0,1 0,0 0,0 0,0 0,-1 0,1 0,0 0,0 0,0-25</inkml:trace>
  <inkml:trace contextRef="#ctx0" brushRef="#br0" timeOffset="32437.5055">16942 8830,'0'50,"0"24,0-49,25 0,-25 25,0 24,25-24,-25-25,24 49,1-24,-25-1,25-49,-25 75,0-26,0-24,25 49,24-24,-49 24,25-24,-25 0,25-26,0 51,-25-50,0-1,25 1,-25 25,24-25,-24 24,0-24,0 50,50-51,-50 1,0 25,25 24,0-49,-25 0,0 0,0-1,24 1,1 0,25-25,49-25,0 25,50-49,-25 49,25-50,49 25,-24-49,49 49,-99 0,50-49,0 49,-26 0,51-24,-1 24,1 0,24 0,0-49,25 24,50 25,24-49,26 49,24-74,-50 49,-24 25,49-99,-99 100,-74-26,-100 25,-24 25,-25 0,-1 0</inkml:trace>
  <inkml:trace contextRef="#ctx0" brushRef="#br0" timeOffset="34120.2092">16198 9575,'0'-50,"0"75,0 24,0 26,0-1,0 1,0-26,0 26,0-1,25-74,-25 50,0-25,0-1,0 26,0-25,0 24,49 1,-49-25,0 0,0-1,0 1</inkml:trace>
  <inkml:trace contextRef="#ctx0" brushRef="#br0" timeOffset="37383.4543">16744 9575,'0'-25,"-25"0,0 25,0 0,0 25,-24 0,-1 24,25-24,0 0,25 0,-24-25,24 24,0 1,0 0,0 25,-25-26,25 1,0 0,0 0,-25 0,25 24,0-24,0 25,0-25,0-1,0 1,0 0,0 0,25 0,0-1,-1 26,1-25,0-25,0 0,0 0,-1 0,-24 25,25-25,0 0,0 0,0 0,0 0,-1 0,1 0,0-25,0 25,-25-25,25 0,24-24,-49 24,0 0,25 0,-25 0,0 1,0-1,0 0,0 0,0 0,0 0,0 1,-25 24,25-25,-25 25,1 0,24-25,-25 25,0 0,0 0,0 0,1 0,-1 0,0 0,0 0,0 0,0 25,1 0,24-1,-50 1,50 0,-25 0,0 0</inkml:trace>
  <inkml:trace contextRef="#ctx0" brushRef="#br0" timeOffset="76408.5066">18455 10740,'0'-24,"25"-1,0 0,-25 0,0 0,24 25,1 0,25-24,-50-1,25 25,-1 0,26 0,-50 25,25-1,-25 26,0-25,0 0,0-1,0 1,0 25,0-25,0 24,0-24,0 25,-25-26,25-48,0-1,25 25,24-25,1 25,-25 0,25 0,-26 0,1 0,-25 25,0 24,0 1,0-25,25 0,-25-1,0 1,0 0,0 0,0 0,0 0,-74 49,49-49,25 0,-50-1,0-24,50 25</inkml:trace>
  <inkml:trace contextRef="#ctx0" brushRef="#br0" timeOffset="78526.4525">19249 10616,'0'-49,"0"24,0 0,25 0,-1 1,1-51,0 75,-25-25,25 25,-25-24,49 24,-49 24,25 26,-25-25,25 24,-25 1,0-25,0 24,0-24,0 25,0-25,0 24,0-24,0 25,0-26,0 26,0-25,0 24,0-24,-25 0,25 25,-25-50,1 24,48-24,26 0,-25-24,49 24,-74-25,25 25,0-25,0 25,-1-25,1 25,0 0</inkml:trace>
  <inkml:trace contextRef="#ctx0" brushRef="#br0" timeOffset="88863.5211">20241 10492,'0'25,"25"-25,24 0,-24 0,25 0,-25 0,-1-25,26 25,-25 0,24-24,-24 24,0 0,0-25,0 25,-1 0,26-25,-25 0,0 25,-1 0</inkml:trace>
  <inkml:trace contextRef="#ctx0" brushRef="#br0" timeOffset="89872.1182">21456 9996,'25'0,"25"0,-50 50,0-25,0 0,0-1,49 26,-24 0,-25-26,0 1,0 0,25 0,-25 0,0-1,0 1,25 0,-25 0,0 0</inkml:trace>
  <inkml:trace contextRef="#ctx0" brushRef="#br0" timeOffset="91038.6071">21903 9922,'25'-25,"24"25,1-25,0 0,-1 1,-24 24,0 0,0 0</inkml:trace>
  <inkml:trace contextRef="#ctx0" brushRef="#br0" timeOffset="92886.0706">21928 9947,'-25'24,"25"1,0 0,0 0,0 0,0 24,0-24,0 0,0 0,0-50,0 0,0 0,25 1,-1 24,1 0,0 24,0 1,-25 0,0 0,25 0,-25-1,25 1,-25 0,0 0,0 0,0-1,0 1,0 0,0 0</inkml:trace>
  <inkml:trace contextRef="#ctx0" brushRef="#br0" timeOffset="94672.5528">22349 10096,'25'0,"0"0,0 0,0 0,-1 0,1-25,0 25,0 0,0 0,24-25,-24 0,0 25,24 0,-24-25,25 25,-25 0,24-25</inkml:trace>
  <inkml:trace contextRef="#ctx0" brushRef="#br0" timeOffset="96608.5787">23218 9599,'0'25,"0"0,0 0,0 0,0-1,0 1,24 0,-24 0,0 24,0-24,0 0,0 25,0-1,0-24,25 25,-25-25,0 24,0-24,25-25,-25 25,0 0</inkml:trace>
  <inkml:trace contextRef="#ctx0" brushRef="#br0" timeOffset="97831.6192">23193 9649,'0'-25,"49"0,-24 1,25-1,-25 25,24 0,-24-25,0 25,-25-25</inkml:trace>
  <inkml:trace contextRef="#ctx0" brushRef="#br0" timeOffset="99079.5533">23292 9947,'50'0,"-26"0,1 0,0-25,0 25,0 0,-1 0,1 0,0-25,0 25,-25-25</inkml:trace>
  <inkml:trace contextRef="#ctx0" brushRef="#br0" timeOffset="103408.5988">21977 10344,'0'24,"0"1,25-25,0 0,25 0,-26 0,26 0</inkml:trace>
  <inkml:trace contextRef="#ctx0" brushRef="#br0" timeOffset="107303.677">17959 10517,'25'124,"0"-49,-1 24,1-25,0 1,0-1,0 25,-1-24,1-1,25 1,-50 24,25 0,-1-49,26 24,-50-24,0-1,50-24,-26 49,-24 26,25-76,25 1,-50 50,25-26,-1-24,1 25,0-1,-25 1,25-25,-25 0,25-25,-1-25,1 25,0-25,74-25,-74 26,50-1,-26 0,26 0,-26 25,1-25,-1 0,26 25,-26 0,26 0,49-24,-50-1,25 0,1 0,24 0,-25 25,50-24,-50-1,0 25,50-25,-25 0,25 25,-25-49,25 49,49-50,-24 50,49-25,-49-24,49 24,-74 0,74 0,-49-24,49-1,-74 25,24-24,1-1,0 25,24-49,-99 49,50 0,-25-49,-25 49,1 0,-1 0,-25 0,1 1,-26 24,-24-25,0 25,0-25</inkml:trace>
  <inkml:trace contextRef="#ctx0" brushRef="#br0" timeOffset="109064.4807">16768 11311,'0'74,"0"-24,25 0,-25 24,0-49,50 74,-25-49,-25-1,0 1,24-1,-24 1,50 24,-50-49,0 0,0 0,25 0,-25-1,25-24,-25 25,0 0,24 0</inkml:trace>
  <inkml:trace contextRef="#ctx0" brushRef="#br0" timeOffset="111431.9628">17438 11261,'0'-24,"0"-1,0 0,-25 0,0 25,1 0,-1 0,0 0,0 0,0 0,-24 0,49 25,-25-25,25 25,-25 0,0-1,1 26,24-25,0 24,0-24,-25 25,25-25,0-1,0 26,0-25,0 0,0 24,0-24,0 0,0 0,25-1,-25 1,0 0,49 25,-24-26,0 1,-25 0,25 0,-1-25,1 25,0-1,0 1,24-25,1 25,0-25,-26 0,26 0,-25 0,0-25,-1 25,1-25,-25 1,0-1,0 0,0-25,0 26,0-1,0 0,0 0,0-24,-25 24,25 0,-49 25,49-25,-25 25,0 0,0 0,1 0,-1 0,0 0,0 0,0 0,1 0,-1 25,-25 0,50 0,-25-25,25 49,-24-24,24 25,0-26,-25-24</inkml:trace>
  <inkml:trace contextRef="#ctx0" brushRef="#br0" timeOffset="114543.5155">19794 12601,'-24'0,"24"-25,0 0,0-24,0 24,24 25,-24-25,25 0,0 0,0 25,25 0,-26 25,-24 0,0 0,0 0,0-1,25 26,-25 0,0-26,0 1,0 0,0 0,0 0,0 24,0 1,0-25,0 24,0-24,0 0,-49 24,49-24,-25 0,25 0,-25-25,0 25,25-50,25 0,0 0,24 0,-24 25,25-24,-1 24,-24 0,25 0,-25 0,24 0,-24 0</inkml:trace>
  <inkml:trace contextRef="#ctx0" brushRef="#br0" timeOffset="116446.8199">20886 12502,'0'24,"25"-24,24-24,-24 24,25-25,-25 25,24-25,1 0,-25 0,24 25,-24 0,25-24,-26 24,1-25,0 0,0 25,0 0,24-25</inkml:trace>
  <inkml:trace contextRef="#ctx0" brushRef="#br0" timeOffset="118582.7564">22647 12080,'0'-25,"0"0,0 0,0 1,0-1,0 0,0 0,0 0,-25 1,25-1,-25 25,1 0,-1 0,0 0,0 0,0 0,1 0,-26 0,25 0,-24 25,49-1,-25-24,0 25,0 0,25 0,-25 0,25-1,0 1,-24 25,24-25,0-1,0 1,0 0,0 0,0 0,0 24,0-24,0 0,0 0,0 0,24-1,1-24,0 0,0 0,0 0,-1 0,1 0,0 0,0 0,24-24,-24 24,0-50,0 50,-25-25,25 25,-25-25,24-24,-24 24,0-25,25 25,-25 1,0-1,0 0,0 0,0 0,0 1,0-26,0 25,0 0,0 1,0-1</inkml:trace>
  <inkml:trace contextRef="#ctx0" brushRef="#br0" timeOffset="125024.4044">19150 12154,'0'50,"0"-25,0 0,0 24,24-49,-24 50,0-25,25-1,0 26,-25-25,25 0,-25-1,25 1,-25 0,0 0,49 24,-49-24,0 0,25 0,-25 24,25 26,0-75,-25 25,0-1,24 1,-24 0,0 0,25 0,0-25,-25 49,0-24,25 0,-25 24,0-24,0 0,0 0,49 25,-49-1,0-24,0 0,0 0,25-1,-25 1,0 0,0 0,0 0,50-1,-50 1,0 0,25 0,-1-25,26 0,0 0,-26 0,26-25,-25 25,25-25,-26 0,1 25,25 0,-25 0,24-24,1-1,-1 25,26-50,-50 50,49 0,-24 0,24 0,-49 0,24-25,26 25,-50 0,49-24,-24 24,74-25,-99 25,49 0,-24-25,-1 25,26 0,-1-25,0 25,1 0,-50-25,49 25,0-24,1 24,24-25,-49 25,74-25,-75 0,26 0,24 25,0-25,25-24,50-1,-25 25,24-24,26 24,-1-49,1 24,24 25,-25-24,-24 24,-75-25,25 25,-49 1,-51 24,1 0,0 0,0-50</inkml:trace>
  <inkml:trace contextRef="#ctx0" brushRef="#br0" timeOffset="126142.2049">18083 12774,'0'25,"0"0,25 25,0 24,-1-49,1 49,-25-49,0 0,50 24,-50-24,0 25,25-25,-1 0,-24-1,25 1,-25 0,0 0,25 0,-25-1,25 26,-25-25,25-25</inkml:trace>
  <inkml:trace contextRef="#ctx0" brushRef="#br0" timeOffset="127958.5592">18703 12650,'0'-24,"-25"24,0 0,-24 0,-1 0,25 24,1-24,24 25,0 0,-25 0,0 0,25-1,0 1,0 0,0 0,0 0,0-1,0 1,0 0,0 0,0 0,25-1,-25 1,0 0,25 25,-1-26,1 1,-25 0,25 0,0-25,0 0,-25 25,24-25,1 0,0 0,0 0,0 0,-1 0,1-25,0-25,-25 25,0 1,0-1,0 0,0 0,0-24,0 24,0-25,0 25,-25 25,0 0,1 0,-1 0,0 25,0-25,-24 25,24 0,0 0,25-1,-25-24,25 25,-25 0,25 0,-24 0,24-1,-25-24</inkml:trace>
  <inkml:trace contextRef="#ctx0" brushRef="#br0" timeOffset="130662.4005">20563 13965,'25'0,"0"-25,0 0,-25 1,25-1,-1-50,-24 26,0 24,0-25,0 26,-24 24,-1 0,0 0,-25 0,26 0,-26 0,25 0,0 0,1 0,-1 0,0 0,0 24,0 1,25 0,-24-25,-1 25,25 0,-25 24,25 1,0-25,0-1,0 1,0 0,0 0,0 24,50-49,-26 0,1 0,0 0,0 0,0 0,-1 0,1 0,0 0,25 0,-26-24,1 24,0 0,-25-25,25 25,0-50,-1 50,-24-25,25 1,-25-1,0 0,25 25,-25-25</inkml:trace>
  <inkml:trace contextRef="#ctx0" brushRef="#br0" timeOffset="131982.3208">21531 13742,'25'0,"-1"0,1 0,0 0,0-25,24 0,-24 25,0-25,25 25,-26-24,26-1,-25 0,24 25,1 0,0 0,-25-25,-1 25,26-25,-25 25,0-24</inkml:trace>
  <inkml:trace contextRef="#ctx0" brushRef="#br0" timeOffset="134120.7217">22895 13196,'0'25,"0"0,0 0,0-1,0 1,0 0,0 0,-25-25,25-25,0 0,0 0,25 1,-25-1,50 0,-50 0,24 0,1 25,0 0,0 25,-25 25,0-25,0 24,0-24,0 25,0-26,0 26,0-25,0 24,-25 1,25 0,-50-26,50 1,-49 0,24 25,-25-50,50 24,0 1,-24 0,-1-25,25-25,0 0,49-24,-24 49,0-25,25-25,-26 50,1 0,50 0,-50 0,-1 0,1 0,0 0,25 0,-26 0,26 0,-25 0,24 0,-24 0,25 0,-25 0,-25-24,24-1,-24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03:29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12229,'25'0,"25"0,-25 0,24 0,-24 0,0 0,24 0,-24 0,25 0,-25 0,24 0,-24 0,25 0,-1 0,1 0,-25 0,24 0,1 0,0 0,-26 0,51 0,-50 0,24 0,-24 0,25 0,-26 0,26 0,0 0,-1 0,1 0,-1 0,1 0,0 0,-26 0,26 0,-25 0,49 0,-49 0,25 0,24 0,0 0,-24 0,-25 0,25 0,-26 0,51 0,-1 0,-24 0,-1 0,-24 0,25 0,-25 0,-1 0,1 0,0 0,0 0,0 0,-1 0,26 0,-25 0</inkml:trace>
  <inkml:trace contextRef="#ctx0" brushRef="#br0" timeOffset="2089.0704">14561 12353,'25'0,"-1"0,26 0,-25 0,0 0,-1 0,1 0,0 0,0 0,24 0,26 0,-50 0,24 0,-24 0,25 0,-26 0,26 0,-25 0,24 0,-24 0,0 0,0 0,0 0,24 0,1 0,-1 0,-24 0,25 0,-1 0,1 0,-25 0,0 0,24 0,-24 0,25 0,-1 0,-24 0,25 0,-1 0,1 0,-25 0,24 0,1 0,0 0,-26 0,1 0,0 0,25 0,-26 0,1 0,25 0,-1 0,1 0,24 0,-24 0,25 0,-1 0,-49 0,24 0,-24 0,25 0</inkml:trace>
  <inkml:trace contextRef="#ctx0" brushRef="#br0" timeOffset="4439.5763">12105 12378,'50'0,"-26"0,1 0,0 0,0 0,0 0,-1 0,1 0,0 0,0 0,0 0,24 0,-24 0,25 0,-25 0,24 0,-24 0,25 0,-26 0,26 0,-25 0,0 0,-1 0,1 24,25-24,-25 0,24 0,-24 25,25-25,-26 0,26 0,-25 0,24 0,-24 0,0 0,25 0,-26 0,26 0,0 0,-26 0,1 0,0 0,25 0,-25 0,24 0,-24 0,49 25,-49-25,25 0,-25 0,-1 0,1 0,0 0,0 0,0 0</inkml:trace>
  <inkml:trace contextRef="#ctx0" brushRef="#br0" timeOffset="6449.7308">9451 12402,'25'0,"0"0,24 0,-24 0,0 0,24 0,-24 0,50 0,-51 0,1 0,0 0,0 0,0 0,-1 0,26 0,-25 0,0 0,-1 0,1 0,0 0,0 0,0 0,-1 0,26 0,-25 0,0 0,-1 0,51 0,-50 0,24 0,-24 0,0 0,25 0,-1 0,-24 0,0 0,24 0,-24 0,0 0,0 0,24 0,-24 0,0 0,0 0,0 0,-1 0,26 0,-25 0,24 0,-24 0,25 0,-25 0,24 0,-24 0,0 0,0 0,24 0,1 0,-25-49,49 49,-49 0,25 0,-1 0,-24 0,0 0,0-25,-1 25</inkml:trace>
  <inkml:trace contextRef="#ctx0" brushRef="#br0" timeOffset="18327.6488">22523 10021,'0'-25,"-25"25,0 0,1-25,-26 1,25 24,0 0,1 0,-1 0,0 0,25 24,-50 26,50 0,-24-25,24-1,0 26,0-25,0 24,0-24,0 25,0-25,24 24,-24-24,25 25,25 24,-1-49,-24 24,0-49,0 50,0-50,-1 25,1-25,25 25,-50-1,25-24,-1 0,1 0,0 0,0 0,0-24,-1-26,26 0,-50 26,0-1,0-25,0 25,0-24,0 24,0-25,0 26,0-26,0 25,0 0,0 1,0-1,0 0,0 0,-25-24,-24 24,-1-25,25 25,0 0,-24 1,24 24,-25-25</inkml:trace>
  <inkml:trace contextRef="#ctx0" brushRef="#br0" timeOffset="19632.951">23342 10071,'0'-25,"0"0,0 0,-25 25,-25 0,25 0,-24 0,49 25,-25-25,25 50,0-25,0 24,0-24,0 25,0-26,0 26,0-25,0 24,25-24,0 0,-1 0,1 0,0-25,0 0,0 0,-1 0,1 0,0 0,0 0,0 0,-1 0,-24-25,0 0,0 0,25 0,-25 1,0-1,0 0,0-25,0 26,0-1,0 0,0 0,-49 0,49 1</inkml:trace>
  <inkml:trace contextRef="#ctx0" brushRef="#br0" timeOffset="21097.9034">24334 9872,'0'0,"-50"-49,50 24,-25 25,1 0,24-25,-25 25,0 0,0 0,-24 0,24 0,0 0,25 50,-25-1,0-49,25 25,0 0,0 0,0-1,0 26,0-25,0 0,0 0,0-1,0 1,0 0,0 0,0 0,0-1,25-24,0 0,0 0,24 25,-24-25,25 0,-25 0,24 0,-24 0,25 0,-26 0,26 0,-25 0,0 0,-1 0,-24-25,25 1,-25-1,0 0,0 0,0 0,0-24,0-1,0 25,-25-24,25 24,-24-25,-1 25,0 1,0-1,25 0</inkml:trace>
  <inkml:trace contextRef="#ctx0" brushRef="#br0" timeOffset="22656.9407">22870 11112,'-49'-49,"24"24,-25 0,1 0,24 25,0 0,25 25,-25 0,0 0,25 0,0-1,0 1,0 0,0 0,0 0,0 0,0-1,0 1,0 0,25 0,-25 0,25-25,0 24,-25 1,49-25,-24 0,25 0,-25 0,24 0,-24-25,0 1,0-1,-1 0,1-25,-25 26,0-1,0 0,0 0,0 0,0 0</inkml:trace>
  <inkml:trace contextRef="#ctx0" brushRef="#br0" timeOffset="24199.9937">23565 10864,'25'0,"-25"50,0-25,0 0,0-1,0 1,0 0,0 0,24 0,1-25,-25 24,25 1,0-25,0 0,49 50,0-50,-49 0,25 0,-25 0,24 0,-24 0,0 0,0-25,-25 0,0 0,0-24,0 24,0 0,0 0,0 1,0-26,0 25,-50 0,25 1,25-1,-25 0,1 25,-1-25,0 25,0 0,0 0,1 0,-1 0</inkml:trace>
  <inkml:trace contextRef="#ctx0" brushRef="#br0" timeOffset="25366.8297">24507 10517,'0'25,"0"0,0 0,0 24,0-24,25 25,-25-26,0 1,25 25,-25-25,25 24,-25-24,25 0</inkml:trace>
  <inkml:trace contextRef="#ctx0" brushRef="#br0" timeOffset="27199.9066">22895 11881,'25'0,"-25"-24,0-1,0 0,0 0,0 0,-25 25,0 0,0 50,25-25,0 24,0-24,0 25,0-25,25 24,0-24,-25 0,25-25,-25 25,25 24,-1-49,1 0,25 0,-25 0,24 0,-24 0,-25-25,25 1,-25-1,0 0,0 0,0 0,25 1,-25-1,0-25,0 25,0 1,0-1,0 0,0 0,-50-24,25 24,1 0,-1 25,0-25,0 25,0 0</inkml:trace>
  <inkml:trace contextRef="#ctx0" brushRef="#br0" timeOffset="28064.9191">23962 11460,'49'25,"-49"49,0-49,25 49,-25-49,0 0,25 0,0-1,-25 1,0 25,49-1</inkml:trace>
  <inkml:trace contextRef="#ctx0" brushRef="#br0" timeOffset="30207.4969">24656 11286,'0'25,"0"0,0 0,0 24,0-24,25 0,0 24,0-49,-25 25,24-25,1 50,0-50,-25 25,25-25,0 0,24 0,-24 0,25 0,-26 0,1 0,0-50,-25 0,25 26,-25-1,0 0,0 0,0-24,0 24,0-25,0 25,-25 25,25-24,-25 24,0-25,1 25,-1 0,0 0,0 0,0 0,1 0,-1 0,0 0,0 0,0 0,-24 0,24 0,25 49,-25-24,0-25,25 25</inkml:trace>
  <inkml:trace contextRef="#ctx0" brushRef="#br0" timeOffset="32015.5586">21432 10368,'0'-24,"-25"24,0 0,0-25,0 25,1 0,-1 0,0 0,25 49,0-24,-50 0,50 0,0 0,0-1,0 1,0 0,0 0,0 0,0-1,0 1,0 0,0 0,25-25,0 49,0-49,0 50,-1-50,26 25,-25-25,0 0,-1 0,1 0,0 0,0 0,0 0,-1-25,1 25,-25-25,25 25,-25-25,25-24,-25 24,0 0,-25 0,25 1,-50-26,26 25,-1 0,0 25,0-24</inkml:trace>
  <inkml:trace contextRef="#ctx0" brushRef="#br0" timeOffset="33081.022">21655 11311,'25'0,"-1"0,-24 25,25 24,-25-24,25 0,-25 25,0-26,0 26,25-50,-25 25,25 0,-25-1,0 1</inkml:trace>
  <inkml:trace contextRef="#ctx0" brushRef="#br0" timeOffset="34872.9823">21853 12254,'50'-75,"-25"25,-25 1,24 49,1-25,0 0,-25 0,25 25,0 0,0 0,-1 0,1 0,-25 25,25 0,-25 0,0 0,0-1,0 1,0 0,0 0,0 0,0 0,0 24,0-24,0 25,-25-26,25 1,0 25,-25-25,25-1,-24 1,48-25,26-25,-25-24,24 49,-49-25,25 0,0 25,-25-25,50 25,-26 0,1 0,-25-24,25 24,0-25,0 25,-1 0</inkml:trace>
  <inkml:trace contextRef="#ctx0" brushRef="#br0" timeOffset="39472.0831">21407 9103,'0'50,"0"24,0-24,0 24,49 1,-24 24,-25-49,50 49,-25-50,-25 26,24-1,-24-24,25-1,0-24,-25 25,0 24,25 1,0-50,24 74,-49-50,25 1,-25-25,25 24,-25 26,25-75,-1 49,-24-24,25 50,0-51,-25 26,0-25,25 24,0 1,-25 0,0-26,0 1,0 0,49 25,-49-26,0 26,25-25,0 0,0 24,0-24,-25 0,0 25,0-26,24 26,-24 0,50-1,-50-24,0 25,25-1,-25 26,25-51,-25 26,24-25,1 74,0-49,-25-1,0 1,25-25,0-1,-25 51,24-50,-24 0,0-1,25 26,-25-25,50 24,-50 26,25-26,24 26,-49-26,25 1,-25 0,25-26,-25 1,25 0,-1 0,-24 0,0-1,25 1,-25 0,25 0,0 24,0 26,-25-26,49 1,-49-25,0 25,25-26,-25 26,25 0,-25-26,25 1,-25 0,24 0,1 0,-25-1,25 26,0-25,0 49,-1-49,-24 49,50-24,-25 0,-25-1,50 26,-26-51,-24 26,0 0,25-50,-25 49,25 1,0 24,0-49,-25 25,0-25,49 24,-49-24,0 25,0-26,25 1,-25 25,25-25,24 49,-49-49,0 24,25-24,-25 0,0 0,0 0,25-1,-25 1,0 0,25 0,-25 0,0-1,25-24,-25 25,0 25,0-25,0-1,24 1</inkml:trace>
  <inkml:trace contextRef="#ctx0" brushRef="#br0" timeOffset="42464.0589">22994 12378,'-25'0,"50"-25,25 25,-25 0,0 0,-1 0,1 0,0 0,0 0,24-50,-24 50,0 0,25 0,-1 0,1 0,-1 0,26-25,-26 25,1 0,0-24,-1 24,26 0,-26-25,-24 25,0 0,24 0,-24 0,25-25,24 25,-24-25,0 25,24-50,-24 50,-26 0,51 0,-26-24,-24 24,25 0,-1-25,1 25,-25 0,49-50,-24 25,-1 25,26 0,-26-24,26-1,-26 25,-49-25,50 25,0-25,-1 25</inkml:trace>
  <inkml:trace contextRef="#ctx0" brushRef="#br0" timeOffset="127640.9778">24433 12278,'25'0,"-25"50,0 24,25-49,-25 25,24-25,1-1,0 51,-25-50,0 24,25 1,0-25,-25 24,24-24,1 25,0-1,-25-24</inkml:trace>
  <inkml:trace contextRef="#ctx0" brushRef="#br0" timeOffset="128713.8179">25003 12129,'25'0,"25"0,-50 50,0-25,49 49,-24-24,-25 24,0-49,50 0,-50 49,25-49,0 25,-25-25,24-1,-24 1</inkml:trace>
  <inkml:trace contextRef="#ctx0" brushRef="#br0" timeOffset="130665.0193">23391 12626,'0'-25,"-25"25,1 0,-1 25,25-1,-25-24,0 25,25 0,-25 0,25 0,-24 24,24-24,-25 25,25-26,0 1,0 0,0 0,0 0,0-1,0 1,0 25,0-25,0-1,0 1,0 0,25 0,-1-25,1 0,-25 25,25-25,0 0,24 0,-24 0,0 0,0 0,0 0,-1 0,1 0,0 0,0 0,0 0,-1-25,1 0,0-25,25 50,-50-24,0-1,24 0,-24 0,0 0,0-24,0 24,0 0,0 0,0-24,0 24,0-25,-24 1,-1 24,25 0,-50-24,50 24,-25 0,1 25,-1-25,0 25</inkml:trace>
  <inkml:trace contextRef="#ctx0" brushRef="#br0" timeOffset="132959.8124">21977 12998,'0'-25,"0"0,25 25,0 0,0 0,0 25,-1 0,1 24,0 1,-25-25,0-1,0 1,0 0,0 0,0 0,0 0,0-1,0 1,0 0,0 0,25-25,0-25,24 0,-49 0,25 25,0 0,0 0,-1 0,1 0,0 25,-25 0,25 0,-25 0,0-1,0 1,0 0,0 0,0 0,0-1,0 26,-25-50,0 25,0 0,1-25,-1 0,0 24,0-24,0 0,1 0,-26 0,50-24</inkml:trace>
  <inkml:trace contextRef="#ctx0" brushRef="#br0" timeOffset="136223.8742">10145 10096,'25'0,"0"0,25 0,-1 0,1 0,49 24,-24-24,24 0,0 25,50-25,-25 0,74 0,-49 0,-25 0,-25 0,75 0,-75 0,0 0,-24 0,49 0,0 0,-25 0,0 0,1 0,-1 0,-50 0,51 0,-26 25,0-25,-24 0,24 25,-24-25,24 25,-24-25,0 0,-1 24,50-24,-24 0,-1 0,1 0,-1 0,25 0,-24 0,-26 0,51 0,-26 0,0 0,1 0,-26 25,-24-25,50 0,-51 0,51 0,-1 0,26 0,-26 0,25 0,-24 0,49 0,-50 0,0 0,26 0,-1 0,25 0,-50 0,1 0,-50 0,49 0,0 0,-24 0,-25 0,49 0,-24 0,24 0,1 0,-1 0,-49 0,49 0,-49 0,49 0,1 0,24 0,-74 0,74 0,-24 0,24 0,-25 0,50 0,-25 0,25 0,-24 0,-1 0,25 0,-25 0,25 0,-74 0,49 0,-25 0,-24 0,0 0,-26 0,26 0,0 0,-1 0,-24 0,25 0,24 0,-49 0,49 0,-49 0,25 0,-26 0,1 0,25 0,-25 0</inkml:trace>
  <inkml:trace contextRef="#ctx0" brushRef="#br0" timeOffset="154561.2553">11187 14213,'25'0,"25"0,-26-25,1 25,25-25,-25 1,0-1,24 0,-24 25,0 0,0-50,-1 50,1 0</inkml:trace>
  <inkml:trace contextRef="#ctx0" brushRef="#br0" timeOffset="156857.5729">11212 14263,'0'24,"0"1,0 0,0 25,0-25,0 24,0-24,25-25,-25 25,25-25,-1 0,1-25,-25 0,50 0,-50 1,25 24,0-50,-1 25,1 0,0 25,-25-25,25 1,24 24,-24 24,0 1,-25 50,0-50,25-1,-25 1,0 0,0 25,0-26,0 26,0-25,0 0,0-1,0 1,0 25,0-25,-50-1,25 1,1 0,-1-25,25-50,0 1,0 24,0 0,0 0,0 1,25-1,-1 25</inkml:trace>
  <inkml:trace contextRef="#ctx0" brushRef="#br0" timeOffset="163849.4828">11857 13990,'50'-50,"-26"50,1 0,0 0,0 0,0-49,24 49,-24 0,0-25,0 25,-25-25,24 25,1 0,-25 50,0-26,0 51,0-26,0-24,0 0,0 0,-25 24,25-24,0 25,0-1,0-24,0 25,0-25,0 24,-49-24,49 0,0 0,0 0,0-1</inkml:trace>
  <inkml:trace contextRef="#ctx0" brushRef="#br0" timeOffset="165097.5196">12031 14287,'24'0,"1"0,25-24,-25 24,24 0,-24 0,25-25,-1 25,-49-25</inkml:trace>
  <inkml:trace contextRef="#ctx0" brushRef="#br0" timeOffset="165978.1362">12477 13767,'25'0,"0"24,-25 26,0 0,0 24,0-49,49 49,-49-24,25-25,-25 49,0-24,25-1,25-24,-50 0,24 25,-24-1,25-49,-25 25,25 0</inkml:trace>
  <inkml:trace contextRef="#ctx0" brushRef="#br0" timeOffset="167978.8057">12576 13816,'0'-25,"0"-24,25 49,-25-25,25-25,25 26,-26 24,1 0,0 0,0 24,-25 1,25 0,-25 0,24 0,-24-1,0 1,0 0,0 0,0 0,0-1,0 1,0 0,0 0,0 0,0-1,0 1,0 0,-24 25,48-100,-24 25,50 0,-50 1,25 24,-25-25,25 0,-1 25,1 0,-25 25,50 0,-50 24,25 1,-25-25,0-1,0 1,0 0,0 0,0 0,0-1,0 1,0 0,0 0,-25 0,25 0,-25 24,0-24,0-25,1 50,-1-50,0 0,0 24,0-24,1 0,-1 0,0 0,0 0,0 0</inkml:trace>
  <inkml:trace contextRef="#ctx0" brushRef="#br0" timeOffset="170400.1918">13469 13717,'0'-25,"0"0,0 1,0-1,0 0,25 0,0 25,0-49,0 24,-1 25,1 0,0 0,0 25,-25-1,0 1,25 0,-25 0,0 0,0 24,0-24,0 25,0-26,0 26,0 0,-25-26,25 1,-25 0,0 0,0 0,25 24,0-24,0-75,0 26,25-1,-25-25,25 50,-25-25,25 25,0 0,-1 0,1 0,0 0,0 0,-25 25,25 0,-25 0,0 0,24-1,-24 1,0 0,0 0,0 0,0-1,0 26,0-25,0 0,0-1,-24 1,24 25,0-25,-50 0,0-1,50 1,-24-25</inkml:trace>
  <inkml:trace contextRef="#ctx0" brushRef="#br0" timeOffset="183848.6694">2456 13791,'25'0,"24"0,-24 0,0 0,0 0,0-24,49 24,-49 0,24 0,-24 0,50 0,-51 0,-24-25</inkml:trace>
  <inkml:trace contextRef="#ctx0" brushRef="#br0" timeOffset="186217.0446">2456 13866,'0'49,"0"-24,0 0,0 25,0-1,0-24,0 25,0-26,25-24,-25-24,49-26,-49 25,25 0,0 25,0-24,0 24,-1 0,1 0,0 0,25 0,-50 24,0 1,0 0,0 0,0 0,0-1,24 1,-24 0,0 25,0-26,0 1,0 0,0 0,0 0,0 0,0-1,-24-24,-1 0,0 0,0 0,0 0</inkml:trace>
  <inkml:trace contextRef="#ctx0" brushRef="#br0" timeOffset="188544.5913">2307 14982,'0'-25,"0"50,-25-25,25 25,0 0,0-1,0 1,0 25,25-1,-25-24,25 0,0 0,0-25,-1 49,1-49,0 0,0 0,0 0,-1 0,1 0,0 0,0-49,-25 24,25 0,-1-24,-24-1,0 25,0 0,0-24,0 24,0 0,0-24,-24-1,-1 25,0 25,-25 0,26 0,-26 0,25 0,-24 0,49 25,-25-25,25 25</inkml:trace>
  <inkml:trace contextRef="#ctx0" brushRef="#br0" timeOffset="189728.241">2902 14808,'25'0,"25"0,-50 25,0 0,0 0,0 0,0 24,25-24,-25 0,0 24,0-24,0 25,0-25</inkml:trace>
  <inkml:trace contextRef="#ctx0" brushRef="#br0" timeOffset="191483.9748">3523 14833,'-25'-25,"25"1,0-1,-25 25,0-25,0 25,1 0,-1 0,0 0,0 0,0 25,1-25,24 25,-25 24,0-24,0 25,25-26,0 26,0-25,0 0,0-1,0 1,0 0,0 0,0 0,0-1,25-24,0 0,0 0,-1 0,1 0,0 0,0 0,0 0,-1 0,1 0,25-24,-50-1,25-25,-25 25,0 1,24-1,-24 0,0 0,0 0,0 1,0-26,0 25,0 0,-24 1</inkml:trace>
  <inkml:trace contextRef="#ctx0" brushRef="#br0" timeOffset="192514.2133">3795 14684,'25'0,"-25"25,0 50,0-26,0-24,0 0,0 24,0-24,0 25,0-25,0 24,0-24,0 25,0-26,0 26,0-25,0 0</inkml:trace>
  <inkml:trace contextRef="#ctx0" brushRef="#br0" timeOffset="194472.2635">2952 14808,'0'25,"0"0,0 0,0 0,0-1,0 26,-25-25,25 0,0-1,0 1,0 0,0 0,0 0,0 24,0-24,0 25,0-26</inkml:trace>
  <inkml:trace contextRef="#ctx0" brushRef="#br0" timeOffset="196792.2667">4788 13568,'74'0,"-49"0,24 0,-24 0,0 0,0 0,0 0,0 0,-1 0,1 0,0 0,0 0,-25 25,0 0,0 0,0 24,0 1,0-25,0-1,-25 1,0 0,25 0,0 0,-25-1,25 1,0 0,0 0,0 0,0-1,-24 26,-1-25,25 0,-25-1,0 1,25 0,0 0,0 0</inkml:trace>
  <inkml:trace contextRef="#ctx0" brushRef="#br0" timeOffset="197753.944">4912 13940,'0'-25,"24"25,1 0,0 0,0 0,0 0,0 0,-1 0,1 25,0-25</inkml:trace>
  <inkml:trace contextRef="#ctx0" brushRef="#br0" timeOffset="199769.5665">4738 14858,'0'-50,"0"26,0-1,0 0,0 0,0 0,0 1,0-1,0-25,-25 25,25 1,-25 24,1 0,24 24,-25-24,0 0,25 25,-25 0,25 0,0 0,0-1,-49 1,49 25,0-25,0 24,0-24,0 25,0-26,0 1,0 0,0 0,24-25,1 25,0-1,25-24,-50 25,24-25,1 0,0 0,0 0,0 0,24-25,-24 1,-25-1,0 0,25 0,-25 0,0 1,0-26,0 25,0-24,0 24,0 0,0 0,-25 0,0 25</inkml:trace>
  <inkml:trace contextRef="#ctx0" brushRef="#br0" timeOffset="200657.2815">5160 14610,'49'50,"-49"-1,0-24,0 49,0-24,0 0,25-1,-25 26,25-51,-25 1,0 25,25-50</inkml:trace>
  <inkml:trace contextRef="#ctx0" brushRef="#br0" timeOffset="201464.1772">5557 14560,'24'50,"-24"0,0-26,0 26,0-25,0 24,0-24,25 25,-25-1,0-24,25 25,-25-25,0 24,0-24,25 0,-25 0,0-50,0-74</inkml:trace>
  <inkml:trace contextRef="#ctx0" brushRef="#br0" timeOffset="202314.2989">5780 14560,'25'0,"-25"25,0 0,0 25,24-26,-24 26,0-25,0 49,0-49,0 25,25-26,-25 1,0 0,0 25,0-26,25-24,-25-24</inkml:trace>
  <inkml:trace contextRef="#ctx0" brushRef="#br0" timeOffset="204217.5978">7020 13494,'0'49,"0"-24,0 0,0 0,0 0,25 24,-25-24,0 25,0-26,0 26,0-25,25 24,-1-24</inkml:trace>
  <inkml:trace contextRef="#ctx0" brushRef="#br0" timeOffset="206319.7977">7070 13568,'0'-25,"24"1,-24-1,25 25,25 0,-50 25,0-1,0 1,0 0,0 0,0 0,0 24,0-24,0 25,0-26,-25-24,50 0,0 0,0 0,-1 0,1 0,0 0,0 0,0 0,-1 0,-24 25,25 0,0-25,-25 25,0 0,0-1,0 1,0 0,0 0,0 0,0-1,0 26,0 0,0-26,-25 26,0-25,1 0,-1-25,0 0,-25 0,26 0,-1 0,0 0,0-25,0 0,0 25,25-25,0 0,-24 1,24-26,0 0,0 26,0-1,0 0,0 0,0 0,0 1</inkml:trace>
  <inkml:trace contextRef="#ctx0" brushRef="#br0" timeOffset="220792.3491">7219 14511,'24'-25,"-24"75,0-1,50 50,-50-49,0-25,0 0,25-1,-25 1,0 25,0-25,25-1,-25 1</inkml:trace>
  <inkml:trace contextRef="#ctx0" brushRef="#br0" timeOffset="222601.3411">7938 14684,'0'-24,"0"-1,-25 25,0 0,0 0,1 25,24-1,0 26,0-25,0 0,0-1,0 26,0-25,0 0,24-1,1-24,0 25,25 0,-26-25,1 25,0-25,25 0,-1 0,-24 0,25 0,-25 0,-1 0,26 0,-25 0,-25-50,49 25,-24-24,0-26,-25 51,0-1,0 0,0 0,-25 0,0 25,1-24,-26-1,25 25,0 0,1 0,-26 0,25 0,0 0,0 0,1 0,-1 0,0 0</inkml:trace>
  <inkml:trace contextRef="#ctx0" brushRef="#br0" timeOffset="223874.4199">8484 14486,'24'0,"1"25,-25 0,0-1,0 1,25 25,-25-25,0-1,0 26,0-25,0 0,0-1,0 1,0 0,0 0,25 0</inkml:trace>
  <inkml:trace contextRef="#ctx0" brushRef="#br0" timeOffset="224961.7008">8707 14536,'0'24,"25"1,-25 0,24-25,-24 25,0 24,0-24,0 0,0 0,0 0,25-25,-25 24</inkml:trace>
  <inkml:trace contextRef="#ctx0" brushRef="#br0" timeOffset="231424.4099">9575 13469,'0'-25,"0"0,0 1,25 24,24 0,-49 24,0 1,0 25,0-25,0-1,0 1,0 0,0 0,-24 0,24-1,0 26,-50-25,50 0,-25-1,50-24,25 0,-26-24,26-1,-25 25,0-25,-1 25,1 0,0 25,-25 24,0-24,0 0,0 0,0 0,0 24,0-24,-25 49,0-49</inkml:trace>
  <inkml:trace contextRef="#ctx0" brushRef="#br0" timeOffset="233169.7672">9749 14387,'-25'0,"0"0,0-25,0 25,-24 0,24 0,0 25,25 24,0-24,0 25,0-25,0 24,0-24,0 25,0-26,25-24,25 25,-26-25,1 0,0 0,0 0,0 0,-1 0,1 0,0 0,-25-25,50-24,-50 24,0 0,0 0,0 1,0-26,0 25,0 0,0 1,-25-26,0 25,0 25,25-25</inkml:trace>
  <inkml:trace contextRef="#ctx0" brushRef="#br0" timeOffset="234689.0849">10195 14412,'0'24,"0"1,0 25,0-25,0 24,0-24,0 25,0-26,25-24,0 0,-1 0,26 0,-25 0,0 0,0-24,-1 24,-24-25,0 0,25 0,-25-24,0 24,0-25,0 25,0-24,0 24,-25 25,1 0,-1 0,0 0</inkml:trace>
  <inkml:trace contextRef="#ctx0" brushRef="#br0" timeOffset="235449.7959">10567 14287,'25'25,"-25"0,0 0,0 0,25 24,-25-24,0 50,25-51,-25 1,0 0,0 25,24-50,1 0,25-50</inkml:trace>
  <inkml:trace contextRef="#ctx0" brushRef="#br0" timeOffset="236609.7153">10865 14238,'0'25,"25"-1,-25 1,0 0,24 0,-24 0,0 0,0-1,25 1,-25 0,0 0,0 24,0-24</inkml:trace>
  <inkml:trace contextRef="#ctx0" brushRef="#br0" timeOffset="241119.8956">2406 15577,'-24'0,"48"0,150-49,-100 49,26 0,-26-25,25 0,1 25,-26 0,0 0,1 0,-1 0,-49 0,49 0,-24 0,-25 0,49 0,-24-25,24 25,-24 0,-1-24,1 24,-25 0,49-25,-49 25,25 0,-25 0,49 0,0 0,1 0,24 0,-49 0,24 0,0 0,1 0,-26 0,1 0,0 0,-1 0,-24 0,49 0,-24 0,25 0,-1 0,0 0,1 0,-26 0,1 0,24 0,-49 0,0 0,49 0,1 0,-50 0,49 0,-24 0,-1 0,1 0,-1 0,1 0,-25 0,24 0,-24 0,50 0,-1 0,-24 0,-1 0,-24 0,25 0,-25 0,49 0,0-25,-49 25,74 0,-24-25,-1 25,1-25,-1 25,0 0,1 0,-1 0,-24 0,24 0,26 0,-26 0,25 0,0 0,-24 0,-1 0,1 0,-26 0,26 0,-1 0,-24 0,24 0,-49 0,25 0,-1-25,1 25,-25 0,24 0,-24 0,25 0,-1-24,1 24,-25 0,24 0,1 0,-1 0,-24 0,25 0,-25 0,24 0,-24 0,49 0,1 0,24 0,-24 0,73-50,-98 50,49-25,-24 0,-1 25,25-24,-74 24,49 0,1-25,-50 25,24-25,-24 25,0 0,49-25,1 0,-50 1,-1 24,51 0,-26 0,-24 0,25 0,-1-25,1 25,-25-25,0 25,24-25,1 0,-25 25,-1 0,-24-24,25 24,25-25,-25 25,-1 0,1-25,0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2-01-31T05:10:5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3498 17066,'49'0,"-24"0,25 0,-50 24,25-24,24 0,-24 0,25 0,-26 0,26 0,-25 0,24 0,1 0,25 0,-1 0,-24 0,-1 0,1 0,-25 0,49 0,-49 0,24 0,-24 0,25 0,-1 0,1 0,-25 0,24 0,-24 0,25 0,-25 0,24 0,-24 0,0 0,0 0,-1 0,1 0,0 0,0 0,0 0,-50 0,0 0,-49 0,24 0,-24 0,-1 0,-24 25,-25-25,-50 50,1-25,-26-25,26 49,24 1,-50-50,51 49,24-24,-25-25,49 0,51 25,-26-25,26 25,-1-25,25 0,1 0,-1 0,0 0</inkml:trace>
  <inkml:trace contextRef="#ctx0" brushRef="#br0" timeOffset="3152.9956">5160 17190,'-25'-25,"25"0,25 0,0 25,-1 0,1 0,25 0,-1 0,1 0,0-49,-26 49,1 0,50 0,-51-25,51 25,-50 0,-1 0,1 0,0 0,0 0,0 0,-1 0,1 0,0 0,0 0,0 0,-1 0,1-25,0 25,0 0,0 0,24-25,-24 25,25-25,-25 25,-1 0,1 0,0 0,0 0,0 0,-1 0,1 0,0 0,0 0,0 0</inkml:trace>
  <inkml:trace contextRef="#ctx0" brushRef="#br0" timeOffset="6063.1302">6375 16818,'25'-25,"0"25,0 0,-1 0,1 0,0 0,0 0,0 0,-1 0,1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008A4-A27F-4DAA-B8F0-EAF79F216D4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E2D6-80F6-40A6-B7A0-C551CE1B6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1010010101000</a:t>
            </a:r>
            <a:r>
              <a:rPr lang="en-US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4E2D6-80F6-40A6-B7A0-C551CE1B61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customXml" Target="../ink/ink5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customXml" Target="../ink/ink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7734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Spring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Mst.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Tasnim Pervin</a:t>
                      </a:r>
                      <a:endParaRPr lang="en-US" i="1" dirty="0"/>
                    </a:p>
                    <a:p>
                      <a:r>
                        <a:rPr lang="en-US" i="1" dirty="0" smtClean="0"/>
                        <a:t>tasnim.pervin@aiub.edu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27920" y="3420000"/>
              <a:ext cx="2000520" cy="2786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8560" y="3410640"/>
                <a:ext cx="2019240" cy="28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36040" y="2750400"/>
              <a:ext cx="8590680" cy="3786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680" y="2741040"/>
                <a:ext cx="860940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70240" y="2616480"/>
              <a:ext cx="3438360" cy="911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0880" y="2607120"/>
                <a:ext cx="345708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902400" y="3080880"/>
              <a:ext cx="4956480" cy="1973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3040" y="3071520"/>
                <a:ext cx="4975200" cy="19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1520" y="3277080"/>
              <a:ext cx="8278200" cy="233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60" y="3267720"/>
                <a:ext cx="829692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8800" y="6045480"/>
              <a:ext cx="1473840" cy="223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6036120"/>
                <a:ext cx="149256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66720" y="4232520"/>
              <a:ext cx="5724360" cy="175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360" y="4223160"/>
                <a:ext cx="574308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 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=""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=""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235792" y="679578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84200" y="1009080"/>
              <a:ext cx="7760160" cy="4563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999720"/>
                <a:ext cx="777888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16h/22d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2960" y="2598480"/>
              <a:ext cx="7903080" cy="370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589120"/>
                <a:ext cx="7921800" cy="37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920480" y="3313080"/>
              <a:ext cx="241200" cy="607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1120" y="3303720"/>
                <a:ext cx="259920" cy="6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21560" y="3044880"/>
              <a:ext cx="3465360" cy="2670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200" y="3035520"/>
                <a:ext cx="3484080" cy="26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85920" y="5232960"/>
              <a:ext cx="2473920" cy="857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560" y="5223600"/>
                <a:ext cx="249264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10" y="1905198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9800" y="2232360"/>
              <a:ext cx="6920640" cy="274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40" y="2223000"/>
                <a:ext cx="693936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	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===================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1010010101000100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AX+BX=21FCh+A544h = C740h</a:t>
            </a:r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=""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=""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75720" y="2330640"/>
              <a:ext cx="3947040" cy="2179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360" y="2321280"/>
                <a:ext cx="396576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3384" lvl="0" indent="-413384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984885" lvl="1" indent="-571500" defTabSz="54330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036480" y="2410920"/>
              <a:ext cx="670320" cy="42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20" y="2401560"/>
                <a:ext cx="68904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9800" y="3348720"/>
              <a:ext cx="4241880" cy="1312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0440" y="3339360"/>
                <a:ext cx="426060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3ED7FF-C18F-451A-A778-BFF9768ADDB1}"/>
</file>

<file path=customXml/itemProps2.xml><?xml version="1.0" encoding="utf-8"?>
<ds:datastoreItem xmlns:ds="http://schemas.openxmlformats.org/officeDocument/2006/customXml" ds:itemID="{9125369E-80DF-4CED-9D5A-309788122BD6}"/>
</file>

<file path=customXml/itemProps3.xml><?xml version="1.0" encoding="utf-8"?>
<ds:datastoreItem xmlns:ds="http://schemas.openxmlformats.org/officeDocument/2006/customXml" ds:itemID="{18E3DD83-6A51-46B8-9C6A-A0A4E4F4A5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559</TotalTime>
  <Words>1480</Words>
  <Application>Microsoft Office PowerPoint</Application>
  <PresentationFormat>On-screen Show (4:3)</PresentationFormat>
  <Paragraphs>341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Microsoft account</cp:lastModifiedBy>
  <cp:revision>14</cp:revision>
  <dcterms:created xsi:type="dcterms:W3CDTF">2018-12-10T17:20:29Z</dcterms:created>
  <dcterms:modified xsi:type="dcterms:W3CDTF">2022-01-31T05:55:16Z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