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43D09640-F3A8-47EA-814A-FFC461B4DE24}"/>
    <pc:docChg chg="modSld">
      <pc:chgData name="SYEDA ANIKA TASNIM" userId="8fb70a1d-16e3-4c86-a699-7b87e9bfa60b" providerId="ADAL" clId="{43D09640-F3A8-47EA-814A-FFC461B4DE24}" dt="2021-10-03T15:43:44.435" v="56" actId="1076"/>
      <pc:docMkLst>
        <pc:docMk/>
      </pc:docMkLst>
      <pc:sldChg chg="modSp mod">
        <pc:chgData name="SYEDA ANIKA TASNIM" userId="8fb70a1d-16e3-4c86-a699-7b87e9bfa60b" providerId="ADAL" clId="{43D09640-F3A8-47EA-814A-FFC461B4DE24}" dt="2021-10-03T14:11:04.498" v="55" actId="1037"/>
        <pc:sldMkLst>
          <pc:docMk/>
          <pc:sldMk cId="160189111" sldId="279"/>
        </pc:sldMkLst>
        <pc:spChg chg="mod">
          <ac:chgData name="SYEDA ANIKA TASNIM" userId="8fb70a1d-16e3-4c86-a699-7b87e9bfa60b" providerId="ADAL" clId="{43D09640-F3A8-47EA-814A-FFC461B4DE24}" dt="2021-10-03T14:11:04.498" v="55" actId="1037"/>
          <ac:spMkLst>
            <pc:docMk/>
            <pc:sldMk cId="160189111" sldId="279"/>
            <ac:spMk id="87" creationId="{00000000-0000-0000-0000-000000000000}"/>
          </ac:spMkLst>
        </pc:spChg>
      </pc:sldChg>
      <pc:sldChg chg="modSp mod">
        <pc:chgData name="SYEDA ANIKA TASNIM" userId="8fb70a1d-16e3-4c86-a699-7b87e9bfa60b" providerId="ADAL" clId="{43D09640-F3A8-47EA-814A-FFC461B4DE24}" dt="2021-10-03T15:43:44.435" v="56" actId="1076"/>
        <pc:sldMkLst>
          <pc:docMk/>
          <pc:sldMk cId="3848850741" sldId="303"/>
        </pc:sldMkLst>
        <pc:spChg chg="mod">
          <ac:chgData name="SYEDA ANIKA TASNIM" userId="8fb70a1d-16e3-4c86-a699-7b87e9bfa60b" providerId="ADAL" clId="{43D09640-F3A8-47EA-814A-FFC461B4DE24}" dt="2021-10-03T15:43:44.435" v="56" actId="1076"/>
          <ac:spMkLst>
            <pc:docMk/>
            <pc:sldMk cId="3848850741" sldId="303"/>
            <ac:spMk id="166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1A97E40A-E5FC-4448-BE96-FB7AE3D9C018}"/>
    <pc:docChg chg="custSel modSld">
      <pc:chgData name="SYEDA ANIKA TASNIM" userId="8fb70a1d-16e3-4c86-a699-7b87e9bfa60b" providerId="ADAL" clId="{1A97E40A-E5FC-4448-BE96-FB7AE3D9C018}" dt="2021-09-28T07:26:04.167" v="53" actId="20577"/>
      <pc:docMkLst>
        <pc:docMk/>
      </pc:docMkLst>
      <pc:sldChg chg="modSp mod">
        <pc:chgData name="SYEDA ANIKA TASNIM" userId="8fb70a1d-16e3-4c86-a699-7b87e9bfa60b" providerId="ADAL" clId="{1A97E40A-E5FC-4448-BE96-FB7AE3D9C018}" dt="2021-09-28T07:26:04.167" v="53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1A97E40A-E5FC-4448-BE96-FB7AE3D9C018}" dt="2021-09-28T07:26:04.167" v="5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Sp mod">
        <pc:chgData name="SYEDA ANIKA TASNIM" userId="8fb70a1d-16e3-4c86-a699-7b87e9bfa60b" providerId="ADAL" clId="{1A97E40A-E5FC-4448-BE96-FB7AE3D9C018}" dt="2021-09-27T07:32:30.080" v="0" actId="478"/>
        <pc:sldMkLst>
          <pc:docMk/>
          <pc:sldMk cId="3132154582" sldId="267"/>
        </pc:sldMkLst>
        <pc:spChg chg="del">
          <ac:chgData name="SYEDA ANIKA TASNIM" userId="8fb70a1d-16e3-4c86-a699-7b87e9bfa60b" providerId="ADAL" clId="{1A97E40A-E5FC-4448-BE96-FB7AE3D9C018}" dt="2021-09-27T07:32:30.080" v="0" actId="478"/>
          <ac:spMkLst>
            <pc:docMk/>
            <pc:sldMk cId="3132154582" sldId="267"/>
            <ac:spMk id="5" creationId="{3322CB79-31E6-2043-9768-6699756B1F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IBM Personal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4656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Mst.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Tasnim Pervin</a:t>
                      </a:r>
                      <a:endParaRPr lang="en-US" i="1" dirty="0"/>
                    </a:p>
                    <a:p>
                      <a:r>
                        <a:rPr lang="en-US" i="1" smtClean="0"/>
                        <a:t>Tasnim.pervin@aiub.edu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bg1">
                    <a:lumMod val="9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u="sng" dirty="0">
                <a:solidFill>
                  <a:schemeClr val="tx1"/>
                </a:solidFill>
              </a:rPr>
              <a:t>Data register </a:t>
            </a:r>
            <a:r>
              <a:rPr sz="1969" dirty="0">
                <a:solidFill>
                  <a:schemeClr val="tx1"/>
                </a:solidFill>
              </a:rPr>
              <a:t>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u="sng" dirty="0">
                <a:solidFill>
                  <a:schemeClr val="tx1"/>
                </a:solidFill>
              </a:rPr>
              <a:t>Address register </a:t>
            </a:r>
            <a:r>
              <a:rPr sz="1969" dirty="0">
                <a:solidFill>
                  <a:schemeClr val="tx1"/>
                </a:solidFill>
              </a:rPr>
              <a:t>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u="sng" dirty="0">
                <a:solidFill>
                  <a:schemeClr val="tx1"/>
                </a:solidFill>
              </a:rPr>
              <a:t>Status register </a:t>
            </a:r>
            <a:r>
              <a:rPr sz="1969" dirty="0">
                <a:solidFill>
                  <a:schemeClr val="tx1"/>
                </a:solidFill>
              </a:rPr>
              <a:t>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bg1">
                    <a:lumMod val="95000"/>
                  </a:schemeClr>
                </a:solidFill>
              </a:rPr>
              <a:t>Memory Recall (Bonus-1)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21973" y="151805"/>
            <a:ext cx="8474273" cy="735397"/>
          </a:xfrm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bg1">
                    <a:lumMod val="9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750093" y="994359"/>
            <a:ext cx="8097786" cy="2414876"/>
          </a:xfrm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/>
        </p:nvGraphicFramePr>
        <p:xfrm>
          <a:off x="1119559" y="3713493"/>
          <a:ext cx="6985946" cy="25122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85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0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479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Hex Representation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0000 0000 0000 0000 0000 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00000h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0000 0000 0000 0000 0001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00001h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0000 0000 0000 0000 0010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00010h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/>
                        <a:t>	0000 0000 0000 0000 0011</a:t>
                      </a:r>
                      <a:endParaRPr sz="23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00011h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	0000 0000 0000 0000 0100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00100h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  <p:sp>
        <p:nvSpPr>
          <p:cNvPr id="124" name="Shape 124"/>
          <p:cNvSpPr/>
          <p:nvPr/>
        </p:nvSpPr>
        <p:spPr>
          <a:xfrm>
            <a:off x="2954182" y="5944079"/>
            <a:ext cx="2641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80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  <a:latin typeface="+mj-lt"/>
              </a:rPr>
              <a:t>[Ref: Figure:3.3]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19" dirty="0">
                <a:solidFill>
                  <a:schemeClr val="accent3">
                    <a:lumMod val="75000"/>
                  </a:schemeClr>
                </a:solidFill>
              </a:rPr>
              <a:t>Memory Recall (Bonus-1)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332026" y="277717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332026" y="1473399"/>
            <a:ext cx="8479948" cy="49869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graphicFrame>
        <p:nvGraphicFramePr>
          <p:cNvPr id="168" name="Table 168"/>
          <p:cNvGraphicFramePr/>
          <p:nvPr>
            <p:extLst>
              <p:ext uri="{D42A27DB-BD31-4B8C-83A1-F6EECF244321}">
                <p14:modId xmlns:p14="http://schemas.microsoft.com/office/powerpoint/2010/main" val="1880331819"/>
              </p:ext>
            </p:extLst>
          </p:nvPr>
        </p:nvGraphicFramePr>
        <p:xfrm>
          <a:off x="1548453" y="1976850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</a:t>
            </a:r>
            <a:r>
              <a:rPr lang="en-US" sz="1657" b="1" dirty="0" err="1">
                <a:solidFill>
                  <a:schemeClr val="tx1"/>
                </a:solidFill>
              </a:rPr>
              <a:t>FF</a:t>
            </a:r>
            <a:r>
              <a:rPr sz="1657" b="1" dirty="0" err="1">
                <a:solidFill>
                  <a:schemeClr val="tx1"/>
                </a:solidFill>
              </a:rPr>
              <a:t>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</a:t>
            </a:r>
            <a:r>
              <a:rPr lang="en-US" b="1" dirty="0">
                <a:solidFill>
                  <a:srgbClr val="FF0000"/>
                </a:solidFill>
              </a:rPr>
              <a:t>most powerful </a:t>
            </a:r>
            <a:r>
              <a:rPr lang="en-US" b="1" dirty="0">
                <a:solidFill>
                  <a:schemeClr val="tx1"/>
                </a:solidFill>
              </a:rPr>
              <a:t>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</a:t>
            </a:r>
            <a:r>
              <a:rPr lang="en-US" b="1" dirty="0">
                <a:solidFill>
                  <a:srgbClr val="FF0000"/>
                </a:solidFill>
              </a:rPr>
              <a:t>is three times faster </a:t>
            </a:r>
            <a:r>
              <a:rPr lang="en-US" b="1" dirty="0">
                <a:solidFill>
                  <a:schemeClr val="tx1"/>
                </a:solidFill>
              </a:rPr>
              <a:t>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65354EA01BC44868D572CD0454262" ma:contentTypeVersion="2" ma:contentTypeDescription="Create a new document." ma:contentTypeScope="" ma:versionID="aa5ed7eaa0e886c57eaafc48fb2babd1">
  <xsd:schema xmlns:xsd="http://www.w3.org/2001/XMLSchema" xmlns:xs="http://www.w3.org/2001/XMLSchema" xmlns:p="http://schemas.microsoft.com/office/2006/metadata/properties" xmlns:ns2="9c7cff56-e87f-4cd3-b12c-6a0e3ad4f82e" targetNamespace="http://schemas.microsoft.com/office/2006/metadata/properties" ma:root="true" ma:fieldsID="4b96e3f0e2cec9bf9225510947760c74" ns2:_="">
    <xsd:import namespace="9c7cff56-e87f-4cd3-b12c-6a0e3ad4f8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cff56-e87f-4cd3-b12c-6a0e3ad4f8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3209B-8A95-4080-BC46-DDC7528B9E81}"/>
</file>

<file path=customXml/itemProps2.xml><?xml version="1.0" encoding="utf-8"?>
<ds:datastoreItem xmlns:ds="http://schemas.openxmlformats.org/officeDocument/2006/customXml" ds:itemID="{DE3F4DE7-26C9-49C8-B9D8-E16EF8561B33}"/>
</file>

<file path=customXml/itemProps3.xml><?xml version="1.0" encoding="utf-8"?>
<ds:datastoreItem xmlns:ds="http://schemas.openxmlformats.org/officeDocument/2006/customXml" ds:itemID="{1788523B-DCF1-4FAF-AC5B-AAC5006B55A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1932</TotalTime>
  <Words>2257</Words>
  <Application>Microsoft Office PowerPoint</Application>
  <PresentationFormat>On-screen Show (4:3)</PresentationFormat>
  <Paragraphs>312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Corbel</vt:lpstr>
      <vt:lpstr>Times New Roman</vt:lpstr>
      <vt:lpstr>Wingdings</vt:lpstr>
      <vt:lpstr>Spectrum</vt:lpstr>
      <vt:lpstr>IBM Personal Computers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 (Bonus-1)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 (Bonus-1)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Microsoft account</cp:lastModifiedBy>
  <cp:revision>20</cp:revision>
  <dcterms:created xsi:type="dcterms:W3CDTF">2018-12-10T17:20:29Z</dcterms:created>
  <dcterms:modified xsi:type="dcterms:W3CDTF">2022-02-06T16:29:27Z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0x01010057065354EA01BC44868D572CD0454262</vt:lpwstr>
  </property>
</Properties>
</file>