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9"/>
  </p:notesMasterIdLst>
  <p:sldIdLst>
    <p:sldId id="256" r:id="rId3"/>
    <p:sldId id="27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F5D39-CD83-4EDF-80CF-72FAAD0EDAA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B9A-F7F3-4036-8F4F-066D0F39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1481903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42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1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7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1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5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6393-8E18-4114-9B8A-5F92555981C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939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9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83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1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100523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0052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297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4145655" y="860882"/>
            <a:ext cx="4855470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DL,0AH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AH,4CH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          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that can convert the user input character in UPPERCASE like below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 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 smtClean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0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chemeClr val="tx1"/>
                </a:solidFill>
              </a:rPr>
              <a:t>1. Creating</a:t>
            </a:r>
            <a:r>
              <a:rPr lang="en-US" sz="2400" b="1" dirty="0">
                <a:solidFill>
                  <a:schemeClr val="tx1"/>
                </a:solidFill>
              </a:rPr>
              <a:t>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 smtClean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chemeClr val="tx1"/>
                </a:solidFill>
              </a:rPr>
              <a:t>2. By </a:t>
            </a:r>
            <a:r>
              <a:rPr lang="en-US" sz="2400" b="1" dirty="0">
                <a:solidFill>
                  <a:schemeClr val="tx1"/>
                </a:solidFill>
              </a:rPr>
              <a:t>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hape 38"/>
          <p:cNvSpPr txBox="1">
            <a:spLocks/>
          </p:cNvSpPr>
          <p:nvPr/>
        </p:nvSpPr>
        <p:spPr>
          <a:xfrm>
            <a:off x="684721" y="617929"/>
            <a:ext cx="7358063" cy="88010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640" b="1" dirty="0" smtClean="0">
                <a:solidFill>
                  <a:schemeClr val="accent3">
                    <a:lumMod val="75000"/>
                  </a:schemeClr>
                </a:solidFill>
              </a:rPr>
              <a:t>Overview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6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465809" y="191068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	CODE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>
            <p:extLst>
              <p:ext uri="{D42A27DB-BD31-4B8C-83A1-F6EECF244321}">
                <p14:modId xmlns:p14="http://schemas.microsoft.com/office/powerpoint/2010/main" val="2681924853"/>
              </p:ext>
            </p:extLst>
          </p:nvPr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The program will 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4E76B3-25F7-42B4-B950-1EC34A89AB58}"/>
</file>

<file path=customXml/itemProps2.xml><?xml version="1.0" encoding="utf-8"?>
<ds:datastoreItem xmlns:ds="http://schemas.openxmlformats.org/officeDocument/2006/customXml" ds:itemID="{E203E128-B726-4015-9BD0-7FC2AC4775DA}"/>
</file>

<file path=customXml/itemProps3.xml><?xml version="1.0" encoding="utf-8"?>
<ds:datastoreItem xmlns:ds="http://schemas.openxmlformats.org/officeDocument/2006/customXml" ds:itemID="{D8E855EF-28B3-40E5-9C04-0E8760D368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695</Words>
  <Application>Microsoft Office PowerPoint</Application>
  <PresentationFormat>On-screen Show (4:3)</PresentationFormat>
  <Paragraphs>156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Times New Roman</vt:lpstr>
      <vt:lpstr>Wingdings</vt:lpstr>
      <vt:lpstr>Spectrum</vt:lpstr>
      <vt:lpstr>Office Theme</vt:lpstr>
      <vt:lpstr>Lecture Title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15</cp:revision>
  <dcterms:created xsi:type="dcterms:W3CDTF">2018-12-10T17:20:29Z</dcterms:created>
  <dcterms:modified xsi:type="dcterms:W3CDTF">2020-04-29T08:19:29Z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