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ANIKA TASNIM" userId="8fb70a1d-16e3-4c86-a699-7b87e9bfa60b" providerId="ADAL" clId="{6EC6BC0F-3F63-4F1E-9C0E-1A78B56075C5}"/>
    <pc:docChg chg="undo custSel modSld">
      <pc:chgData name="SYEDA ANIKA TASNIM" userId="8fb70a1d-16e3-4c86-a699-7b87e9bfa60b" providerId="ADAL" clId="{6EC6BC0F-3F63-4F1E-9C0E-1A78B56075C5}" dt="2021-10-23T15:31:52.354" v="118" actId="20577"/>
      <pc:docMkLst>
        <pc:docMk/>
      </pc:docMkLst>
      <pc:sldChg chg="modSp mod">
        <pc:chgData name="SYEDA ANIKA TASNIM" userId="8fb70a1d-16e3-4c86-a699-7b87e9bfa60b" providerId="ADAL" clId="{6EC6BC0F-3F63-4F1E-9C0E-1A78B56075C5}" dt="2021-10-11T06:15:11.499" v="116" actId="20577"/>
        <pc:sldMkLst>
          <pc:docMk/>
          <pc:sldMk cId="700707328" sldId="256"/>
        </pc:sldMkLst>
        <pc:spChg chg="mod">
          <ac:chgData name="SYEDA ANIKA TASNIM" userId="8fb70a1d-16e3-4c86-a699-7b87e9bfa60b" providerId="ADAL" clId="{6EC6BC0F-3F63-4F1E-9C0E-1A78B56075C5}" dt="2021-10-10T12:34:16.914" v="24" actId="10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SYEDA ANIKA TASNIM" userId="8fb70a1d-16e3-4c86-a699-7b87e9bfa60b" providerId="ADAL" clId="{6EC6BC0F-3F63-4F1E-9C0E-1A78B56075C5}" dt="2021-10-11T06:15:11.499" v="11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SYEDA ANIKA TASNIM" userId="8fb70a1d-16e3-4c86-a699-7b87e9bfa60b" providerId="ADAL" clId="{6EC6BC0F-3F63-4F1E-9C0E-1A78B56075C5}" dt="2021-10-10T12:50:41.074" v="40" actId="20577"/>
        <pc:sldMkLst>
          <pc:docMk/>
          <pc:sldMk cId="3438485752" sldId="309"/>
        </pc:sldMkLst>
        <pc:spChg chg="mod">
          <ac:chgData name="SYEDA ANIKA TASNIM" userId="8fb70a1d-16e3-4c86-a699-7b87e9bfa60b" providerId="ADAL" clId="{6EC6BC0F-3F63-4F1E-9C0E-1A78B56075C5}" dt="2021-10-10T12:50:41.074" v="40" actId="20577"/>
          <ac:spMkLst>
            <pc:docMk/>
            <pc:sldMk cId="3438485752" sldId="309"/>
            <ac:spMk id="3" creationId="{329C82CC-6FA4-4F39-8545-B274FD7AADD8}"/>
          </ac:spMkLst>
        </pc:spChg>
      </pc:sldChg>
      <pc:sldChg chg="modSp mod">
        <pc:chgData name="SYEDA ANIKA TASNIM" userId="8fb70a1d-16e3-4c86-a699-7b87e9bfa60b" providerId="ADAL" clId="{6EC6BC0F-3F63-4F1E-9C0E-1A78B56075C5}" dt="2021-10-10T13:02:52.392" v="42" actId="20577"/>
        <pc:sldMkLst>
          <pc:docMk/>
          <pc:sldMk cId="2227614282" sldId="312"/>
        </pc:sldMkLst>
        <pc:spChg chg="mod">
          <ac:chgData name="SYEDA ANIKA TASNIM" userId="8fb70a1d-16e3-4c86-a699-7b87e9bfa60b" providerId="ADAL" clId="{6EC6BC0F-3F63-4F1E-9C0E-1A78B56075C5}" dt="2021-10-10T13:02:52.392" v="42" actId="20577"/>
          <ac:spMkLst>
            <pc:docMk/>
            <pc:sldMk cId="2227614282" sldId="312"/>
            <ac:spMk id="3" creationId="{F854A022-C260-4D7E-A9C2-249662FA14E6}"/>
          </ac:spMkLst>
        </pc:spChg>
      </pc:sldChg>
      <pc:sldChg chg="addSp delSp modSp mod">
        <pc:chgData name="SYEDA ANIKA TASNIM" userId="8fb70a1d-16e3-4c86-a699-7b87e9bfa60b" providerId="ADAL" clId="{6EC6BC0F-3F63-4F1E-9C0E-1A78B56075C5}" dt="2021-10-10T14:10:46.031" v="55" actId="1076"/>
        <pc:sldMkLst>
          <pc:docMk/>
          <pc:sldMk cId="2417391622" sldId="313"/>
        </pc:sldMkLst>
        <pc:graphicFrameChg chg="del modGraphic">
          <ac:chgData name="SYEDA ANIKA TASNIM" userId="8fb70a1d-16e3-4c86-a699-7b87e9bfa60b" providerId="ADAL" clId="{6EC6BC0F-3F63-4F1E-9C0E-1A78B56075C5}" dt="2021-10-10T13:23:39.430" v="44" actId="478"/>
          <ac:graphicFrameMkLst>
            <pc:docMk/>
            <pc:sldMk cId="2417391622" sldId="313"/>
            <ac:graphicFrameMk id="5" creationId="{AA9B4C0F-1399-43AB-92F4-7C00F0D41CCD}"/>
          </ac:graphicFrameMkLst>
        </pc:graphicFrameChg>
        <pc:picChg chg="add mod">
          <ac:chgData name="SYEDA ANIKA TASNIM" userId="8fb70a1d-16e3-4c86-a699-7b87e9bfa60b" providerId="ADAL" clId="{6EC6BC0F-3F63-4F1E-9C0E-1A78B56075C5}" dt="2021-10-10T14:10:46.031" v="55" actId="1076"/>
          <ac:picMkLst>
            <pc:docMk/>
            <pc:sldMk cId="2417391622" sldId="313"/>
            <ac:picMk id="4" creationId="{E529BC1C-5091-4E3F-BA18-9E74E10E6D65}"/>
          </ac:picMkLst>
        </pc:picChg>
      </pc:sldChg>
      <pc:sldChg chg="modSp mod">
        <pc:chgData name="SYEDA ANIKA TASNIM" userId="8fb70a1d-16e3-4c86-a699-7b87e9bfa60b" providerId="ADAL" clId="{6EC6BC0F-3F63-4F1E-9C0E-1A78B56075C5}" dt="2021-10-10T13:24:38.339" v="53" actId="20577"/>
        <pc:sldMkLst>
          <pc:docMk/>
          <pc:sldMk cId="2556479232" sldId="314"/>
        </pc:sldMkLst>
        <pc:spChg chg="mod">
          <ac:chgData name="SYEDA ANIKA TASNIM" userId="8fb70a1d-16e3-4c86-a699-7b87e9bfa60b" providerId="ADAL" clId="{6EC6BC0F-3F63-4F1E-9C0E-1A78B56075C5}" dt="2021-10-10T13:24:38.339" v="53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">
        <pc:chgData name="SYEDA ANIKA TASNIM" userId="8fb70a1d-16e3-4c86-a699-7b87e9bfa60b" providerId="ADAL" clId="{6EC6BC0F-3F63-4F1E-9C0E-1A78B56075C5}" dt="2021-10-23T15:31:52.354" v="118" actId="20577"/>
        <pc:sldMkLst>
          <pc:docMk/>
          <pc:sldMk cId="3248211723" sldId="316"/>
        </pc:sldMkLst>
        <pc:spChg chg="mod">
          <ac:chgData name="SYEDA ANIKA TASNIM" userId="8fb70a1d-16e3-4c86-a699-7b87e9bfa60b" providerId="ADAL" clId="{6EC6BC0F-3F63-4F1E-9C0E-1A78B56075C5}" dt="2021-10-23T15:31:52.354" v="118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5117-D220-46CC-AD2C-6C8B2326EE2E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92EF8-DF4E-4469-8569-9BB9E32C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2EF8-DF4E-4469-8569-9BB9E32C65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219" y="57795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Processor Status and the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3706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1111111111111111    [-1]</a:t>
            </a:r>
          </a:p>
          <a:p>
            <a:pPr lvl="4"/>
            <a:r>
              <a:rPr lang="en-US" sz="2200" b="1" dirty="0"/>
              <a:t>BX , 0001h = 0000000000000001    [+1]</a:t>
            </a:r>
          </a:p>
          <a:p>
            <a:pPr lvl="4"/>
            <a:r>
              <a:rPr lang="en-US" sz="2200" b="1" dirty="0"/>
              <a:t>	      =================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 </a:t>
            </a:r>
            <a:r>
              <a:rPr lang="en-US" sz="2200" b="1" dirty="0"/>
              <a:t>no signed overflow occurred.</a:t>
            </a:r>
          </a:p>
        </p:txBody>
      </p: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0111111111111111</a:t>
            </a:r>
          </a:p>
          <a:p>
            <a:pPr lvl="4"/>
            <a:r>
              <a:rPr lang="en-US" sz="2200" b="1" dirty="0"/>
              <a:t>BX 7FFFh = 0111111111111111</a:t>
            </a:r>
          </a:p>
          <a:p>
            <a:pPr lvl="4"/>
            <a:r>
              <a:rPr lang="en-US" sz="2200" b="1" dirty="0"/>
              <a:t>			=================</a:t>
            </a:r>
          </a:p>
          <a:p>
            <a:pPr lvl="4"/>
            <a:r>
              <a:rPr lang="en-US" sz="2200" b="1" dirty="0"/>
              <a:t>ADD AX,BX  1111111111111110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24" y="2017059"/>
            <a:ext cx="5884807" cy="42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9BC1C-5091-4E3F-BA18-9E74E10E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23" y="2462212"/>
            <a:ext cx="4410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=========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1,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0,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0, because the result is non 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1,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0,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==========</a:t>
            </a:r>
          </a:p>
          <a:p>
            <a:r>
              <a:rPr lang="en-US" b="1" dirty="0"/>
              <a:t> 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=   0111 1111 1111 1111</a:t>
            </a:r>
          </a:p>
          <a:p>
            <a:r>
              <a:rPr lang="en-US" b="1" dirty="0"/>
              <a:t>  two’s complement =                              +    1</a:t>
            </a:r>
          </a:p>
          <a:p>
            <a:r>
              <a:rPr lang="en-US" b="1" dirty="0"/>
              <a:t>                              ===========================</a:t>
            </a:r>
          </a:p>
          <a:p>
            <a:r>
              <a:rPr lang="en-US" b="1" dirty="0"/>
              <a:t>                                         1000 0000 0000 0000 = 8000h</a:t>
            </a:r>
          </a:p>
          <a:p>
            <a:endParaRPr lang="en-US" b="1" dirty="0"/>
          </a:p>
          <a:p>
            <a:r>
              <a:rPr lang="en-US" b="1" dirty="0"/>
              <a:t>The result is stored in AX is 8000h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result is 8000h; when a number is negated , we would expect a sign change, but because 8000h is its own two’s complement , there is no sign change.</a:t>
            </a:r>
          </a:p>
        </p:txBody>
      </p: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550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 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679360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</a:t>
                      </a:r>
                      <a:r>
                        <a:rPr sz="1800" dirty="0" err="1"/>
                        <a:t>Parity:PF</a:t>
                      </a:r>
                      <a:r>
                        <a:rPr sz="1800" dirty="0"/>
                        <a:t>=1, if low byte of a result has even number of one bits</a:t>
                      </a:r>
                      <a:r>
                        <a:rPr lang="en-US" sz="1800" dirty="0"/>
                        <a:t> [e.g.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 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F2EBD-7F6E-4BCE-8BFA-D0BE0FD61AE1}"/>
</file>

<file path=customXml/itemProps2.xml><?xml version="1.0" encoding="utf-8"?>
<ds:datastoreItem xmlns:ds="http://schemas.openxmlformats.org/officeDocument/2006/customXml" ds:itemID="{502518C5-5E21-4A08-BEAB-7395ACDB9574}"/>
</file>

<file path=customXml/itemProps3.xml><?xml version="1.0" encoding="utf-8"?>
<ds:datastoreItem xmlns:ds="http://schemas.openxmlformats.org/officeDocument/2006/customXml" ds:itemID="{45EFE33B-CBC1-4F5F-BC15-50451796F79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826</TotalTime>
  <Words>1609</Words>
  <Application>Microsoft Office PowerPoint</Application>
  <PresentationFormat>On-screen Show (4:3)</PresentationFormat>
  <Paragraphs>246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The Processor Status and the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How Instructions Affect  the Flags</vt:lpstr>
      <vt:lpstr>DEBUGING Program</vt:lpstr>
      <vt:lpstr>DEBUGING Program</vt:lpstr>
      <vt:lpstr>DEBUGING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9</cp:revision>
  <dcterms:created xsi:type="dcterms:W3CDTF">2018-12-10T17:20:29Z</dcterms:created>
  <dcterms:modified xsi:type="dcterms:W3CDTF">2021-10-23T15:31:57Z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