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9" r:id="rId6"/>
    <p:sldId id="262" r:id="rId7"/>
    <p:sldId id="263" r:id="rId8"/>
    <p:sldId id="257" r:id="rId9"/>
    <p:sldId id="276" r:id="rId10"/>
    <p:sldId id="277" r:id="rId11"/>
    <p:sldId id="278" r:id="rId12"/>
    <p:sldId id="258" r:id="rId13"/>
    <p:sldId id="264" r:id="rId14"/>
    <p:sldId id="265" r:id="rId15"/>
    <p:sldId id="266" r:id="rId16"/>
    <p:sldId id="267" r:id="rId17"/>
    <p:sldId id="268" r:id="rId18"/>
    <p:sldId id="269" r:id="rId19"/>
    <p:sldId id="270" r:id="rId20"/>
    <p:sldId id="271" r:id="rId21"/>
    <p:sldId id="272" r:id="rId22"/>
    <p:sldId id="273" r:id="rId23"/>
    <p:sldId id="261" r:id="rId24"/>
    <p:sldId id="260"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LIF HASSAN" userId="3e31d5ce-34fa-47fa-ad07-e079702e293f" providerId="ADAL" clId="{B75EFBFD-403F-4436-924B-BA70120BFE8C}"/>
    <pc:docChg chg="undo redo custSel mod addSld delSld modSld sldOrd">
      <pc:chgData name="MD. ALIF HASSAN" userId="3e31d5ce-34fa-47fa-ad07-e079702e293f" providerId="ADAL" clId="{B75EFBFD-403F-4436-924B-BA70120BFE8C}" dt="2022-04-16T07:36:15.168" v="1382"/>
      <pc:docMkLst>
        <pc:docMk/>
      </pc:docMkLst>
      <pc:sldChg chg="addSp modSp add del mod modTransition modAnim">
        <pc:chgData name="MD. ALIF HASSAN" userId="3e31d5ce-34fa-47fa-ad07-e079702e293f" providerId="ADAL" clId="{B75EFBFD-403F-4436-924B-BA70120BFE8C}" dt="2022-04-16T07:18:56.505" v="1333"/>
        <pc:sldMkLst>
          <pc:docMk/>
          <pc:sldMk cId="3559686019" sldId="256"/>
        </pc:sldMkLst>
        <pc:spChg chg="mod">
          <ac:chgData name="MD. ALIF HASSAN" userId="3e31d5ce-34fa-47fa-ad07-e079702e293f" providerId="ADAL" clId="{B75EFBFD-403F-4436-924B-BA70120BFE8C}" dt="2022-04-16T06:52:44.530" v="814" actId="1076"/>
          <ac:spMkLst>
            <pc:docMk/>
            <pc:sldMk cId="3559686019" sldId="256"/>
            <ac:spMk id="2" creationId="{C5203C17-D97F-451C-8D7F-F8468BF3F391}"/>
          </ac:spMkLst>
        </pc:spChg>
        <pc:spChg chg="mod">
          <ac:chgData name="MD. ALIF HASSAN" userId="3e31d5ce-34fa-47fa-ad07-e079702e293f" providerId="ADAL" clId="{B75EFBFD-403F-4436-924B-BA70120BFE8C}" dt="2022-04-16T06:54:13.738" v="864" actId="1076"/>
          <ac:spMkLst>
            <pc:docMk/>
            <pc:sldMk cId="3559686019" sldId="256"/>
            <ac:spMk id="3" creationId="{3FCEC15E-2AF4-4605-864F-ECEC7562B52F}"/>
          </ac:spMkLst>
        </pc:spChg>
        <pc:picChg chg="add mod">
          <ac:chgData name="MD. ALIF HASSAN" userId="3e31d5ce-34fa-47fa-ad07-e079702e293f" providerId="ADAL" clId="{B75EFBFD-403F-4436-924B-BA70120BFE8C}" dt="2022-04-16T06:52:46.522" v="815" actId="1076"/>
          <ac:picMkLst>
            <pc:docMk/>
            <pc:sldMk cId="3559686019" sldId="256"/>
            <ac:picMk id="3074" creationId="{51A74E51-6B37-413A-92C1-18600891AF8D}"/>
          </ac:picMkLst>
        </pc:picChg>
      </pc:sldChg>
      <pc:sldChg chg="add del modTransition modAnim">
        <pc:chgData name="MD. ALIF HASSAN" userId="3e31d5ce-34fa-47fa-ad07-e079702e293f" providerId="ADAL" clId="{B75EFBFD-403F-4436-924B-BA70120BFE8C}" dt="2022-04-16T07:18:56.505" v="1333"/>
        <pc:sldMkLst>
          <pc:docMk/>
          <pc:sldMk cId="356311430" sldId="257"/>
        </pc:sldMkLst>
      </pc:sldChg>
      <pc:sldChg chg="modSp add del mod modTransition modAnim">
        <pc:chgData name="MD. ALIF HASSAN" userId="3e31d5ce-34fa-47fa-ad07-e079702e293f" providerId="ADAL" clId="{B75EFBFD-403F-4436-924B-BA70120BFE8C}" dt="2022-04-16T07:18:56.505" v="1333"/>
        <pc:sldMkLst>
          <pc:docMk/>
          <pc:sldMk cId="2689260374" sldId="258"/>
        </pc:sldMkLst>
        <pc:spChg chg="mod">
          <ac:chgData name="MD. ALIF HASSAN" userId="3e31d5ce-34fa-47fa-ad07-e079702e293f" providerId="ADAL" clId="{B75EFBFD-403F-4436-924B-BA70120BFE8C}" dt="2022-04-16T06:35:47.946" v="726" actId="20577"/>
          <ac:spMkLst>
            <pc:docMk/>
            <pc:sldMk cId="2689260374" sldId="258"/>
            <ac:spMk id="3" creationId="{5BAD1138-D121-4695-93CC-FF586A46965E}"/>
          </ac:spMkLst>
        </pc:spChg>
      </pc:sldChg>
      <pc:sldChg chg="modSp add del mod modTransition modAnim">
        <pc:chgData name="MD. ALIF HASSAN" userId="3e31d5ce-34fa-47fa-ad07-e079702e293f" providerId="ADAL" clId="{B75EFBFD-403F-4436-924B-BA70120BFE8C}" dt="2022-04-16T07:18:56.505" v="1333"/>
        <pc:sldMkLst>
          <pc:docMk/>
          <pc:sldMk cId="1243640065" sldId="259"/>
        </pc:sldMkLst>
        <pc:spChg chg="mod">
          <ac:chgData name="MD. ALIF HASSAN" userId="3e31d5ce-34fa-47fa-ad07-e079702e293f" providerId="ADAL" clId="{B75EFBFD-403F-4436-924B-BA70120BFE8C}" dt="2022-04-16T06:31:03.063" v="691" actId="1076"/>
          <ac:spMkLst>
            <pc:docMk/>
            <pc:sldMk cId="1243640065" sldId="259"/>
            <ac:spMk id="2" creationId="{B1A0A6DA-4F2F-426E-A532-ACFE0C18B9DE}"/>
          </ac:spMkLst>
        </pc:spChg>
        <pc:graphicFrameChg chg="mod">
          <ac:chgData name="MD. ALIF HASSAN" userId="3e31d5ce-34fa-47fa-ad07-e079702e293f" providerId="ADAL" clId="{B75EFBFD-403F-4436-924B-BA70120BFE8C}" dt="2022-04-16T06:30:51.035" v="690" actId="12788"/>
          <ac:graphicFrameMkLst>
            <pc:docMk/>
            <pc:sldMk cId="1243640065" sldId="259"/>
            <ac:graphicFrameMk id="6" creationId="{F7271D87-7DAD-4607-BDFD-C38B4E97B829}"/>
          </ac:graphicFrameMkLst>
        </pc:graphicFrameChg>
      </pc:sldChg>
      <pc:sldChg chg="modSp add del mod modTransition">
        <pc:chgData name="MD. ALIF HASSAN" userId="3e31d5ce-34fa-47fa-ad07-e079702e293f" providerId="ADAL" clId="{B75EFBFD-403F-4436-924B-BA70120BFE8C}" dt="2022-04-16T07:18:56.505" v="1333"/>
        <pc:sldMkLst>
          <pc:docMk/>
          <pc:sldMk cId="3688163561" sldId="260"/>
        </pc:sldMkLst>
        <pc:spChg chg="mod">
          <ac:chgData name="MD. ALIF HASSAN" userId="3e31d5ce-34fa-47fa-ad07-e079702e293f" providerId="ADAL" clId="{B75EFBFD-403F-4436-924B-BA70120BFE8C}" dt="2022-04-16T06:24:10.368" v="603" actId="6549"/>
          <ac:spMkLst>
            <pc:docMk/>
            <pc:sldMk cId="3688163561" sldId="260"/>
            <ac:spMk id="3" creationId="{F0C45BE7-8966-4A24-A3F1-A21F5E3946E8}"/>
          </ac:spMkLst>
        </pc:spChg>
      </pc:sldChg>
      <pc:sldChg chg="modSp add del mod modTransition modAnim">
        <pc:chgData name="MD. ALIF HASSAN" userId="3e31d5ce-34fa-47fa-ad07-e079702e293f" providerId="ADAL" clId="{B75EFBFD-403F-4436-924B-BA70120BFE8C}" dt="2022-04-16T07:18:56.505" v="1333"/>
        <pc:sldMkLst>
          <pc:docMk/>
          <pc:sldMk cId="1989599072" sldId="261"/>
        </pc:sldMkLst>
        <pc:spChg chg="mod">
          <ac:chgData name="MD. ALIF HASSAN" userId="3e31d5ce-34fa-47fa-ad07-e079702e293f" providerId="ADAL" clId="{B75EFBFD-403F-4436-924B-BA70120BFE8C}" dt="2022-04-16T06:45:58.987" v="804" actId="122"/>
          <ac:spMkLst>
            <pc:docMk/>
            <pc:sldMk cId="1989599072" sldId="261"/>
            <ac:spMk id="2" creationId="{B6FC030E-DF45-4B14-8ABD-1B13E797E1FA}"/>
          </ac:spMkLst>
        </pc:spChg>
        <pc:spChg chg="mod">
          <ac:chgData name="MD. ALIF HASSAN" userId="3e31d5ce-34fa-47fa-ad07-e079702e293f" providerId="ADAL" clId="{B75EFBFD-403F-4436-924B-BA70120BFE8C}" dt="2022-04-16T06:45:46.028" v="803" actId="1076"/>
          <ac:spMkLst>
            <pc:docMk/>
            <pc:sldMk cId="1989599072" sldId="261"/>
            <ac:spMk id="3" creationId="{DA69D3D2-BFFD-4458-BF83-FCBE2F71FAFB}"/>
          </ac:spMkLst>
        </pc:spChg>
      </pc:sldChg>
      <pc:sldChg chg="modSp new add del mod modTransition modAnim">
        <pc:chgData name="MD. ALIF HASSAN" userId="3e31d5ce-34fa-47fa-ad07-e079702e293f" providerId="ADAL" clId="{B75EFBFD-403F-4436-924B-BA70120BFE8C}" dt="2022-04-16T07:18:56.505" v="1333"/>
        <pc:sldMkLst>
          <pc:docMk/>
          <pc:sldMk cId="3032234835" sldId="262"/>
        </pc:sldMkLst>
        <pc:spChg chg="mod">
          <ac:chgData name="MD. ALIF HASSAN" userId="3e31d5ce-34fa-47fa-ad07-e079702e293f" providerId="ADAL" clId="{B75EFBFD-403F-4436-924B-BA70120BFE8C}" dt="2022-04-16T05:20:25.341" v="66" actId="2711"/>
          <ac:spMkLst>
            <pc:docMk/>
            <pc:sldMk cId="3032234835" sldId="262"/>
            <ac:spMk id="2" creationId="{11F8CA29-94C5-4045-A89E-EB28D002C142}"/>
          </ac:spMkLst>
        </pc:spChg>
        <pc:spChg chg="mod">
          <ac:chgData name="MD. ALIF HASSAN" userId="3e31d5ce-34fa-47fa-ad07-e079702e293f" providerId="ADAL" clId="{B75EFBFD-403F-4436-924B-BA70120BFE8C}" dt="2022-04-16T05:18:57.860" v="56" actId="20577"/>
          <ac:spMkLst>
            <pc:docMk/>
            <pc:sldMk cId="3032234835" sldId="262"/>
            <ac:spMk id="3" creationId="{5452B6A5-68FA-4D6F-9B29-0D2EBE31F72F}"/>
          </ac:spMkLst>
        </pc:spChg>
      </pc:sldChg>
      <pc:sldChg chg="modSp new add del mod modTransition modAnim">
        <pc:chgData name="MD. ALIF HASSAN" userId="3e31d5ce-34fa-47fa-ad07-e079702e293f" providerId="ADAL" clId="{B75EFBFD-403F-4436-924B-BA70120BFE8C}" dt="2022-04-16T07:18:56.505" v="1333"/>
        <pc:sldMkLst>
          <pc:docMk/>
          <pc:sldMk cId="4063917233" sldId="263"/>
        </pc:sldMkLst>
        <pc:spChg chg="mod">
          <ac:chgData name="MD. ALIF HASSAN" userId="3e31d5ce-34fa-47fa-ad07-e079702e293f" providerId="ADAL" clId="{B75EFBFD-403F-4436-924B-BA70120BFE8C}" dt="2022-04-16T05:20:18.847" v="65" actId="2711"/>
          <ac:spMkLst>
            <pc:docMk/>
            <pc:sldMk cId="4063917233" sldId="263"/>
            <ac:spMk id="2" creationId="{F4FBB6EE-BDD7-444B-B8EF-3201363CC22D}"/>
          </ac:spMkLst>
        </pc:spChg>
        <pc:spChg chg="mod">
          <ac:chgData name="MD. ALIF HASSAN" userId="3e31d5ce-34fa-47fa-ad07-e079702e293f" providerId="ADAL" clId="{B75EFBFD-403F-4436-924B-BA70120BFE8C}" dt="2022-04-16T05:24:36.437" v="84" actId="20577"/>
          <ac:spMkLst>
            <pc:docMk/>
            <pc:sldMk cId="4063917233" sldId="263"/>
            <ac:spMk id="3" creationId="{3C4B2206-6341-48D0-A68B-D6CCF6921715}"/>
          </ac:spMkLst>
        </pc:spChg>
      </pc:sldChg>
      <pc:sldChg chg="addSp delSp modSp new add del mod modTransition modAnim">
        <pc:chgData name="MD. ALIF HASSAN" userId="3e31d5ce-34fa-47fa-ad07-e079702e293f" providerId="ADAL" clId="{B75EFBFD-403F-4436-924B-BA70120BFE8C}" dt="2022-04-16T07:18:56.505" v="1333"/>
        <pc:sldMkLst>
          <pc:docMk/>
          <pc:sldMk cId="727262936" sldId="264"/>
        </pc:sldMkLst>
        <pc:spChg chg="mod">
          <ac:chgData name="MD. ALIF HASSAN" userId="3e31d5ce-34fa-47fa-ad07-e079702e293f" providerId="ADAL" clId="{B75EFBFD-403F-4436-924B-BA70120BFE8C}" dt="2022-04-16T05:29:23.915" v="95" actId="113"/>
          <ac:spMkLst>
            <pc:docMk/>
            <pc:sldMk cId="727262936" sldId="264"/>
            <ac:spMk id="2" creationId="{E2E657B9-71E2-463B-8FC6-42E354B81024}"/>
          </ac:spMkLst>
        </pc:spChg>
        <pc:spChg chg="del">
          <ac:chgData name="MD. ALIF HASSAN" userId="3e31d5ce-34fa-47fa-ad07-e079702e293f" providerId="ADAL" clId="{B75EFBFD-403F-4436-924B-BA70120BFE8C}" dt="2022-04-16T05:31:05.829" v="96"/>
          <ac:spMkLst>
            <pc:docMk/>
            <pc:sldMk cId="727262936" sldId="264"/>
            <ac:spMk id="3" creationId="{786308AA-34B0-4966-9AEC-2D813339BDA8}"/>
          </ac:spMkLst>
        </pc:spChg>
        <pc:spChg chg="add del mod">
          <ac:chgData name="MD. ALIF HASSAN" userId="3e31d5ce-34fa-47fa-ad07-e079702e293f" providerId="ADAL" clId="{B75EFBFD-403F-4436-924B-BA70120BFE8C}" dt="2022-04-16T05:31:35.673" v="100"/>
          <ac:spMkLst>
            <pc:docMk/>
            <pc:sldMk cId="727262936" sldId="264"/>
            <ac:spMk id="5" creationId="{E144B73A-4063-4AF0-8048-EB8BAA1040E4}"/>
          </ac:spMkLst>
        </pc:spChg>
        <pc:spChg chg="add mod">
          <ac:chgData name="MD. ALIF HASSAN" userId="3e31d5ce-34fa-47fa-ad07-e079702e293f" providerId="ADAL" clId="{B75EFBFD-403F-4436-924B-BA70120BFE8C}" dt="2022-04-16T05:42:37.082" v="294" actId="20577"/>
          <ac:spMkLst>
            <pc:docMk/>
            <pc:sldMk cId="727262936" sldId="264"/>
            <ac:spMk id="6" creationId="{39D93758-545E-46E0-9BD6-87CCAB5EB43C}"/>
          </ac:spMkLst>
        </pc:spChg>
        <pc:picChg chg="add mod">
          <ac:chgData name="MD. ALIF HASSAN" userId="3e31d5ce-34fa-47fa-ad07-e079702e293f" providerId="ADAL" clId="{B75EFBFD-403F-4436-924B-BA70120BFE8C}" dt="2022-04-16T05:33:36.128" v="139" actId="14100"/>
          <ac:picMkLst>
            <pc:docMk/>
            <pc:sldMk cId="727262936" sldId="264"/>
            <ac:picMk id="4" creationId="{4D0B79A9-886C-4FE4-949F-77FFE5274CE5}"/>
          </ac:picMkLst>
        </pc:picChg>
      </pc:sldChg>
      <pc:sldChg chg="addSp delSp modSp add del mod modTransition modAnim">
        <pc:chgData name="MD. ALIF HASSAN" userId="3e31d5ce-34fa-47fa-ad07-e079702e293f" providerId="ADAL" clId="{B75EFBFD-403F-4436-924B-BA70120BFE8C}" dt="2022-04-16T07:18:56.505" v="1333"/>
        <pc:sldMkLst>
          <pc:docMk/>
          <pc:sldMk cId="3487195453" sldId="265"/>
        </pc:sldMkLst>
        <pc:spChg chg="mod">
          <ac:chgData name="MD. ALIF HASSAN" userId="3e31d5ce-34fa-47fa-ad07-e079702e293f" providerId="ADAL" clId="{B75EFBFD-403F-4436-924B-BA70120BFE8C}" dt="2022-04-16T06:40:07.405" v="748" actId="14100"/>
          <ac:spMkLst>
            <pc:docMk/>
            <pc:sldMk cId="3487195453" sldId="265"/>
            <ac:spMk id="6" creationId="{39D93758-545E-46E0-9BD6-87CCAB5EB43C}"/>
          </ac:spMkLst>
        </pc:spChg>
        <pc:spChg chg="add del mod">
          <ac:chgData name="MD. ALIF HASSAN" userId="3e31d5ce-34fa-47fa-ad07-e079702e293f" providerId="ADAL" clId="{B75EFBFD-403F-4436-924B-BA70120BFE8C}" dt="2022-04-16T05:37:55.402" v="188" actId="478"/>
          <ac:spMkLst>
            <pc:docMk/>
            <pc:sldMk cId="3487195453" sldId="265"/>
            <ac:spMk id="7" creationId="{9F79F110-EB53-4B20-BD53-656F5FD417C9}"/>
          </ac:spMkLst>
        </pc:spChg>
        <pc:picChg chg="del">
          <ac:chgData name="MD. ALIF HASSAN" userId="3e31d5ce-34fa-47fa-ad07-e079702e293f" providerId="ADAL" clId="{B75EFBFD-403F-4436-924B-BA70120BFE8C}" dt="2022-04-16T05:37:31.220" v="183" actId="478"/>
          <ac:picMkLst>
            <pc:docMk/>
            <pc:sldMk cId="3487195453" sldId="265"/>
            <ac:picMk id="4" creationId="{4D0B79A9-886C-4FE4-949F-77FFE5274CE5}"/>
          </ac:picMkLst>
        </pc:picChg>
        <pc:picChg chg="add mod">
          <ac:chgData name="MD. ALIF HASSAN" userId="3e31d5ce-34fa-47fa-ad07-e079702e293f" providerId="ADAL" clId="{B75EFBFD-403F-4436-924B-BA70120BFE8C}" dt="2022-04-16T05:38:00.183" v="189" actId="1076"/>
          <ac:picMkLst>
            <pc:docMk/>
            <pc:sldMk cId="3487195453" sldId="265"/>
            <ac:picMk id="5" creationId="{14C6DD4A-D5C6-4484-8777-8BB34A9232DB}"/>
          </ac:picMkLst>
        </pc:picChg>
      </pc:sldChg>
      <pc:sldChg chg="addSp delSp modSp new add del mod modTransition modAnim">
        <pc:chgData name="MD. ALIF HASSAN" userId="3e31d5ce-34fa-47fa-ad07-e079702e293f" providerId="ADAL" clId="{B75EFBFD-403F-4436-924B-BA70120BFE8C}" dt="2022-04-16T07:18:56.505" v="1333"/>
        <pc:sldMkLst>
          <pc:docMk/>
          <pc:sldMk cId="3007505694" sldId="266"/>
        </pc:sldMkLst>
        <pc:spChg chg="mod">
          <ac:chgData name="MD. ALIF HASSAN" userId="3e31d5ce-34fa-47fa-ad07-e079702e293f" providerId="ADAL" clId="{B75EFBFD-403F-4436-924B-BA70120BFE8C}" dt="2022-04-16T06:15:46.728" v="491" actId="1076"/>
          <ac:spMkLst>
            <pc:docMk/>
            <pc:sldMk cId="3007505694" sldId="266"/>
            <ac:spMk id="2" creationId="{F40BD8B8-9B7A-4D08-9D19-53A266880CEC}"/>
          </ac:spMkLst>
        </pc:spChg>
        <pc:spChg chg="del">
          <ac:chgData name="MD. ALIF HASSAN" userId="3e31d5ce-34fa-47fa-ad07-e079702e293f" providerId="ADAL" clId="{B75EFBFD-403F-4436-924B-BA70120BFE8C}" dt="2022-04-16T05:56:56.757" v="326"/>
          <ac:spMkLst>
            <pc:docMk/>
            <pc:sldMk cId="3007505694" sldId="266"/>
            <ac:spMk id="3" creationId="{B2D44A32-57D8-4C5D-B68F-B633AF682954}"/>
          </ac:spMkLst>
        </pc:spChg>
        <pc:spChg chg="add mod">
          <ac:chgData name="MD. ALIF HASSAN" userId="3e31d5ce-34fa-47fa-ad07-e079702e293f" providerId="ADAL" clId="{B75EFBFD-403F-4436-924B-BA70120BFE8C}" dt="2022-04-16T06:04:21.460" v="414" actId="1076"/>
          <ac:spMkLst>
            <pc:docMk/>
            <pc:sldMk cId="3007505694" sldId="266"/>
            <ac:spMk id="7" creationId="{1EE148C0-5D1E-4D75-9D41-9C6EC0606D79}"/>
          </ac:spMkLst>
        </pc:spChg>
        <pc:picChg chg="add mod">
          <ac:chgData name="MD. ALIF HASSAN" userId="3e31d5ce-34fa-47fa-ad07-e079702e293f" providerId="ADAL" clId="{B75EFBFD-403F-4436-924B-BA70120BFE8C}" dt="2022-04-16T06:00:31.668" v="374" actId="14100"/>
          <ac:picMkLst>
            <pc:docMk/>
            <pc:sldMk cId="3007505694" sldId="266"/>
            <ac:picMk id="4" creationId="{716021F0-54B5-4117-82CF-4DDE85A5D6B5}"/>
          </ac:picMkLst>
        </pc:picChg>
        <pc:picChg chg="add mod">
          <ac:chgData name="MD. ALIF HASSAN" userId="3e31d5ce-34fa-47fa-ad07-e079702e293f" providerId="ADAL" clId="{B75EFBFD-403F-4436-924B-BA70120BFE8C}" dt="2022-04-16T06:00:27.948" v="372" actId="1076"/>
          <ac:picMkLst>
            <pc:docMk/>
            <pc:sldMk cId="3007505694" sldId="266"/>
            <ac:picMk id="5" creationId="{EB341E7A-FCAA-4C76-80A2-1E3247A6A0E6}"/>
          </ac:picMkLst>
        </pc:picChg>
      </pc:sldChg>
      <pc:sldChg chg="addSp delSp modSp add del mod modTransition modAnim">
        <pc:chgData name="MD. ALIF HASSAN" userId="3e31d5ce-34fa-47fa-ad07-e079702e293f" providerId="ADAL" clId="{B75EFBFD-403F-4436-924B-BA70120BFE8C}" dt="2022-04-16T07:18:56.505" v="1333"/>
        <pc:sldMkLst>
          <pc:docMk/>
          <pc:sldMk cId="4276168123" sldId="267"/>
        </pc:sldMkLst>
        <pc:spChg chg="del mod">
          <ac:chgData name="MD. ALIF HASSAN" userId="3e31d5ce-34fa-47fa-ad07-e079702e293f" providerId="ADAL" clId="{B75EFBFD-403F-4436-924B-BA70120BFE8C}" dt="2022-04-16T05:59:22.279" v="349" actId="478"/>
          <ac:spMkLst>
            <pc:docMk/>
            <pc:sldMk cId="4276168123" sldId="267"/>
            <ac:spMk id="2" creationId="{F40BD8B8-9B7A-4D08-9D19-53A266880CEC}"/>
          </ac:spMkLst>
        </pc:spChg>
        <pc:spChg chg="mod">
          <ac:chgData name="MD. ALIF HASSAN" userId="3e31d5ce-34fa-47fa-ad07-e079702e293f" providerId="ADAL" clId="{B75EFBFD-403F-4436-924B-BA70120BFE8C}" dt="2022-04-16T06:04:35.066" v="416" actId="403"/>
          <ac:spMkLst>
            <pc:docMk/>
            <pc:sldMk cId="4276168123" sldId="267"/>
            <ac:spMk id="7" creationId="{1EE148C0-5D1E-4D75-9D41-9C6EC0606D79}"/>
          </ac:spMkLst>
        </pc:spChg>
        <pc:spChg chg="add del mod">
          <ac:chgData name="MD. ALIF HASSAN" userId="3e31d5ce-34fa-47fa-ad07-e079702e293f" providerId="ADAL" clId="{B75EFBFD-403F-4436-924B-BA70120BFE8C}" dt="2022-04-16T05:59:46.678" v="358" actId="478"/>
          <ac:spMkLst>
            <pc:docMk/>
            <pc:sldMk cId="4276168123" sldId="267"/>
            <ac:spMk id="8" creationId="{59AC90C6-B43D-4852-8090-E20D6F925825}"/>
          </ac:spMkLst>
        </pc:spChg>
        <pc:picChg chg="del">
          <ac:chgData name="MD. ALIF HASSAN" userId="3e31d5ce-34fa-47fa-ad07-e079702e293f" providerId="ADAL" clId="{B75EFBFD-403F-4436-924B-BA70120BFE8C}" dt="2022-04-16T05:59:26.087" v="351" actId="478"/>
          <ac:picMkLst>
            <pc:docMk/>
            <pc:sldMk cId="4276168123" sldId="267"/>
            <ac:picMk id="4" creationId="{716021F0-54B5-4117-82CF-4DDE85A5D6B5}"/>
          </ac:picMkLst>
        </pc:picChg>
        <pc:picChg chg="del mod">
          <ac:chgData name="MD. ALIF HASSAN" userId="3e31d5ce-34fa-47fa-ad07-e079702e293f" providerId="ADAL" clId="{B75EFBFD-403F-4436-924B-BA70120BFE8C}" dt="2022-04-16T05:59:42.876" v="356" actId="478"/>
          <ac:picMkLst>
            <pc:docMk/>
            <pc:sldMk cId="4276168123" sldId="267"/>
            <ac:picMk id="5" creationId="{EB341E7A-FCAA-4C76-80A2-1E3247A6A0E6}"/>
          </ac:picMkLst>
        </pc:picChg>
        <pc:picChg chg="add del mod">
          <ac:chgData name="MD. ALIF HASSAN" userId="3e31d5ce-34fa-47fa-ad07-e079702e293f" providerId="ADAL" clId="{B75EFBFD-403F-4436-924B-BA70120BFE8C}" dt="2022-04-16T06:00:13.027" v="368" actId="1076"/>
          <ac:picMkLst>
            <pc:docMk/>
            <pc:sldMk cId="4276168123" sldId="267"/>
            <ac:picMk id="6" creationId="{78EA8EE3-1E0F-4B36-807A-D57908D67F90}"/>
          </ac:picMkLst>
        </pc:picChg>
        <pc:picChg chg="add mod">
          <ac:chgData name="MD. ALIF HASSAN" userId="3e31d5ce-34fa-47fa-ad07-e079702e293f" providerId="ADAL" clId="{B75EFBFD-403F-4436-924B-BA70120BFE8C}" dt="2022-04-16T06:00:15.164" v="369" actId="1076"/>
          <ac:picMkLst>
            <pc:docMk/>
            <pc:sldMk cId="4276168123" sldId="267"/>
            <ac:picMk id="9" creationId="{5A79ABB8-9B00-41CB-9B6F-EAD6635693AD}"/>
          </ac:picMkLst>
        </pc:picChg>
      </pc:sldChg>
      <pc:sldChg chg="addSp delSp modSp new add del mod modTransition modAnim">
        <pc:chgData name="MD. ALIF HASSAN" userId="3e31d5ce-34fa-47fa-ad07-e079702e293f" providerId="ADAL" clId="{B75EFBFD-403F-4436-924B-BA70120BFE8C}" dt="2022-04-16T07:18:56.505" v="1333"/>
        <pc:sldMkLst>
          <pc:docMk/>
          <pc:sldMk cId="333870902" sldId="268"/>
        </pc:sldMkLst>
        <pc:spChg chg="mod">
          <ac:chgData name="MD. ALIF HASSAN" userId="3e31d5ce-34fa-47fa-ad07-e079702e293f" providerId="ADAL" clId="{B75EFBFD-403F-4436-924B-BA70120BFE8C}" dt="2022-04-16T06:01:56.226" v="388" actId="20577"/>
          <ac:spMkLst>
            <pc:docMk/>
            <pc:sldMk cId="333870902" sldId="268"/>
            <ac:spMk id="2" creationId="{9F12D701-89CD-4D57-B5A2-AF292B4AF665}"/>
          </ac:spMkLst>
        </pc:spChg>
        <pc:spChg chg="del">
          <ac:chgData name="MD. ALIF HASSAN" userId="3e31d5ce-34fa-47fa-ad07-e079702e293f" providerId="ADAL" clId="{B75EFBFD-403F-4436-924B-BA70120BFE8C}" dt="2022-04-16T06:02:22.939" v="389"/>
          <ac:spMkLst>
            <pc:docMk/>
            <pc:sldMk cId="333870902" sldId="268"/>
            <ac:spMk id="3" creationId="{875873BD-B366-4AA7-94EA-0254570B147B}"/>
          </ac:spMkLst>
        </pc:spChg>
        <pc:graphicFrameChg chg="add mod modGraphic">
          <ac:chgData name="MD. ALIF HASSAN" userId="3e31d5ce-34fa-47fa-ad07-e079702e293f" providerId="ADAL" clId="{B75EFBFD-403F-4436-924B-BA70120BFE8C}" dt="2022-04-16T06:21:46.444" v="567" actId="12788"/>
          <ac:graphicFrameMkLst>
            <pc:docMk/>
            <pc:sldMk cId="333870902" sldId="268"/>
            <ac:graphicFrameMk id="4" creationId="{DDA93C91-B497-4274-AAC9-F26F02AA98B8}"/>
          </ac:graphicFrameMkLst>
        </pc:graphicFrameChg>
      </pc:sldChg>
      <pc:sldChg chg="addSp delSp modSp new add del mod modTransition modAnim">
        <pc:chgData name="MD. ALIF HASSAN" userId="3e31d5ce-34fa-47fa-ad07-e079702e293f" providerId="ADAL" clId="{B75EFBFD-403F-4436-924B-BA70120BFE8C}" dt="2022-04-16T07:23:23.294" v="1379"/>
        <pc:sldMkLst>
          <pc:docMk/>
          <pc:sldMk cId="2995278089" sldId="269"/>
        </pc:sldMkLst>
        <pc:spChg chg="del mod">
          <ac:chgData name="MD. ALIF HASSAN" userId="3e31d5ce-34fa-47fa-ad07-e079702e293f" providerId="ADAL" clId="{B75EFBFD-403F-4436-924B-BA70120BFE8C}" dt="2022-04-16T06:11:36.437" v="428" actId="478"/>
          <ac:spMkLst>
            <pc:docMk/>
            <pc:sldMk cId="2995278089" sldId="269"/>
            <ac:spMk id="2" creationId="{D65B76E0-B5A5-491B-A1F8-218D913684DA}"/>
          </ac:spMkLst>
        </pc:spChg>
        <pc:spChg chg="mod">
          <ac:chgData name="MD. ALIF HASSAN" userId="3e31d5ce-34fa-47fa-ad07-e079702e293f" providerId="ADAL" clId="{B75EFBFD-403F-4436-924B-BA70120BFE8C}" dt="2022-04-16T06:12:10.777" v="438" actId="14100"/>
          <ac:spMkLst>
            <pc:docMk/>
            <pc:sldMk cId="2995278089" sldId="269"/>
            <ac:spMk id="3" creationId="{F02248F0-2C08-419D-A6F7-13E00D0D7DEC}"/>
          </ac:spMkLst>
        </pc:spChg>
        <pc:spChg chg="add mod">
          <ac:chgData name="MD. ALIF HASSAN" userId="3e31d5ce-34fa-47fa-ad07-e079702e293f" providerId="ADAL" clId="{B75EFBFD-403F-4436-924B-BA70120BFE8C}" dt="2022-04-16T07:22:25.375" v="1374" actId="14100"/>
          <ac:spMkLst>
            <pc:docMk/>
            <pc:sldMk cId="2995278089" sldId="269"/>
            <ac:spMk id="6" creationId="{61B0A3CC-C8FA-43F7-805B-8896D11580D6}"/>
          </ac:spMkLst>
        </pc:spChg>
        <pc:picChg chg="add mod">
          <ac:chgData name="MD. ALIF HASSAN" userId="3e31d5ce-34fa-47fa-ad07-e079702e293f" providerId="ADAL" clId="{B75EFBFD-403F-4436-924B-BA70120BFE8C}" dt="2022-04-16T06:12:15.273" v="440" actId="14100"/>
          <ac:picMkLst>
            <pc:docMk/>
            <pc:sldMk cId="2995278089" sldId="269"/>
            <ac:picMk id="4" creationId="{8B206628-36FD-4BB1-8737-42F45348D1A2}"/>
          </ac:picMkLst>
        </pc:picChg>
      </pc:sldChg>
      <pc:sldChg chg="addSp delSp modSp new add del mod modTransition modAnim">
        <pc:chgData name="MD. ALIF HASSAN" userId="3e31d5ce-34fa-47fa-ad07-e079702e293f" providerId="ADAL" clId="{B75EFBFD-403F-4436-924B-BA70120BFE8C}" dt="2022-04-16T07:18:56.505" v="1333"/>
        <pc:sldMkLst>
          <pc:docMk/>
          <pc:sldMk cId="509222581" sldId="270"/>
        </pc:sldMkLst>
        <pc:spChg chg="mod">
          <ac:chgData name="MD. ALIF HASSAN" userId="3e31d5ce-34fa-47fa-ad07-e079702e293f" providerId="ADAL" clId="{B75EFBFD-403F-4436-924B-BA70120BFE8C}" dt="2022-04-16T06:14:56.393" v="476" actId="114"/>
          <ac:spMkLst>
            <pc:docMk/>
            <pc:sldMk cId="509222581" sldId="270"/>
            <ac:spMk id="2" creationId="{3592C263-107E-4A05-980B-9A236455A0CC}"/>
          </ac:spMkLst>
        </pc:spChg>
        <pc:spChg chg="del">
          <ac:chgData name="MD. ALIF HASSAN" userId="3e31d5ce-34fa-47fa-ad07-e079702e293f" providerId="ADAL" clId="{B75EFBFD-403F-4436-924B-BA70120BFE8C}" dt="2022-04-16T06:13:29.290" v="442"/>
          <ac:spMkLst>
            <pc:docMk/>
            <pc:sldMk cId="509222581" sldId="270"/>
            <ac:spMk id="3" creationId="{049EAEFC-86E7-417C-8590-8988A59B4F47}"/>
          </ac:spMkLst>
        </pc:spChg>
        <pc:spChg chg="add mod">
          <ac:chgData name="MD. ALIF HASSAN" userId="3e31d5ce-34fa-47fa-ad07-e079702e293f" providerId="ADAL" clId="{B75EFBFD-403F-4436-924B-BA70120BFE8C}" dt="2022-04-16T06:15:59.969" v="493" actId="1076"/>
          <ac:spMkLst>
            <pc:docMk/>
            <pc:sldMk cId="509222581" sldId="270"/>
            <ac:spMk id="7" creationId="{1F3E08AB-B7FD-428B-92DE-742C642344A4}"/>
          </ac:spMkLst>
        </pc:spChg>
        <pc:picChg chg="add mod">
          <ac:chgData name="MD. ALIF HASSAN" userId="3e31d5ce-34fa-47fa-ad07-e079702e293f" providerId="ADAL" clId="{B75EFBFD-403F-4436-924B-BA70120BFE8C}" dt="2022-04-16T06:13:54.489" v="454" actId="14100"/>
          <ac:picMkLst>
            <pc:docMk/>
            <pc:sldMk cId="509222581" sldId="270"/>
            <ac:picMk id="4" creationId="{7301B88B-6C00-4A27-84A6-15F310C26D4B}"/>
          </ac:picMkLst>
        </pc:picChg>
        <pc:picChg chg="add mod">
          <ac:chgData name="MD. ALIF HASSAN" userId="3e31d5ce-34fa-47fa-ad07-e079702e293f" providerId="ADAL" clId="{B75EFBFD-403F-4436-924B-BA70120BFE8C}" dt="2022-04-16T06:13:57.681" v="456" actId="14100"/>
          <ac:picMkLst>
            <pc:docMk/>
            <pc:sldMk cId="509222581" sldId="270"/>
            <ac:picMk id="5" creationId="{84C748CA-B3EE-4263-8768-24D9DBAF9BF0}"/>
          </ac:picMkLst>
        </pc:picChg>
      </pc:sldChg>
      <pc:sldChg chg="addSp delSp modSp add del mod modTransition modAnim">
        <pc:chgData name="MD. ALIF HASSAN" userId="3e31d5ce-34fa-47fa-ad07-e079702e293f" providerId="ADAL" clId="{B75EFBFD-403F-4436-924B-BA70120BFE8C}" dt="2022-04-16T07:18:56.505" v="1333"/>
        <pc:sldMkLst>
          <pc:docMk/>
          <pc:sldMk cId="2963819959" sldId="271"/>
        </pc:sldMkLst>
        <pc:spChg chg="add del mod">
          <ac:chgData name="MD. ALIF HASSAN" userId="3e31d5ce-34fa-47fa-ad07-e079702e293f" providerId="ADAL" clId="{B75EFBFD-403F-4436-924B-BA70120BFE8C}" dt="2022-04-16T06:16:44.172" v="503" actId="478"/>
          <ac:spMkLst>
            <pc:docMk/>
            <pc:sldMk cId="2963819959" sldId="271"/>
            <ac:spMk id="6" creationId="{DF9E161A-F0A8-4537-9299-2696EF737E88}"/>
          </ac:spMkLst>
        </pc:spChg>
        <pc:picChg chg="del">
          <ac:chgData name="MD. ALIF HASSAN" userId="3e31d5ce-34fa-47fa-ad07-e079702e293f" providerId="ADAL" clId="{B75EFBFD-403F-4436-924B-BA70120BFE8C}" dt="2022-04-16T06:16:19.804" v="495" actId="478"/>
          <ac:picMkLst>
            <pc:docMk/>
            <pc:sldMk cId="2963819959" sldId="271"/>
            <ac:picMk id="4" creationId="{7301B88B-6C00-4A27-84A6-15F310C26D4B}"/>
          </ac:picMkLst>
        </pc:picChg>
        <pc:picChg chg="del">
          <ac:chgData name="MD. ALIF HASSAN" userId="3e31d5ce-34fa-47fa-ad07-e079702e293f" providerId="ADAL" clId="{B75EFBFD-403F-4436-924B-BA70120BFE8C}" dt="2022-04-16T06:16:45.537" v="504" actId="478"/>
          <ac:picMkLst>
            <pc:docMk/>
            <pc:sldMk cId="2963819959" sldId="271"/>
            <ac:picMk id="5" creationId="{84C748CA-B3EE-4263-8768-24D9DBAF9BF0}"/>
          </ac:picMkLst>
        </pc:picChg>
        <pc:picChg chg="add mod">
          <ac:chgData name="MD. ALIF HASSAN" userId="3e31d5ce-34fa-47fa-ad07-e079702e293f" providerId="ADAL" clId="{B75EFBFD-403F-4436-924B-BA70120BFE8C}" dt="2022-04-16T06:18:01.202" v="526" actId="1076"/>
          <ac:picMkLst>
            <pc:docMk/>
            <pc:sldMk cId="2963819959" sldId="271"/>
            <ac:picMk id="8" creationId="{1AD82D40-2EB7-417E-96A6-C0620FEE7C57}"/>
          </ac:picMkLst>
        </pc:picChg>
        <pc:picChg chg="add mod">
          <ac:chgData name="MD. ALIF HASSAN" userId="3e31d5ce-34fa-47fa-ad07-e079702e293f" providerId="ADAL" clId="{B75EFBFD-403F-4436-924B-BA70120BFE8C}" dt="2022-04-16T06:18:15.304" v="534" actId="14100"/>
          <ac:picMkLst>
            <pc:docMk/>
            <pc:sldMk cId="2963819959" sldId="271"/>
            <ac:picMk id="9" creationId="{8C90FACB-CCD0-4E92-B571-A3A42EE0A0BB}"/>
          </ac:picMkLst>
        </pc:picChg>
        <pc:picChg chg="add mod">
          <ac:chgData name="MD. ALIF HASSAN" userId="3e31d5ce-34fa-47fa-ad07-e079702e293f" providerId="ADAL" clId="{B75EFBFD-403F-4436-924B-BA70120BFE8C}" dt="2022-04-16T06:18:05.130" v="528" actId="14100"/>
          <ac:picMkLst>
            <pc:docMk/>
            <pc:sldMk cId="2963819959" sldId="271"/>
            <ac:picMk id="10" creationId="{5D054075-40E3-40C1-8EDF-9B6FE23C97ED}"/>
          </ac:picMkLst>
        </pc:picChg>
      </pc:sldChg>
      <pc:sldChg chg="addSp delSp modSp new add del mod modTransition modAnim">
        <pc:chgData name="MD. ALIF HASSAN" userId="3e31d5ce-34fa-47fa-ad07-e079702e293f" providerId="ADAL" clId="{B75EFBFD-403F-4436-924B-BA70120BFE8C}" dt="2022-04-16T07:18:56.505" v="1333"/>
        <pc:sldMkLst>
          <pc:docMk/>
          <pc:sldMk cId="1917332419" sldId="272"/>
        </pc:sldMkLst>
        <pc:spChg chg="mod">
          <ac:chgData name="MD. ALIF HASSAN" userId="3e31d5ce-34fa-47fa-ad07-e079702e293f" providerId="ADAL" clId="{B75EFBFD-403F-4436-924B-BA70120BFE8C}" dt="2022-04-16T06:44:26.597" v="790" actId="14100"/>
          <ac:spMkLst>
            <pc:docMk/>
            <pc:sldMk cId="1917332419" sldId="272"/>
            <ac:spMk id="2" creationId="{9E5C76EE-0F90-4870-BC2C-15251BEE0195}"/>
          </ac:spMkLst>
        </pc:spChg>
        <pc:spChg chg="del">
          <ac:chgData name="MD. ALIF HASSAN" userId="3e31d5ce-34fa-47fa-ad07-e079702e293f" providerId="ADAL" clId="{B75EFBFD-403F-4436-924B-BA70120BFE8C}" dt="2022-04-16T06:19:52.594" v="545"/>
          <ac:spMkLst>
            <pc:docMk/>
            <pc:sldMk cId="1917332419" sldId="272"/>
            <ac:spMk id="3" creationId="{3028DD5D-8988-4E4E-ABCE-AB9A1EEF9A6B}"/>
          </ac:spMkLst>
        </pc:spChg>
        <pc:spChg chg="add del mod">
          <ac:chgData name="MD. ALIF HASSAN" userId="3e31d5ce-34fa-47fa-ad07-e079702e293f" providerId="ADAL" clId="{B75EFBFD-403F-4436-924B-BA70120BFE8C}" dt="2022-04-16T06:20:01.719" v="549" actId="478"/>
          <ac:spMkLst>
            <pc:docMk/>
            <pc:sldMk cId="1917332419" sldId="272"/>
            <ac:spMk id="5" creationId="{1E884BC2-2600-4C95-8BE7-B54DC25A4A4D}"/>
          </ac:spMkLst>
        </pc:spChg>
        <pc:spChg chg="add del mod">
          <ac:chgData name="MD. ALIF HASSAN" userId="3e31d5ce-34fa-47fa-ad07-e079702e293f" providerId="ADAL" clId="{B75EFBFD-403F-4436-924B-BA70120BFE8C}" dt="2022-04-16T06:20:01.719" v="549" actId="478"/>
          <ac:spMkLst>
            <pc:docMk/>
            <pc:sldMk cId="1917332419" sldId="272"/>
            <ac:spMk id="6" creationId="{AA0362DA-65F0-41BB-9690-F4BEF711F408}"/>
          </ac:spMkLst>
        </pc:spChg>
        <pc:graphicFrameChg chg="add del mod modGraphic">
          <ac:chgData name="MD. ALIF HASSAN" userId="3e31d5ce-34fa-47fa-ad07-e079702e293f" providerId="ADAL" clId="{B75EFBFD-403F-4436-924B-BA70120BFE8C}" dt="2022-04-16T06:21:37.765" v="566" actId="12788"/>
          <ac:graphicFrameMkLst>
            <pc:docMk/>
            <pc:sldMk cId="1917332419" sldId="272"/>
            <ac:graphicFrameMk id="4" creationId="{E8CDC12C-9431-4B4B-8792-AB2A36297D0C}"/>
          </ac:graphicFrameMkLst>
        </pc:graphicFrameChg>
      </pc:sldChg>
      <pc:sldChg chg="addSp delSp modSp new add del mod modTransition modAnim">
        <pc:chgData name="MD. ALIF HASSAN" userId="3e31d5ce-34fa-47fa-ad07-e079702e293f" providerId="ADAL" clId="{B75EFBFD-403F-4436-924B-BA70120BFE8C}" dt="2022-04-16T07:23:53.853" v="1381"/>
        <pc:sldMkLst>
          <pc:docMk/>
          <pc:sldMk cId="3909421884" sldId="273"/>
        </pc:sldMkLst>
        <pc:spChg chg="del">
          <ac:chgData name="MD. ALIF HASSAN" userId="3e31d5ce-34fa-47fa-ad07-e079702e293f" providerId="ADAL" clId="{B75EFBFD-403F-4436-924B-BA70120BFE8C}" dt="2022-04-16T06:22:23.418" v="569" actId="478"/>
          <ac:spMkLst>
            <pc:docMk/>
            <pc:sldMk cId="3909421884" sldId="273"/>
            <ac:spMk id="2" creationId="{91D4A28C-3D45-4F7D-9FCF-515F0E476F2C}"/>
          </ac:spMkLst>
        </pc:spChg>
        <pc:spChg chg="mod">
          <ac:chgData name="MD. ALIF HASSAN" userId="3e31d5ce-34fa-47fa-ad07-e079702e293f" providerId="ADAL" clId="{B75EFBFD-403F-4436-924B-BA70120BFE8C}" dt="2022-04-16T06:23:46.863" v="598" actId="1076"/>
          <ac:spMkLst>
            <pc:docMk/>
            <pc:sldMk cId="3909421884" sldId="273"/>
            <ac:spMk id="3" creationId="{54C08A2B-CAAD-4CCD-A888-19B184EA47CD}"/>
          </ac:spMkLst>
        </pc:spChg>
        <pc:spChg chg="add mod">
          <ac:chgData name="MD. ALIF HASSAN" userId="3e31d5ce-34fa-47fa-ad07-e079702e293f" providerId="ADAL" clId="{B75EFBFD-403F-4436-924B-BA70120BFE8C}" dt="2022-04-16T07:23:40.053" v="1380"/>
          <ac:spMkLst>
            <pc:docMk/>
            <pc:sldMk cId="3909421884" sldId="273"/>
            <ac:spMk id="5" creationId="{33C1046C-269F-4BC7-8FC1-C6CFECBF754F}"/>
          </ac:spMkLst>
        </pc:spChg>
        <pc:picChg chg="add mod">
          <ac:chgData name="MD. ALIF HASSAN" userId="3e31d5ce-34fa-47fa-ad07-e079702e293f" providerId="ADAL" clId="{B75EFBFD-403F-4436-924B-BA70120BFE8C}" dt="2022-04-16T06:45:13.284" v="797" actId="1076"/>
          <ac:picMkLst>
            <pc:docMk/>
            <pc:sldMk cId="3909421884" sldId="273"/>
            <ac:picMk id="4" creationId="{0CBD68E1-856E-4B36-A627-D8B9B9EC94A7}"/>
          </ac:picMkLst>
        </pc:picChg>
      </pc:sldChg>
      <pc:sldChg chg="addSp delSp modSp new add del mod modTransition modAnim">
        <pc:chgData name="MD. ALIF HASSAN" userId="3e31d5ce-34fa-47fa-ad07-e079702e293f" providerId="ADAL" clId="{B75EFBFD-403F-4436-924B-BA70120BFE8C}" dt="2022-04-16T07:18:56.505" v="1333"/>
        <pc:sldMkLst>
          <pc:docMk/>
          <pc:sldMk cId="2416726011" sldId="274"/>
        </pc:sldMkLst>
        <pc:spChg chg="del">
          <ac:chgData name="MD. ALIF HASSAN" userId="3e31d5ce-34fa-47fa-ad07-e079702e293f" providerId="ADAL" clId="{B75EFBFD-403F-4436-924B-BA70120BFE8C}" dt="2022-04-16T06:55:04.891" v="868" actId="478"/>
          <ac:spMkLst>
            <pc:docMk/>
            <pc:sldMk cId="2416726011" sldId="274"/>
            <ac:spMk id="2" creationId="{287BD4C4-6621-4837-ADB5-8CF6BF42509E}"/>
          </ac:spMkLst>
        </pc:spChg>
        <pc:spChg chg="del">
          <ac:chgData name="MD. ALIF HASSAN" userId="3e31d5ce-34fa-47fa-ad07-e079702e293f" providerId="ADAL" clId="{B75EFBFD-403F-4436-924B-BA70120BFE8C}" dt="2022-04-16T06:55:04.891" v="868" actId="478"/>
          <ac:spMkLst>
            <pc:docMk/>
            <pc:sldMk cId="2416726011" sldId="274"/>
            <ac:spMk id="3" creationId="{6DCCA942-F244-4197-9C72-C13A306123F7}"/>
          </ac:spMkLst>
        </pc:spChg>
        <pc:spChg chg="add mod">
          <ac:chgData name="MD. ALIF HASSAN" userId="3e31d5ce-34fa-47fa-ad07-e079702e293f" providerId="ADAL" clId="{B75EFBFD-403F-4436-924B-BA70120BFE8C}" dt="2022-04-16T06:56:48.381" v="913" actId="403"/>
          <ac:spMkLst>
            <pc:docMk/>
            <pc:sldMk cId="2416726011" sldId="274"/>
            <ac:spMk id="4" creationId="{BDC0C933-F945-4AB9-9AE1-8FCAE8C4C614}"/>
          </ac:spMkLst>
        </pc:spChg>
      </pc:sldChg>
      <pc:sldChg chg="modSp new del mod">
        <pc:chgData name="MD. ALIF HASSAN" userId="3e31d5ce-34fa-47fa-ad07-e079702e293f" providerId="ADAL" clId="{B75EFBFD-403F-4436-924B-BA70120BFE8C}" dt="2022-04-16T07:16:12.772" v="1307" actId="2696"/>
        <pc:sldMkLst>
          <pc:docMk/>
          <pc:sldMk cId="770358886" sldId="275"/>
        </pc:sldMkLst>
        <pc:spChg chg="mod">
          <ac:chgData name="MD. ALIF HASSAN" userId="3e31d5ce-34fa-47fa-ad07-e079702e293f" providerId="ADAL" clId="{B75EFBFD-403F-4436-924B-BA70120BFE8C}" dt="2022-04-16T06:59:24.973" v="962" actId="403"/>
          <ac:spMkLst>
            <pc:docMk/>
            <pc:sldMk cId="770358886" sldId="275"/>
            <ac:spMk id="2" creationId="{DA8E82AF-120F-4E2A-9C14-E0D596148109}"/>
          </ac:spMkLst>
        </pc:spChg>
        <pc:spChg chg="mod">
          <ac:chgData name="MD. ALIF HASSAN" userId="3e31d5ce-34fa-47fa-ad07-e079702e293f" providerId="ADAL" clId="{B75EFBFD-403F-4436-924B-BA70120BFE8C}" dt="2022-04-16T07:00:04.074" v="983" actId="14100"/>
          <ac:spMkLst>
            <pc:docMk/>
            <pc:sldMk cId="770358886" sldId="275"/>
            <ac:spMk id="3" creationId="{58668EAC-75D2-4C0A-9CAB-8A503D159F1F}"/>
          </ac:spMkLst>
        </pc:spChg>
      </pc:sldChg>
      <pc:sldChg chg="delSp new del mod ord">
        <pc:chgData name="MD. ALIF HASSAN" userId="3e31d5ce-34fa-47fa-ad07-e079702e293f" providerId="ADAL" clId="{B75EFBFD-403F-4436-924B-BA70120BFE8C}" dt="2022-04-16T06:55:59.417" v="888" actId="47"/>
        <pc:sldMkLst>
          <pc:docMk/>
          <pc:sldMk cId="2457606016" sldId="275"/>
        </pc:sldMkLst>
        <pc:spChg chg="del">
          <ac:chgData name="MD. ALIF HASSAN" userId="3e31d5ce-34fa-47fa-ad07-e079702e293f" providerId="ADAL" clId="{B75EFBFD-403F-4436-924B-BA70120BFE8C}" dt="2022-04-16T06:55:45.178" v="884" actId="478"/>
          <ac:spMkLst>
            <pc:docMk/>
            <pc:sldMk cId="2457606016" sldId="275"/>
            <ac:spMk id="2" creationId="{FA8ADF1A-993B-4BDC-A1E3-DECFA8CEEC59}"/>
          </ac:spMkLst>
        </pc:spChg>
        <pc:spChg chg="del">
          <ac:chgData name="MD. ALIF HASSAN" userId="3e31d5ce-34fa-47fa-ad07-e079702e293f" providerId="ADAL" clId="{B75EFBFD-403F-4436-924B-BA70120BFE8C}" dt="2022-04-16T06:55:45.178" v="884" actId="478"/>
          <ac:spMkLst>
            <pc:docMk/>
            <pc:sldMk cId="2457606016" sldId="275"/>
            <ac:spMk id="3" creationId="{2E119F31-9B13-45DB-9C3D-056461E940B6}"/>
          </ac:spMkLst>
        </pc:spChg>
      </pc:sldChg>
      <pc:sldChg chg="delSp modSp add del mod ord">
        <pc:chgData name="MD. ALIF HASSAN" userId="3e31d5ce-34fa-47fa-ad07-e079702e293f" providerId="ADAL" clId="{B75EFBFD-403F-4436-924B-BA70120BFE8C}" dt="2022-04-16T06:56:15.596" v="906" actId="2696"/>
        <pc:sldMkLst>
          <pc:docMk/>
          <pc:sldMk cId="520596046" sldId="276"/>
        </pc:sldMkLst>
        <pc:spChg chg="del mod">
          <ac:chgData name="MD. ALIF HASSAN" userId="3e31d5ce-34fa-47fa-ad07-e079702e293f" providerId="ADAL" clId="{B75EFBFD-403F-4436-924B-BA70120BFE8C}" dt="2022-04-16T06:56:13.174" v="905"/>
          <ac:spMkLst>
            <pc:docMk/>
            <pc:sldMk cId="520596046" sldId="276"/>
            <ac:spMk id="4" creationId="{BDC0C933-F945-4AB9-9AE1-8FCAE8C4C614}"/>
          </ac:spMkLst>
        </pc:spChg>
      </pc:sldChg>
      <pc:sldChg chg="addSp delSp modSp new mod modTransition modAnim">
        <pc:chgData name="MD. ALIF HASSAN" userId="3e31d5ce-34fa-47fa-ad07-e079702e293f" providerId="ADAL" clId="{B75EFBFD-403F-4436-924B-BA70120BFE8C}" dt="2022-04-16T07:18:56.505" v="1333"/>
        <pc:sldMkLst>
          <pc:docMk/>
          <pc:sldMk cId="1344150506" sldId="276"/>
        </pc:sldMkLst>
        <pc:spChg chg="mod">
          <ac:chgData name="MD. ALIF HASSAN" userId="3e31d5ce-34fa-47fa-ad07-e079702e293f" providerId="ADAL" clId="{B75EFBFD-403F-4436-924B-BA70120BFE8C}" dt="2022-04-16T07:05:22.252" v="1015"/>
          <ac:spMkLst>
            <pc:docMk/>
            <pc:sldMk cId="1344150506" sldId="276"/>
            <ac:spMk id="2" creationId="{48FE00FB-3B72-4DB5-801E-EDAA5E1930E5}"/>
          </ac:spMkLst>
        </pc:spChg>
        <pc:spChg chg="del">
          <ac:chgData name="MD. ALIF HASSAN" userId="3e31d5ce-34fa-47fa-ad07-e079702e293f" providerId="ADAL" clId="{B75EFBFD-403F-4436-924B-BA70120BFE8C}" dt="2022-04-16T07:01:08.097" v="986"/>
          <ac:spMkLst>
            <pc:docMk/>
            <pc:sldMk cId="1344150506" sldId="276"/>
            <ac:spMk id="3" creationId="{A5321BE6-0121-41F2-B5C7-DDCD2BA3152A}"/>
          </ac:spMkLst>
        </pc:spChg>
        <pc:spChg chg="add mod">
          <ac:chgData name="MD. ALIF HASSAN" userId="3e31d5ce-34fa-47fa-ad07-e079702e293f" providerId="ADAL" clId="{B75EFBFD-403F-4436-924B-BA70120BFE8C}" dt="2022-04-16T07:13:38.135" v="1135" actId="1076"/>
          <ac:spMkLst>
            <pc:docMk/>
            <pc:sldMk cId="1344150506" sldId="276"/>
            <ac:spMk id="9" creationId="{C539F41B-EB37-4F45-9EBE-76FEC7CBF089}"/>
          </ac:spMkLst>
        </pc:spChg>
        <pc:spChg chg="add mod">
          <ac:chgData name="MD. ALIF HASSAN" userId="3e31d5ce-34fa-47fa-ad07-e079702e293f" providerId="ADAL" clId="{B75EFBFD-403F-4436-924B-BA70120BFE8C}" dt="2022-04-16T07:12:48.472" v="1127" actId="14100"/>
          <ac:spMkLst>
            <pc:docMk/>
            <pc:sldMk cId="1344150506" sldId="276"/>
            <ac:spMk id="11" creationId="{182860AC-72A7-4A8F-95F0-C9455C883025}"/>
          </ac:spMkLst>
        </pc:spChg>
        <pc:spChg chg="add mod">
          <ac:chgData name="MD. ALIF HASSAN" userId="3e31d5ce-34fa-47fa-ad07-e079702e293f" providerId="ADAL" clId="{B75EFBFD-403F-4436-924B-BA70120BFE8C}" dt="2022-04-16T07:13:26.439" v="1133" actId="1076"/>
          <ac:spMkLst>
            <pc:docMk/>
            <pc:sldMk cId="1344150506" sldId="276"/>
            <ac:spMk id="13" creationId="{7C355999-E7A0-4701-9F63-8CBDE8E3EB69}"/>
          </ac:spMkLst>
        </pc:spChg>
        <pc:picChg chg="add mod">
          <ac:chgData name="MD. ALIF HASSAN" userId="3e31d5ce-34fa-47fa-ad07-e079702e293f" providerId="ADAL" clId="{B75EFBFD-403F-4436-924B-BA70120BFE8C}" dt="2022-04-16T07:13:51.575" v="1146" actId="1038"/>
          <ac:picMkLst>
            <pc:docMk/>
            <pc:sldMk cId="1344150506" sldId="276"/>
            <ac:picMk id="4098" creationId="{EFE082B5-3A97-4487-9746-FEB08427FEC7}"/>
          </ac:picMkLst>
        </pc:picChg>
        <pc:picChg chg="add mod">
          <ac:chgData name="MD. ALIF HASSAN" userId="3e31d5ce-34fa-47fa-ad07-e079702e293f" providerId="ADAL" clId="{B75EFBFD-403F-4436-924B-BA70120BFE8C}" dt="2022-04-16T07:11:00.680" v="1064" actId="1076"/>
          <ac:picMkLst>
            <pc:docMk/>
            <pc:sldMk cId="1344150506" sldId="276"/>
            <ac:picMk id="4100" creationId="{FA01055A-EBF7-4355-A6A7-20ACA8E6330D}"/>
          </ac:picMkLst>
        </pc:picChg>
        <pc:picChg chg="add mod">
          <ac:chgData name="MD. ALIF HASSAN" userId="3e31d5ce-34fa-47fa-ad07-e079702e293f" providerId="ADAL" clId="{B75EFBFD-403F-4436-924B-BA70120BFE8C}" dt="2022-04-16T07:13:40.599" v="1136" actId="1076"/>
          <ac:picMkLst>
            <pc:docMk/>
            <pc:sldMk cId="1344150506" sldId="276"/>
            <ac:picMk id="4102" creationId="{A273B2FC-67C1-4BD5-A65C-49AA85AFD641}"/>
          </ac:picMkLst>
        </pc:picChg>
        <pc:picChg chg="add mod">
          <ac:chgData name="MD. ALIF HASSAN" userId="3e31d5ce-34fa-47fa-ad07-e079702e293f" providerId="ADAL" clId="{B75EFBFD-403F-4436-924B-BA70120BFE8C}" dt="2022-04-16T07:17:10.279" v="1319" actId="1036"/>
          <ac:picMkLst>
            <pc:docMk/>
            <pc:sldMk cId="1344150506" sldId="276"/>
            <ac:picMk id="4104" creationId="{B5D153C4-0B21-4858-82CD-37416F6E01F2}"/>
          </ac:picMkLst>
        </pc:picChg>
      </pc:sldChg>
      <pc:sldChg chg="addSp delSp modSp new mod modTransition modAnim">
        <pc:chgData name="MD. ALIF HASSAN" userId="3e31d5ce-34fa-47fa-ad07-e079702e293f" providerId="ADAL" clId="{B75EFBFD-403F-4436-924B-BA70120BFE8C}" dt="2022-04-16T07:18:56.505" v="1333"/>
        <pc:sldMkLst>
          <pc:docMk/>
          <pc:sldMk cId="3756533024" sldId="277"/>
        </pc:sldMkLst>
        <pc:spChg chg="del">
          <ac:chgData name="MD. ALIF HASSAN" userId="3e31d5ce-34fa-47fa-ad07-e079702e293f" providerId="ADAL" clId="{B75EFBFD-403F-4436-924B-BA70120BFE8C}" dt="2022-04-16T07:05:00.691" v="1010" actId="478"/>
          <ac:spMkLst>
            <pc:docMk/>
            <pc:sldMk cId="3756533024" sldId="277"/>
            <ac:spMk id="2" creationId="{B7BCE8B0-3D61-4528-87C0-4122AA8CD387}"/>
          </ac:spMkLst>
        </pc:spChg>
        <pc:spChg chg="del">
          <ac:chgData name="MD. ALIF HASSAN" userId="3e31d5ce-34fa-47fa-ad07-e079702e293f" providerId="ADAL" clId="{B75EFBFD-403F-4436-924B-BA70120BFE8C}" dt="2022-04-16T07:04:58.517" v="1009" actId="478"/>
          <ac:spMkLst>
            <pc:docMk/>
            <pc:sldMk cId="3756533024" sldId="277"/>
            <ac:spMk id="3" creationId="{03FF0CCB-6D81-4E64-8716-5F007B920A38}"/>
          </ac:spMkLst>
        </pc:spChg>
        <pc:spChg chg="add mod">
          <ac:chgData name="MD. ALIF HASSAN" userId="3e31d5ce-34fa-47fa-ad07-e079702e293f" providerId="ADAL" clId="{B75EFBFD-403F-4436-924B-BA70120BFE8C}" dt="2022-04-16T07:17:49.806" v="1322" actId="1076"/>
          <ac:spMkLst>
            <pc:docMk/>
            <pc:sldMk cId="3756533024" sldId="277"/>
            <ac:spMk id="9" creationId="{582773AF-9B9F-469E-ADA5-2DAA78D0DC2F}"/>
          </ac:spMkLst>
        </pc:spChg>
        <pc:picChg chg="add mod">
          <ac:chgData name="MD. ALIF HASSAN" userId="3e31d5ce-34fa-47fa-ad07-e079702e293f" providerId="ADAL" clId="{B75EFBFD-403F-4436-924B-BA70120BFE8C}" dt="2022-04-16T07:17:49.806" v="1322" actId="1076"/>
          <ac:picMkLst>
            <pc:docMk/>
            <pc:sldMk cId="3756533024" sldId="277"/>
            <ac:picMk id="5122" creationId="{084A64D5-667A-45C3-AE83-ADC907E43112}"/>
          </ac:picMkLst>
        </pc:picChg>
        <pc:picChg chg="add mod">
          <ac:chgData name="MD. ALIF HASSAN" userId="3e31d5ce-34fa-47fa-ad07-e079702e293f" providerId="ADAL" clId="{B75EFBFD-403F-4436-924B-BA70120BFE8C}" dt="2022-04-16T07:17:49.806" v="1322" actId="1076"/>
          <ac:picMkLst>
            <pc:docMk/>
            <pc:sldMk cId="3756533024" sldId="277"/>
            <ac:picMk id="5124" creationId="{BC089AA7-ECEC-4E67-954A-40131C31CF06}"/>
          </ac:picMkLst>
        </pc:picChg>
        <pc:picChg chg="add mod">
          <ac:chgData name="MD. ALIF HASSAN" userId="3e31d5ce-34fa-47fa-ad07-e079702e293f" providerId="ADAL" clId="{B75EFBFD-403F-4436-924B-BA70120BFE8C}" dt="2022-04-16T07:17:49.806" v="1322" actId="1076"/>
          <ac:picMkLst>
            <pc:docMk/>
            <pc:sldMk cId="3756533024" sldId="277"/>
            <ac:picMk id="5126" creationId="{D97E42F1-065F-4500-AB2E-1C772D78C2BA}"/>
          </ac:picMkLst>
        </pc:picChg>
        <pc:picChg chg="add mod">
          <ac:chgData name="MD. ALIF HASSAN" userId="3e31d5ce-34fa-47fa-ad07-e079702e293f" providerId="ADAL" clId="{B75EFBFD-403F-4436-924B-BA70120BFE8C}" dt="2022-04-16T07:17:49.806" v="1322" actId="1076"/>
          <ac:picMkLst>
            <pc:docMk/>
            <pc:sldMk cId="3756533024" sldId="277"/>
            <ac:picMk id="5128" creationId="{051C3882-A314-47BA-B4DB-B74E18A24F3B}"/>
          </ac:picMkLst>
        </pc:picChg>
      </pc:sldChg>
      <pc:sldChg chg="addSp delSp modSp new mod modTransition modAnim">
        <pc:chgData name="MD. ALIF HASSAN" userId="3e31d5ce-34fa-47fa-ad07-e079702e293f" providerId="ADAL" clId="{B75EFBFD-403F-4436-924B-BA70120BFE8C}" dt="2022-04-16T07:18:56.505" v="1333"/>
        <pc:sldMkLst>
          <pc:docMk/>
          <pc:sldMk cId="3784562080" sldId="278"/>
        </pc:sldMkLst>
        <pc:spChg chg="del">
          <ac:chgData name="MD. ALIF HASSAN" userId="3e31d5ce-34fa-47fa-ad07-e079702e293f" providerId="ADAL" clId="{B75EFBFD-403F-4436-924B-BA70120BFE8C}" dt="2022-04-16T07:09:10.937" v="1047" actId="478"/>
          <ac:spMkLst>
            <pc:docMk/>
            <pc:sldMk cId="3784562080" sldId="278"/>
            <ac:spMk id="2" creationId="{0B62EFA9-F3BF-43E7-B6D9-5E7703519299}"/>
          </ac:spMkLst>
        </pc:spChg>
        <pc:spChg chg="del">
          <ac:chgData name="MD. ALIF HASSAN" userId="3e31d5ce-34fa-47fa-ad07-e079702e293f" providerId="ADAL" clId="{B75EFBFD-403F-4436-924B-BA70120BFE8C}" dt="2022-04-16T07:09:10.937" v="1047" actId="478"/>
          <ac:spMkLst>
            <pc:docMk/>
            <pc:sldMk cId="3784562080" sldId="278"/>
            <ac:spMk id="3" creationId="{CBA09AB8-1F85-4712-999B-9EAE3EFCF60C}"/>
          </ac:spMkLst>
        </pc:spChg>
        <pc:spChg chg="add del">
          <ac:chgData name="MD. ALIF HASSAN" userId="3e31d5ce-34fa-47fa-ad07-e079702e293f" providerId="ADAL" clId="{B75EFBFD-403F-4436-924B-BA70120BFE8C}" dt="2022-04-16T07:08:59.853" v="1045" actId="22"/>
          <ac:spMkLst>
            <pc:docMk/>
            <pc:sldMk cId="3784562080" sldId="278"/>
            <ac:spMk id="5" creationId="{0C9BD611-BD89-4AC2-8709-FB9BE8D52551}"/>
          </ac:spMkLst>
        </pc:spChg>
        <pc:spChg chg="add mod">
          <ac:chgData name="MD. ALIF HASSAN" userId="3e31d5ce-34fa-47fa-ad07-e079702e293f" providerId="ADAL" clId="{B75EFBFD-403F-4436-924B-BA70120BFE8C}" dt="2022-04-16T07:16:03.083" v="1306" actId="20577"/>
          <ac:spMkLst>
            <pc:docMk/>
            <pc:sldMk cId="3784562080" sldId="278"/>
            <ac:spMk id="10" creationId="{98D89197-A58D-43E3-92DC-1C7FAA49CFDA}"/>
          </ac:spMkLst>
        </pc:spChg>
        <pc:picChg chg="add mod">
          <ac:chgData name="MD. ALIF HASSAN" userId="3e31d5ce-34fa-47fa-ad07-e079702e293f" providerId="ADAL" clId="{B75EFBFD-403F-4436-924B-BA70120BFE8C}" dt="2022-04-16T07:09:17.784" v="1050" actId="1076"/>
          <ac:picMkLst>
            <pc:docMk/>
            <pc:sldMk cId="3784562080" sldId="278"/>
            <ac:picMk id="6146" creationId="{EE5B09D1-A9AF-4384-877E-8B46E4F6F533}"/>
          </ac:picMkLst>
        </pc:picChg>
        <pc:picChg chg="add mod">
          <ac:chgData name="MD. ALIF HASSAN" userId="3e31d5ce-34fa-47fa-ad07-e079702e293f" providerId="ADAL" clId="{B75EFBFD-403F-4436-924B-BA70120BFE8C}" dt="2022-04-16T07:10:03.256" v="1054" actId="14100"/>
          <ac:picMkLst>
            <pc:docMk/>
            <pc:sldMk cId="3784562080" sldId="278"/>
            <ac:picMk id="6148" creationId="{EE9E7882-A2D4-4206-8FA9-2883F23969D0}"/>
          </ac:picMkLst>
        </pc:picChg>
        <pc:picChg chg="add mod">
          <ac:chgData name="MD. ALIF HASSAN" userId="3e31d5ce-34fa-47fa-ad07-e079702e293f" providerId="ADAL" clId="{B75EFBFD-403F-4436-924B-BA70120BFE8C}" dt="2022-04-16T07:10:47.760" v="1060" actId="1076"/>
          <ac:picMkLst>
            <pc:docMk/>
            <pc:sldMk cId="3784562080" sldId="278"/>
            <ac:picMk id="6150" creationId="{50A33BC4-35A0-4876-BEC4-5F5922B486E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16-Apr-22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16-Apr-22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3C17-D97F-451C-8D7F-F8468BF3F391}"/>
              </a:ext>
            </a:extLst>
          </p:cNvPr>
          <p:cNvSpPr>
            <a:spLocks noGrp="1"/>
          </p:cNvSpPr>
          <p:nvPr>
            <p:ph type="ctrTitle"/>
          </p:nvPr>
        </p:nvSpPr>
        <p:spPr>
          <a:xfrm>
            <a:off x="1121051" y="234518"/>
            <a:ext cx="10304974" cy="1655763"/>
          </a:xfrm>
        </p:spPr>
        <p:txBody>
          <a:bodyPr>
            <a:normAutofit/>
          </a:bodyPr>
          <a:lstStyle/>
          <a:p>
            <a:pPr algn="ctr"/>
            <a:r>
              <a:rPr lang="en-US" sz="3200" b="1" cap="none" dirty="0">
                <a:effectLst/>
                <a:ea typeface="Calibri" panose="020F0502020204030204" pitchFamily="34" charset="0"/>
                <a:cs typeface="Times New Roman" panose="02020603050405020304" pitchFamily="18" charset="0"/>
              </a:rPr>
              <a:t>COMPARISON OF THE GAIN VERSUS FREQUENCY RESPONSE OF COMMON EMITTER AND COMMON SOURCES MOSFET AMPLIFIERS.</a:t>
            </a:r>
            <a:endParaRPr lang="en-US" sz="7200" b="1" cap="none" dirty="0"/>
          </a:p>
        </p:txBody>
      </p:sp>
      <p:sp>
        <p:nvSpPr>
          <p:cNvPr id="3" name="Subtitle 2">
            <a:extLst>
              <a:ext uri="{FF2B5EF4-FFF2-40B4-BE49-F238E27FC236}">
                <a16:creationId xmlns:a16="http://schemas.microsoft.com/office/drawing/2014/main" id="{3FCEC15E-2AF4-4605-864F-ECEC7562B52F}"/>
              </a:ext>
            </a:extLst>
          </p:cNvPr>
          <p:cNvSpPr>
            <a:spLocks noGrp="1"/>
          </p:cNvSpPr>
          <p:nvPr>
            <p:ph type="subTitle" idx="1"/>
          </p:nvPr>
        </p:nvSpPr>
        <p:spPr>
          <a:xfrm>
            <a:off x="1739969" y="2229615"/>
            <a:ext cx="3261402" cy="1655762"/>
          </a:xfrm>
        </p:spPr>
        <p:txBody>
          <a:bodyPr>
            <a:normAutofit fontScale="92500"/>
          </a:bodyPr>
          <a:lstStyle/>
          <a:p>
            <a:r>
              <a:rPr lang="en-US" sz="2400" i="1" dirty="0">
                <a:solidFill>
                  <a:schemeClr val="tx1"/>
                </a:solidFill>
              </a:rPr>
              <a:t>By Group-3</a:t>
            </a:r>
          </a:p>
          <a:p>
            <a:r>
              <a:rPr lang="en-US" sz="2400" i="1" dirty="0">
                <a:solidFill>
                  <a:schemeClr val="tx1"/>
                </a:solidFill>
              </a:rPr>
              <a:t>Electronic Device lab</a:t>
            </a:r>
          </a:p>
          <a:p>
            <a:r>
              <a:rPr lang="en-US" sz="2400" i="1" dirty="0">
                <a:solidFill>
                  <a:schemeClr val="tx1"/>
                </a:solidFill>
              </a:rPr>
              <a:t>Sec – w</a:t>
            </a:r>
          </a:p>
          <a:p>
            <a:endParaRPr lang="en-US" sz="2400" i="1" dirty="0">
              <a:solidFill>
                <a:schemeClr val="tx1"/>
              </a:solidFill>
            </a:endParaRPr>
          </a:p>
        </p:txBody>
      </p:sp>
      <p:pic>
        <p:nvPicPr>
          <p:cNvPr id="3074" name="Picture 2" descr="See the source image">
            <a:extLst>
              <a:ext uri="{FF2B5EF4-FFF2-40B4-BE49-F238E27FC236}">
                <a16:creationId xmlns:a16="http://schemas.microsoft.com/office/drawing/2014/main" id="{51A74E51-6B37-413A-92C1-18600891A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153" y="2229615"/>
            <a:ext cx="5887659" cy="309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860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fade">
                                      <p:cBhvr>
                                        <p:cTn id="2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57B9-71E2-463B-8FC6-42E354B81024}"/>
              </a:ext>
            </a:extLst>
          </p:cNvPr>
          <p:cNvSpPr>
            <a:spLocks noGrp="1"/>
          </p:cNvSpPr>
          <p:nvPr>
            <p:ph type="title"/>
          </p:nvPr>
        </p:nvSpPr>
        <p:spPr/>
        <p:txBody>
          <a:bodyPr/>
          <a:lstStyle/>
          <a:p>
            <a:r>
              <a:rPr lang="en-US" b="1" dirty="0"/>
              <a:t>Procedure</a:t>
            </a:r>
          </a:p>
        </p:txBody>
      </p:sp>
      <p:pic>
        <p:nvPicPr>
          <p:cNvPr id="4" name="Content Placeholder 3">
            <a:extLst>
              <a:ext uri="{FF2B5EF4-FFF2-40B4-BE49-F238E27FC236}">
                <a16:creationId xmlns:a16="http://schemas.microsoft.com/office/drawing/2014/main" id="{4D0B79A9-886C-4FE4-949F-77FFE5274CE5}"/>
              </a:ext>
            </a:extLst>
          </p:cNvPr>
          <p:cNvPicPr>
            <a:picLocks noGrp="1"/>
          </p:cNvPicPr>
          <p:nvPr>
            <p:ph idx="1"/>
          </p:nvPr>
        </p:nvPicPr>
        <p:blipFill>
          <a:blip r:embed="rId2"/>
          <a:stretch>
            <a:fillRect/>
          </a:stretch>
        </p:blipFill>
        <p:spPr>
          <a:xfrm>
            <a:off x="812547" y="2017820"/>
            <a:ext cx="5318708" cy="2959697"/>
          </a:xfrm>
          <a:prstGeom prst="rect">
            <a:avLst/>
          </a:prstGeom>
        </p:spPr>
      </p:pic>
      <p:sp>
        <p:nvSpPr>
          <p:cNvPr id="6" name="Title 1">
            <a:extLst>
              <a:ext uri="{FF2B5EF4-FFF2-40B4-BE49-F238E27FC236}">
                <a16:creationId xmlns:a16="http://schemas.microsoft.com/office/drawing/2014/main" id="{39D93758-545E-46E0-9BD6-87CCAB5EB43C}"/>
              </a:ext>
            </a:extLst>
          </p:cNvPr>
          <p:cNvSpPr txBox="1">
            <a:spLocks/>
          </p:cNvSpPr>
          <p:nvPr/>
        </p:nvSpPr>
        <p:spPr>
          <a:xfrm>
            <a:off x="6573479" y="1661464"/>
            <a:ext cx="4916156" cy="407937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i="1" cap="none" dirty="0">
                <a:effectLst/>
                <a:ea typeface="Calibri" panose="020F0502020204030204" pitchFamily="34" charset="0"/>
                <a:cs typeface="Times New Roman" panose="02020603050405020304" pitchFamily="18" charset="0"/>
              </a:rPr>
              <a:t>For Common Emitter Configuration-</a:t>
            </a:r>
          </a:p>
          <a:p>
            <a:endParaRPr lang="en-US" sz="2000" b="1" dirty="0">
              <a:ea typeface="Calibri" panose="020F0502020204030204" pitchFamily="34" charset="0"/>
              <a:cs typeface="Times New Roman" panose="02020603050405020304" pitchFamily="18" charset="0"/>
            </a:endParaRPr>
          </a:p>
          <a:p>
            <a:endParaRPr lang="en-US" sz="2000" b="1" dirty="0">
              <a:effectLst/>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3800" cap="none" dirty="0">
                <a:effectLst/>
                <a:ea typeface="MS Mincho" panose="02020609040205080304" pitchFamily="49" charset="-128"/>
              </a:rPr>
              <a:t>We have to implement the circuit as shown in the figure -3.</a:t>
            </a:r>
          </a:p>
          <a:p>
            <a:pPr marL="342900" marR="0" lvl="0" indent="-342900">
              <a:spcBef>
                <a:spcPts val="0"/>
              </a:spcBef>
              <a:spcAft>
                <a:spcPts val="0"/>
              </a:spcAft>
              <a:buFont typeface="Symbol" panose="05050102010706020507" pitchFamily="18" charset="2"/>
              <a:buChar char=""/>
            </a:pPr>
            <a:endParaRPr lang="en-US" sz="3800" cap="none" dirty="0">
              <a:effectLst/>
              <a:ea typeface="MS Mincho" panose="02020609040205080304" pitchFamily="49" charset="-128"/>
            </a:endParaRPr>
          </a:p>
          <a:p>
            <a:pPr marL="342900" marR="0" lvl="0" indent="-342900">
              <a:spcBef>
                <a:spcPts val="0"/>
              </a:spcBef>
              <a:spcAft>
                <a:spcPts val="0"/>
              </a:spcAft>
              <a:buFont typeface="Symbol" panose="05050102010706020507" pitchFamily="18" charset="2"/>
              <a:buChar char=""/>
            </a:pPr>
            <a:r>
              <a:rPr lang="en-US" sz="3800" cap="none" dirty="0">
                <a:effectLst/>
                <a:ea typeface="MS Mincho" panose="02020609040205080304" pitchFamily="49" charset="-128"/>
              </a:rPr>
              <a:t>We have to </a:t>
            </a:r>
            <a:r>
              <a:rPr lang="en-US" sz="3800" cap="none" dirty="0">
                <a:ea typeface="MS Mincho" panose="02020609040205080304" pitchFamily="49" charset="-128"/>
              </a:rPr>
              <a:t>f</a:t>
            </a:r>
            <a:r>
              <a:rPr lang="en-US" sz="3800" cap="none" dirty="0">
                <a:effectLst/>
                <a:ea typeface="MS Mincho" panose="02020609040205080304" pitchFamily="49" charset="-128"/>
              </a:rPr>
              <a:t>eed different AC signal input and observe the input and output on the CRO.</a:t>
            </a:r>
          </a:p>
          <a:p>
            <a:pPr marL="342900" marR="0" lvl="0" indent="-342900">
              <a:spcBef>
                <a:spcPts val="0"/>
              </a:spcBef>
              <a:spcAft>
                <a:spcPts val="0"/>
              </a:spcAft>
              <a:buFont typeface="Symbol" panose="05050102010706020507" pitchFamily="18" charset="2"/>
              <a:buChar char=""/>
            </a:pPr>
            <a:endParaRPr lang="en-US" sz="3800" cap="none" dirty="0">
              <a:effectLst/>
              <a:ea typeface="MS Mincho" panose="02020609040205080304" pitchFamily="49" charset="-128"/>
            </a:endParaRPr>
          </a:p>
          <a:p>
            <a:pPr marL="342900" marR="0" lvl="0" indent="-342900">
              <a:spcBef>
                <a:spcPts val="0"/>
              </a:spcBef>
              <a:spcAft>
                <a:spcPts val="0"/>
              </a:spcAft>
              <a:buFont typeface="Symbol" panose="05050102010706020507" pitchFamily="18" charset="2"/>
              <a:buChar char=""/>
            </a:pPr>
            <a:r>
              <a:rPr lang="en-US" sz="3800" cap="none" dirty="0">
                <a:effectLst/>
                <a:ea typeface="MS Mincho" panose="02020609040205080304" pitchFamily="49" charset="-128"/>
              </a:rPr>
              <a:t>From the output curve we have to calculate voltage gain.</a:t>
            </a:r>
          </a:p>
          <a:p>
            <a:pPr marL="342900" marR="0" lvl="0" indent="-342900">
              <a:spcBef>
                <a:spcPts val="0"/>
              </a:spcBef>
              <a:spcAft>
                <a:spcPts val="0"/>
              </a:spcAft>
              <a:buFont typeface="Symbol" panose="05050102010706020507" pitchFamily="18" charset="2"/>
              <a:buChar char=""/>
            </a:pPr>
            <a:endParaRPr lang="en-US" sz="3800" cap="none" dirty="0">
              <a:effectLst/>
              <a:ea typeface="MS Mincho" panose="02020609040205080304" pitchFamily="49" charset="-128"/>
            </a:endParaRPr>
          </a:p>
          <a:p>
            <a:pPr marL="342900" marR="0" lvl="0" indent="-342900">
              <a:spcBef>
                <a:spcPts val="0"/>
              </a:spcBef>
              <a:spcAft>
                <a:spcPts val="0"/>
              </a:spcAft>
              <a:buFont typeface="Symbol" panose="05050102010706020507" pitchFamily="18" charset="2"/>
              <a:buChar char=""/>
            </a:pPr>
            <a:r>
              <a:rPr lang="en-US" sz="3800" cap="none" dirty="0">
                <a:effectLst/>
                <a:ea typeface="MS Mincho" panose="02020609040205080304" pitchFamily="49" charset="-128"/>
              </a:rPr>
              <a:t>Then from the AC analysis of voltage vs frequency curve we have to find the BW frequency</a:t>
            </a:r>
            <a:r>
              <a:rPr lang="en-US" sz="1900" cap="none" dirty="0">
                <a:effectLst/>
                <a:latin typeface="Times New Roman" panose="02020603050405020304" pitchFamily="18" charset="0"/>
                <a:ea typeface="MS Mincho" panose="02020609040205080304" pitchFamily="49" charset="-128"/>
              </a:rPr>
              <a:t>.</a:t>
            </a:r>
          </a:p>
          <a:p>
            <a:pPr marL="457200" marR="0">
              <a:spcBef>
                <a:spcPts val="0"/>
              </a:spcBef>
              <a:spcAft>
                <a:spcPts val="0"/>
              </a:spcAft>
            </a:pPr>
            <a:r>
              <a:rPr lang="en-US" sz="1800" dirty="0">
                <a:effectLst/>
                <a:latin typeface="Times New Roman" panose="02020603050405020304" pitchFamily="18" charset="0"/>
                <a:ea typeface="MS Mincho" panose="02020609040205080304" pitchFamily="49" charset="-128"/>
              </a:rPr>
              <a:t> </a:t>
            </a:r>
          </a:p>
          <a:p>
            <a:r>
              <a:rPr lang="en-US" sz="2000" b="1" dirty="0">
                <a:effectLst/>
                <a:ea typeface="Calibri" panose="020F0502020204030204" pitchFamily="34" charset="0"/>
                <a:cs typeface="Times New Roman" panose="02020603050405020304" pitchFamily="18" charset="0"/>
              </a:rPr>
              <a:t> </a:t>
            </a:r>
            <a:endParaRPr lang="en-US" sz="4000" b="1" dirty="0"/>
          </a:p>
        </p:txBody>
      </p:sp>
    </p:spTree>
    <p:extLst>
      <p:ext uri="{BB962C8B-B14F-4D97-AF65-F5344CB8AC3E}">
        <p14:creationId xmlns:p14="http://schemas.microsoft.com/office/powerpoint/2010/main" val="7272629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nodeType="after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nodeType="after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1000"/>
                                        <p:tgtEl>
                                          <p:spTgt spid="6">
                                            <p:txEl>
                                              <p:pRg st="5" end="5"/>
                                            </p:txEl>
                                          </p:spTgt>
                                        </p:tgtEl>
                                      </p:cBhvr>
                                    </p:animEffect>
                                    <p:anim calcmode="lin" valueType="num">
                                      <p:cBhvr>
                                        <p:cTn id="3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7" presetClass="entr" presetSubtype="0" fill="hold" nodeType="after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1000"/>
                                        <p:tgtEl>
                                          <p:spTgt spid="6">
                                            <p:txEl>
                                              <p:pRg st="7" end="7"/>
                                            </p:txEl>
                                          </p:spTgt>
                                        </p:tgtEl>
                                      </p:cBhvr>
                                    </p:animEffect>
                                    <p:anim calcmode="lin" valueType="num">
                                      <p:cBhvr>
                                        <p:cTn id="3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7" presetClass="entr" presetSubtype="0" fill="hold" nodeType="after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1000"/>
                                        <p:tgtEl>
                                          <p:spTgt spid="6">
                                            <p:txEl>
                                              <p:pRg st="9" end="9"/>
                                            </p:txEl>
                                          </p:spTgt>
                                        </p:tgtEl>
                                      </p:cBhvr>
                                    </p:animEffect>
                                    <p:anim calcmode="lin" valueType="num">
                                      <p:cBhvr>
                                        <p:cTn id="43"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par>
                          <p:cTn id="45" fill="hold">
                            <p:stCondLst>
                              <p:cond delay="6500"/>
                            </p:stCondLst>
                            <p:childTnLst>
                              <p:par>
                                <p:cTn id="46" presetID="47" presetClass="entr" presetSubtype="0" fill="hold" nodeType="after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1000"/>
                                        <p:tgtEl>
                                          <p:spTgt spid="6">
                                            <p:txEl>
                                              <p:pRg st="10" end="10"/>
                                            </p:txEl>
                                          </p:spTgt>
                                        </p:tgtEl>
                                      </p:cBhvr>
                                    </p:animEffect>
                                    <p:anim calcmode="lin" valueType="num">
                                      <p:cBhvr>
                                        <p:cTn id="49"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par>
                          <p:cTn id="51" fill="hold">
                            <p:stCondLst>
                              <p:cond delay="7500"/>
                            </p:stCondLst>
                            <p:childTnLst>
                              <p:par>
                                <p:cTn id="52" presetID="47" presetClass="entr" presetSubtype="0" fill="hold" nodeType="afterEffect">
                                  <p:stCondLst>
                                    <p:cond delay="0"/>
                                  </p:stCondLst>
                                  <p:childTnLst>
                                    <p:set>
                                      <p:cBhvr>
                                        <p:cTn id="53" dur="1" fill="hold">
                                          <p:stCondLst>
                                            <p:cond delay="0"/>
                                          </p:stCondLst>
                                        </p:cTn>
                                        <p:tgtEl>
                                          <p:spTgt spid="6">
                                            <p:txEl>
                                              <p:pRg st="11" end="11"/>
                                            </p:txEl>
                                          </p:spTgt>
                                        </p:tgtEl>
                                        <p:attrNameLst>
                                          <p:attrName>style.visibility</p:attrName>
                                        </p:attrNameLst>
                                      </p:cBhvr>
                                      <p:to>
                                        <p:strVal val="visible"/>
                                      </p:to>
                                    </p:set>
                                    <p:animEffect transition="in" filter="fade">
                                      <p:cBhvr>
                                        <p:cTn id="54" dur="1000"/>
                                        <p:tgtEl>
                                          <p:spTgt spid="6">
                                            <p:txEl>
                                              <p:pRg st="11" end="11"/>
                                            </p:txEl>
                                          </p:spTgt>
                                        </p:tgtEl>
                                      </p:cBhvr>
                                    </p:animEffect>
                                    <p:anim calcmode="lin" valueType="num">
                                      <p:cBhvr>
                                        <p:cTn id="5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57B9-71E2-463B-8FC6-42E354B81024}"/>
              </a:ext>
            </a:extLst>
          </p:cNvPr>
          <p:cNvSpPr>
            <a:spLocks noGrp="1"/>
          </p:cNvSpPr>
          <p:nvPr>
            <p:ph type="title"/>
          </p:nvPr>
        </p:nvSpPr>
        <p:spPr/>
        <p:txBody>
          <a:bodyPr/>
          <a:lstStyle/>
          <a:p>
            <a:r>
              <a:rPr lang="en-US" b="1" dirty="0"/>
              <a:t>Procedure</a:t>
            </a:r>
          </a:p>
        </p:txBody>
      </p:sp>
      <p:sp>
        <p:nvSpPr>
          <p:cNvPr id="6" name="Title 1">
            <a:extLst>
              <a:ext uri="{FF2B5EF4-FFF2-40B4-BE49-F238E27FC236}">
                <a16:creationId xmlns:a16="http://schemas.microsoft.com/office/drawing/2014/main" id="{39D93758-545E-46E0-9BD6-87CCAB5EB43C}"/>
              </a:ext>
            </a:extLst>
          </p:cNvPr>
          <p:cNvSpPr txBox="1">
            <a:spLocks/>
          </p:cNvSpPr>
          <p:nvPr/>
        </p:nvSpPr>
        <p:spPr>
          <a:xfrm>
            <a:off x="6541673" y="1661464"/>
            <a:ext cx="5194451" cy="4079378"/>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i="1" cap="none" dirty="0">
                <a:effectLst/>
                <a:ea typeface="Calibri" panose="020F0502020204030204" pitchFamily="34" charset="0"/>
                <a:cs typeface="Times New Roman" panose="02020603050405020304" pitchFamily="18" charset="0"/>
              </a:rPr>
              <a:t>For MOSFET Common Emitter Configuration-</a:t>
            </a:r>
          </a:p>
          <a:p>
            <a:endParaRPr lang="en-US" sz="2000" b="1" dirty="0">
              <a:ea typeface="Calibri" panose="020F0502020204030204" pitchFamily="34" charset="0"/>
              <a:cs typeface="Times New Roman" panose="02020603050405020304" pitchFamily="18" charset="0"/>
            </a:endParaRPr>
          </a:p>
          <a:p>
            <a:endParaRPr lang="en-US" sz="2000" b="1" dirty="0">
              <a:effectLst/>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3400" cap="none" dirty="0">
                <a:effectLst/>
                <a:ea typeface="MS Mincho" panose="02020609040205080304" pitchFamily="49" charset="-128"/>
              </a:rPr>
              <a:t>We have constructed the circuit as shown in figure</a:t>
            </a:r>
          </a:p>
          <a:p>
            <a:pPr marL="342900" marR="0" lvl="0" indent="-342900" algn="just">
              <a:spcBef>
                <a:spcPts val="0"/>
              </a:spcBef>
              <a:spcAft>
                <a:spcPts val="0"/>
              </a:spcAft>
              <a:buFont typeface="Symbol" panose="05050102010706020507" pitchFamily="18" charset="2"/>
              <a:buChar char=""/>
            </a:pPr>
            <a:endParaRPr lang="en-US" sz="3400" cap="none" dirty="0">
              <a:effectLst/>
              <a:ea typeface="MS Mincho" panose="02020609040205080304" pitchFamily="49" charset="-128"/>
            </a:endParaRPr>
          </a:p>
          <a:p>
            <a:pPr marL="342900" marR="0" lvl="0" indent="-342900" algn="just">
              <a:spcBef>
                <a:spcPts val="0"/>
              </a:spcBef>
              <a:spcAft>
                <a:spcPts val="0"/>
              </a:spcAft>
              <a:buFont typeface="Symbol" panose="05050102010706020507" pitchFamily="18" charset="2"/>
              <a:buChar char=""/>
            </a:pPr>
            <a:r>
              <a:rPr lang="en-US" sz="3400" cap="none" dirty="0">
                <a:effectLst/>
                <a:ea typeface="MS Mincho" panose="02020609040205080304" pitchFamily="49" charset="-128"/>
              </a:rPr>
              <a:t>We have applied AC input voltage for different frequencies and observed the output signals from the CRO.</a:t>
            </a:r>
          </a:p>
          <a:p>
            <a:pPr marL="342900" marR="0" lvl="0" indent="-342900" algn="just">
              <a:spcBef>
                <a:spcPts val="0"/>
              </a:spcBef>
              <a:spcAft>
                <a:spcPts val="0"/>
              </a:spcAft>
              <a:buFont typeface="Symbol" panose="05050102010706020507" pitchFamily="18" charset="2"/>
              <a:buChar char=""/>
            </a:pPr>
            <a:endParaRPr lang="en-US" sz="3400" cap="none" dirty="0">
              <a:effectLst/>
              <a:ea typeface="MS Mincho" panose="02020609040205080304" pitchFamily="49" charset="-128"/>
            </a:endParaRPr>
          </a:p>
          <a:p>
            <a:pPr marL="342900" marR="0" lvl="0" indent="-342900" algn="just">
              <a:spcBef>
                <a:spcPts val="0"/>
              </a:spcBef>
              <a:spcAft>
                <a:spcPts val="0"/>
              </a:spcAft>
              <a:buFont typeface="Symbol" panose="05050102010706020507" pitchFamily="18" charset="2"/>
              <a:buChar char=""/>
            </a:pPr>
            <a:r>
              <a:rPr lang="en-US" sz="3400" cap="none" dirty="0">
                <a:effectLst/>
                <a:ea typeface="MS Mincho" panose="02020609040205080304" pitchFamily="49" charset="-128"/>
              </a:rPr>
              <a:t>We have measured the output voltage and computed the voltage gain.</a:t>
            </a:r>
          </a:p>
          <a:p>
            <a:pPr marL="342900" marR="0" lvl="0" indent="-342900" algn="just">
              <a:spcBef>
                <a:spcPts val="0"/>
              </a:spcBef>
              <a:spcAft>
                <a:spcPts val="0"/>
              </a:spcAft>
              <a:buFont typeface="Symbol" panose="05050102010706020507" pitchFamily="18" charset="2"/>
              <a:buChar char=""/>
            </a:pPr>
            <a:endParaRPr lang="en-US" sz="3400" cap="none" dirty="0">
              <a:effectLst/>
              <a:ea typeface="MS Mincho" panose="02020609040205080304" pitchFamily="49" charset="-128"/>
            </a:endParaRPr>
          </a:p>
          <a:p>
            <a:pPr marL="342900" marR="0" lvl="0" indent="-342900" algn="just">
              <a:spcBef>
                <a:spcPts val="0"/>
              </a:spcBef>
              <a:spcAft>
                <a:spcPts val="0"/>
              </a:spcAft>
              <a:buFont typeface="Symbol" panose="05050102010706020507" pitchFamily="18" charset="2"/>
              <a:buChar char=""/>
            </a:pPr>
            <a:r>
              <a:rPr lang="en-US" sz="3400" cap="none" dirty="0">
                <a:effectLst/>
                <a:ea typeface="MS Mincho" panose="02020609040205080304" pitchFamily="49" charset="-128"/>
              </a:rPr>
              <a:t>We have measured bandwidth from AC analysis.</a:t>
            </a:r>
          </a:p>
          <a:p>
            <a:r>
              <a:rPr lang="en-US" sz="2000" b="1" dirty="0">
                <a:effectLst/>
                <a:ea typeface="Calibri" panose="020F0502020204030204" pitchFamily="34" charset="0"/>
                <a:cs typeface="Times New Roman" panose="02020603050405020304" pitchFamily="18" charset="0"/>
              </a:rPr>
              <a:t> </a:t>
            </a:r>
            <a:endParaRPr lang="en-US" sz="4000" b="1" dirty="0"/>
          </a:p>
        </p:txBody>
      </p:sp>
      <p:pic>
        <p:nvPicPr>
          <p:cNvPr id="5" name="Picture 4">
            <a:extLst>
              <a:ext uri="{FF2B5EF4-FFF2-40B4-BE49-F238E27FC236}">
                <a16:creationId xmlns:a16="http://schemas.microsoft.com/office/drawing/2014/main" id="{14C6DD4A-D5C6-4484-8777-8BB34A9232DB}"/>
              </a:ext>
            </a:extLst>
          </p:cNvPr>
          <p:cNvPicPr/>
          <p:nvPr/>
        </p:nvPicPr>
        <p:blipFill>
          <a:blip r:embed="rId2"/>
          <a:stretch>
            <a:fillRect/>
          </a:stretch>
        </p:blipFill>
        <p:spPr>
          <a:xfrm>
            <a:off x="633329" y="2018898"/>
            <a:ext cx="5497926" cy="3541713"/>
          </a:xfrm>
          <a:prstGeom prst="rect">
            <a:avLst/>
          </a:prstGeom>
        </p:spPr>
      </p:pic>
    </p:spTree>
    <p:extLst>
      <p:ext uri="{BB962C8B-B14F-4D97-AF65-F5344CB8AC3E}">
        <p14:creationId xmlns:p14="http://schemas.microsoft.com/office/powerpoint/2010/main" val="34871954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nodeType="after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1000"/>
                                        <p:tgtEl>
                                          <p:spTgt spid="6">
                                            <p:txEl>
                                              <p:pRg st="5" end="5"/>
                                            </p:txEl>
                                          </p:spTgt>
                                        </p:tgtEl>
                                      </p:cBhvr>
                                    </p:animEffect>
                                    <p:anim calcmode="lin" valueType="num">
                                      <p:cBhvr>
                                        <p:cTn id="3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nodeType="after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1000"/>
                                        <p:tgtEl>
                                          <p:spTgt spid="6">
                                            <p:txEl>
                                              <p:pRg st="7" end="7"/>
                                            </p:txEl>
                                          </p:spTgt>
                                        </p:tgtEl>
                                      </p:cBhvr>
                                    </p:animEffect>
                                    <p:anim calcmode="lin" valueType="num">
                                      <p:cBhvr>
                                        <p:cTn id="3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nodeType="after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1000"/>
                                        <p:tgtEl>
                                          <p:spTgt spid="6">
                                            <p:txEl>
                                              <p:pRg st="9" end="9"/>
                                            </p:txEl>
                                          </p:spTgt>
                                        </p:tgtEl>
                                      </p:cBhvr>
                                    </p:animEffect>
                                    <p:anim calcmode="lin" valueType="num">
                                      <p:cBhvr>
                                        <p:cTn id="43"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par>
                          <p:cTn id="45" fill="hold">
                            <p:stCondLst>
                              <p:cond delay="6500"/>
                            </p:stCondLst>
                            <p:childTnLst>
                              <p:par>
                                <p:cTn id="46" presetID="42" presetClass="entr" presetSubtype="0" fill="hold" nodeType="after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1000"/>
                                        <p:tgtEl>
                                          <p:spTgt spid="6">
                                            <p:txEl>
                                              <p:pRg st="10" end="10"/>
                                            </p:txEl>
                                          </p:spTgt>
                                        </p:tgtEl>
                                      </p:cBhvr>
                                    </p:animEffect>
                                    <p:anim calcmode="lin" valueType="num">
                                      <p:cBhvr>
                                        <p:cTn id="49"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D8B8-9B7A-4D08-9D19-53A266880CEC}"/>
              </a:ext>
            </a:extLst>
          </p:cNvPr>
          <p:cNvSpPr>
            <a:spLocks noGrp="1"/>
          </p:cNvSpPr>
          <p:nvPr>
            <p:ph type="title"/>
          </p:nvPr>
        </p:nvSpPr>
        <p:spPr>
          <a:xfrm>
            <a:off x="743847" y="822458"/>
            <a:ext cx="9905998" cy="1218233"/>
          </a:xfrm>
        </p:spPr>
        <p:txBody>
          <a:bodyPr>
            <a:normAutofit fontScale="90000"/>
          </a:bodyPr>
          <a:lstStyle/>
          <a:p>
            <a:pPr>
              <a:lnSpc>
                <a:spcPct val="107000"/>
              </a:lnSpc>
              <a:spcBef>
                <a:spcPts val="0"/>
              </a:spcBef>
              <a:spcAft>
                <a:spcPts val="800"/>
              </a:spcAft>
            </a:pPr>
            <a:r>
              <a:rPr lang="en-US" sz="3600" b="1" dirty="0">
                <a:effectLst/>
                <a:ea typeface="Calibri" panose="020F0502020204030204" pitchFamily="34" charset="0"/>
                <a:cs typeface="Times New Roman" panose="02020603050405020304" pitchFamily="18" charset="0"/>
              </a:rPr>
              <a:t>Data Analysis:</a:t>
            </a:r>
            <a:br>
              <a:rPr lang="en-US" sz="3600" b="1" dirty="0">
                <a:effectLst/>
                <a:ea typeface="Calibri" panose="020F0502020204030204" pitchFamily="34" charset="0"/>
                <a:cs typeface="Times New Roman" panose="02020603050405020304" pitchFamily="18" charset="0"/>
              </a:rPr>
            </a:br>
            <a:r>
              <a:rPr lang="en-US" sz="2400" i="1" dirty="0">
                <a:effectLst/>
                <a:ea typeface="Calibri" panose="020F0502020204030204" pitchFamily="34" charset="0"/>
                <a:cs typeface="Times New Roman" panose="02020603050405020304" pitchFamily="18" charset="0"/>
              </a:rPr>
              <a:t>Simulation part for </a:t>
            </a:r>
            <a:r>
              <a:rPr lang="en-US" sz="2400" b="1" i="1" dirty="0">
                <a:effectLst/>
                <a:latin typeface="+mj-lt"/>
                <a:ea typeface="Calibri" panose="020F0502020204030204" pitchFamily="34" charset="0"/>
                <a:cs typeface="Times New Roman" panose="02020603050405020304" pitchFamily="18" charset="0"/>
              </a:rPr>
              <a:t>Common Emitter BJT</a:t>
            </a:r>
            <a:br>
              <a:rPr lang="en-US" sz="3600" b="1" i="1" dirty="0">
                <a:effectLst/>
                <a:latin typeface="+mj-lt"/>
                <a:ea typeface="Calibri" panose="020F0502020204030204" pitchFamily="34" charset="0"/>
                <a:cs typeface="Times New Roman" panose="02020603050405020304" pitchFamily="18" charset="0"/>
              </a:rPr>
            </a:br>
            <a:endParaRPr lang="en-US" i="1" dirty="0"/>
          </a:p>
        </p:txBody>
      </p:sp>
      <p:pic>
        <p:nvPicPr>
          <p:cNvPr id="4" name="Content Placeholder 3">
            <a:extLst>
              <a:ext uri="{FF2B5EF4-FFF2-40B4-BE49-F238E27FC236}">
                <a16:creationId xmlns:a16="http://schemas.microsoft.com/office/drawing/2014/main" id="{716021F0-54B5-4117-82CF-4DDE85A5D6B5}"/>
              </a:ext>
            </a:extLst>
          </p:cNvPr>
          <p:cNvPicPr>
            <a:picLocks noGrp="1"/>
          </p:cNvPicPr>
          <p:nvPr>
            <p:ph idx="1"/>
          </p:nvPr>
        </p:nvPicPr>
        <p:blipFill>
          <a:blip r:embed="rId2"/>
          <a:stretch>
            <a:fillRect/>
          </a:stretch>
        </p:blipFill>
        <p:spPr>
          <a:xfrm>
            <a:off x="628152" y="2097088"/>
            <a:ext cx="5152445" cy="3246188"/>
          </a:xfrm>
          <a:prstGeom prst="rect">
            <a:avLst/>
          </a:prstGeom>
        </p:spPr>
      </p:pic>
      <p:pic>
        <p:nvPicPr>
          <p:cNvPr id="5" name="Picture 4">
            <a:extLst>
              <a:ext uri="{FF2B5EF4-FFF2-40B4-BE49-F238E27FC236}">
                <a16:creationId xmlns:a16="http://schemas.microsoft.com/office/drawing/2014/main" id="{EB341E7A-FCAA-4C76-80A2-1E3247A6A0E6}"/>
              </a:ext>
            </a:extLst>
          </p:cNvPr>
          <p:cNvPicPr/>
          <p:nvPr/>
        </p:nvPicPr>
        <p:blipFill>
          <a:blip r:embed="rId3"/>
          <a:stretch>
            <a:fillRect/>
          </a:stretch>
        </p:blipFill>
        <p:spPr>
          <a:xfrm>
            <a:off x="6096000" y="2097086"/>
            <a:ext cx="5681053" cy="3246189"/>
          </a:xfrm>
          <a:prstGeom prst="rect">
            <a:avLst/>
          </a:prstGeom>
        </p:spPr>
      </p:pic>
      <p:sp>
        <p:nvSpPr>
          <p:cNvPr id="7" name="TextBox 6">
            <a:extLst>
              <a:ext uri="{FF2B5EF4-FFF2-40B4-BE49-F238E27FC236}">
                <a16:creationId xmlns:a16="http://schemas.microsoft.com/office/drawing/2014/main" id="{1EE148C0-5D1E-4D75-9D41-9C6EC0606D79}"/>
              </a:ext>
            </a:extLst>
          </p:cNvPr>
          <p:cNvSpPr txBox="1"/>
          <p:nvPr/>
        </p:nvSpPr>
        <p:spPr>
          <a:xfrm>
            <a:off x="4315569" y="5711225"/>
            <a:ext cx="6102626" cy="405176"/>
          </a:xfrm>
          <a:prstGeom prst="rect">
            <a:avLst/>
          </a:prstGeom>
          <a:noFill/>
        </p:spPr>
        <p:txBody>
          <a:bodyPr wrap="square">
            <a:spAutoFit/>
          </a:bodyPr>
          <a:lstStyle/>
          <a:p>
            <a:pPr marL="457200" marR="0" algn="just">
              <a:lnSpc>
                <a:spcPct val="107000"/>
              </a:lnSpc>
              <a:spcBef>
                <a:spcPts val="0"/>
              </a:spcBef>
              <a:spcAft>
                <a:spcPts val="800"/>
              </a:spcAft>
            </a:pPr>
            <a:r>
              <a:rPr lang="en-US" sz="2000" b="1" i="1" dirty="0">
                <a:effectLst/>
                <a:latin typeface="+mj-lt"/>
                <a:ea typeface="Calibri" panose="020F0502020204030204" pitchFamily="34" charset="0"/>
                <a:cs typeface="Times New Roman" panose="02020603050405020304" pitchFamily="18" charset="0"/>
              </a:rPr>
              <a:t>Common Emitter BJT</a:t>
            </a:r>
          </a:p>
        </p:txBody>
      </p:sp>
    </p:spTree>
    <p:extLst>
      <p:ext uri="{BB962C8B-B14F-4D97-AF65-F5344CB8AC3E}">
        <p14:creationId xmlns:p14="http://schemas.microsoft.com/office/powerpoint/2010/main" val="30075056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E148C0-5D1E-4D75-9D41-9C6EC0606D79}"/>
              </a:ext>
            </a:extLst>
          </p:cNvPr>
          <p:cNvSpPr txBox="1"/>
          <p:nvPr/>
        </p:nvSpPr>
        <p:spPr>
          <a:xfrm>
            <a:off x="4323520" y="5432929"/>
            <a:ext cx="6102626" cy="405176"/>
          </a:xfrm>
          <a:prstGeom prst="rect">
            <a:avLst/>
          </a:prstGeom>
          <a:noFill/>
        </p:spPr>
        <p:txBody>
          <a:bodyPr wrap="square">
            <a:spAutoFit/>
          </a:bodyPr>
          <a:lstStyle/>
          <a:p>
            <a:pPr marL="457200" marR="0" algn="just">
              <a:lnSpc>
                <a:spcPct val="107000"/>
              </a:lnSpc>
              <a:spcBef>
                <a:spcPts val="0"/>
              </a:spcBef>
              <a:spcAft>
                <a:spcPts val="800"/>
              </a:spcAft>
            </a:pPr>
            <a:r>
              <a:rPr lang="en-US" sz="2000" b="1" i="1" dirty="0">
                <a:effectLst/>
                <a:latin typeface="+mj-lt"/>
                <a:ea typeface="Calibri" panose="020F0502020204030204" pitchFamily="34" charset="0"/>
                <a:cs typeface="Times New Roman" panose="02020603050405020304" pitchFamily="18" charset="0"/>
              </a:rPr>
              <a:t>Common Emitter BJT</a:t>
            </a:r>
          </a:p>
        </p:txBody>
      </p:sp>
      <p:pic>
        <p:nvPicPr>
          <p:cNvPr id="6" name="Picture 5">
            <a:extLst>
              <a:ext uri="{FF2B5EF4-FFF2-40B4-BE49-F238E27FC236}">
                <a16:creationId xmlns:a16="http://schemas.microsoft.com/office/drawing/2014/main" id="{78EA8EE3-1E0F-4B36-807A-D57908D67F90}"/>
              </a:ext>
            </a:extLst>
          </p:cNvPr>
          <p:cNvPicPr/>
          <p:nvPr/>
        </p:nvPicPr>
        <p:blipFill>
          <a:blip r:embed="rId2"/>
          <a:stretch>
            <a:fillRect/>
          </a:stretch>
        </p:blipFill>
        <p:spPr>
          <a:xfrm>
            <a:off x="865981" y="1216549"/>
            <a:ext cx="4893416" cy="3457119"/>
          </a:xfrm>
          <a:prstGeom prst="rect">
            <a:avLst/>
          </a:prstGeom>
        </p:spPr>
      </p:pic>
      <p:pic>
        <p:nvPicPr>
          <p:cNvPr id="9" name="Picture 8">
            <a:extLst>
              <a:ext uri="{FF2B5EF4-FFF2-40B4-BE49-F238E27FC236}">
                <a16:creationId xmlns:a16="http://schemas.microsoft.com/office/drawing/2014/main" id="{5A79ABB8-9B00-41CB-9B6F-EAD6635693AD}"/>
              </a:ext>
            </a:extLst>
          </p:cNvPr>
          <p:cNvPicPr/>
          <p:nvPr/>
        </p:nvPicPr>
        <p:blipFill>
          <a:blip r:embed="rId3"/>
          <a:stretch>
            <a:fillRect/>
          </a:stretch>
        </p:blipFill>
        <p:spPr>
          <a:xfrm>
            <a:off x="5947624" y="1216549"/>
            <a:ext cx="5378395" cy="3457119"/>
          </a:xfrm>
          <a:prstGeom prst="rect">
            <a:avLst/>
          </a:prstGeom>
        </p:spPr>
      </p:pic>
    </p:spTree>
    <p:extLst>
      <p:ext uri="{BB962C8B-B14F-4D97-AF65-F5344CB8AC3E}">
        <p14:creationId xmlns:p14="http://schemas.microsoft.com/office/powerpoint/2010/main" val="42761681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D701-89CD-4D57-B5A2-AF292B4AF665}"/>
              </a:ext>
            </a:extLst>
          </p:cNvPr>
          <p:cNvSpPr>
            <a:spLocks noGrp="1"/>
          </p:cNvSpPr>
          <p:nvPr>
            <p:ph type="title"/>
          </p:nvPr>
        </p:nvSpPr>
        <p:spPr>
          <a:xfrm>
            <a:off x="1141413" y="1288110"/>
            <a:ext cx="9905998" cy="808977"/>
          </a:xfrm>
        </p:spPr>
        <p:txBody>
          <a:bodyPr>
            <a:normAutofit fontScale="90000"/>
          </a:bodyPr>
          <a:lstStyle/>
          <a:p>
            <a:pPr>
              <a:spcBef>
                <a:spcPts val="0"/>
              </a:spcBef>
            </a:pPr>
            <a:r>
              <a:rPr lang="en-US" sz="3600" b="1" dirty="0">
                <a:effectLst/>
                <a:ea typeface="Carlito"/>
                <a:cs typeface="Carlito"/>
              </a:rPr>
              <a:t>Data Table - 1:</a:t>
            </a:r>
            <a:br>
              <a:rPr lang="en-US" sz="4800" dirty="0">
                <a:effectLst/>
                <a:latin typeface="Carlito"/>
                <a:ea typeface="Carlito"/>
                <a:cs typeface="Carlito"/>
              </a:rPr>
            </a:br>
            <a:br>
              <a:rPr lang="en-US" b="1" i="1" dirty="0">
                <a:latin typeface="Carlito"/>
                <a:ea typeface="Carlito"/>
                <a:cs typeface="Carlito"/>
              </a:rPr>
            </a:br>
            <a:r>
              <a:rPr lang="en-US" sz="1800" b="1" i="1" dirty="0">
                <a:effectLst/>
                <a:ea typeface="Carlito"/>
                <a:cs typeface="Carlito"/>
              </a:rPr>
              <a:t> For Common Emitter (CE) configuration for a BJT -</a:t>
            </a:r>
            <a:br>
              <a:rPr lang="en-US" sz="1800" dirty="0">
                <a:effectLst/>
                <a:latin typeface="Carlito"/>
                <a:ea typeface="Carlito"/>
                <a:cs typeface="Carlito"/>
              </a:rPr>
            </a:br>
            <a:br>
              <a:rPr lang="en-US" sz="4800" dirty="0">
                <a:effectLst/>
                <a:latin typeface="Carlito"/>
                <a:ea typeface="Carlito"/>
                <a:cs typeface="Carlito"/>
              </a:rPr>
            </a:br>
            <a:endParaRPr lang="en-US" dirty="0"/>
          </a:p>
        </p:txBody>
      </p:sp>
      <p:graphicFrame>
        <p:nvGraphicFramePr>
          <p:cNvPr id="4" name="Content Placeholder 3">
            <a:extLst>
              <a:ext uri="{FF2B5EF4-FFF2-40B4-BE49-F238E27FC236}">
                <a16:creationId xmlns:a16="http://schemas.microsoft.com/office/drawing/2014/main" id="{DDA93C91-B497-4274-AAC9-F26F02AA98B8}"/>
              </a:ext>
            </a:extLst>
          </p:cNvPr>
          <p:cNvGraphicFramePr>
            <a:graphicFrameLocks noGrp="1"/>
          </p:cNvGraphicFramePr>
          <p:nvPr>
            <p:ph idx="1"/>
            <p:extLst>
              <p:ext uri="{D42A27DB-BD31-4B8C-83A1-F6EECF244321}">
                <p14:modId xmlns:p14="http://schemas.microsoft.com/office/powerpoint/2010/main" val="394270582"/>
              </p:ext>
            </p:extLst>
          </p:nvPr>
        </p:nvGraphicFramePr>
        <p:xfrm>
          <a:off x="1143001" y="1908313"/>
          <a:ext cx="9905998" cy="4094920"/>
        </p:xfrm>
        <a:graphic>
          <a:graphicData uri="http://schemas.openxmlformats.org/drawingml/2006/table">
            <a:tbl>
              <a:tblPr firstRow="1" firstCol="1" bandRow="1">
                <a:tableStyleId>{5C22544A-7EE6-4342-B048-85BDC9FD1C3A}</a:tableStyleId>
              </a:tblPr>
              <a:tblGrid>
                <a:gridCol w="837735">
                  <a:extLst>
                    <a:ext uri="{9D8B030D-6E8A-4147-A177-3AD203B41FA5}">
                      <a16:colId xmlns:a16="http://schemas.microsoft.com/office/drawing/2014/main" val="1649189429"/>
                    </a:ext>
                  </a:extLst>
                </a:gridCol>
                <a:gridCol w="2463646">
                  <a:extLst>
                    <a:ext uri="{9D8B030D-6E8A-4147-A177-3AD203B41FA5}">
                      <a16:colId xmlns:a16="http://schemas.microsoft.com/office/drawing/2014/main" val="1742641758"/>
                    </a:ext>
                  </a:extLst>
                </a:gridCol>
                <a:gridCol w="1680680">
                  <a:extLst>
                    <a:ext uri="{9D8B030D-6E8A-4147-A177-3AD203B41FA5}">
                      <a16:colId xmlns:a16="http://schemas.microsoft.com/office/drawing/2014/main" val="3191053202"/>
                    </a:ext>
                  </a:extLst>
                </a:gridCol>
                <a:gridCol w="1620702">
                  <a:extLst>
                    <a:ext uri="{9D8B030D-6E8A-4147-A177-3AD203B41FA5}">
                      <a16:colId xmlns:a16="http://schemas.microsoft.com/office/drawing/2014/main" val="2878939189"/>
                    </a:ext>
                  </a:extLst>
                </a:gridCol>
                <a:gridCol w="1634244">
                  <a:extLst>
                    <a:ext uri="{9D8B030D-6E8A-4147-A177-3AD203B41FA5}">
                      <a16:colId xmlns:a16="http://schemas.microsoft.com/office/drawing/2014/main" val="2933719619"/>
                    </a:ext>
                  </a:extLst>
                </a:gridCol>
                <a:gridCol w="1668991">
                  <a:extLst>
                    <a:ext uri="{9D8B030D-6E8A-4147-A177-3AD203B41FA5}">
                      <a16:colId xmlns:a16="http://schemas.microsoft.com/office/drawing/2014/main" val="3641450500"/>
                    </a:ext>
                  </a:extLst>
                </a:gridCol>
              </a:tblGrid>
              <a:tr h="818984">
                <a:tc>
                  <a:txBody>
                    <a:bodyPr/>
                    <a:lstStyle/>
                    <a:p>
                      <a:pPr marL="0" marR="0" algn="ctr">
                        <a:spcBef>
                          <a:spcPts val="0"/>
                        </a:spcBef>
                        <a:spcAft>
                          <a:spcPts val="0"/>
                        </a:spcAft>
                      </a:pPr>
                      <a:r>
                        <a:rPr lang="en-US" sz="2000" dirty="0">
                          <a:effectLst/>
                        </a:rPr>
                        <a:t>Serial No</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Frequency</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Input Voltage </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Output Voltage</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Voltage Gain</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Voltage Gain in dB</a:t>
                      </a:r>
                      <a:endParaRPr lang="en-US" sz="3200" dirty="0">
                        <a:effectLst/>
                        <a:latin typeface="Carlito"/>
                        <a:ea typeface="Carlito"/>
                        <a:cs typeface="Carlito"/>
                      </a:endParaRPr>
                    </a:p>
                  </a:txBody>
                  <a:tcPr marL="68580" marR="68580" marT="0" marB="0"/>
                </a:tc>
                <a:extLst>
                  <a:ext uri="{0D108BD9-81ED-4DB2-BD59-A6C34878D82A}">
                    <a16:rowId xmlns:a16="http://schemas.microsoft.com/office/drawing/2014/main" val="2077895842"/>
                  </a:ext>
                </a:extLst>
              </a:tr>
              <a:tr h="818984">
                <a:tc>
                  <a:txBody>
                    <a:bodyPr/>
                    <a:lstStyle/>
                    <a:p>
                      <a:pPr marL="0" marR="0" algn="ctr">
                        <a:spcBef>
                          <a:spcPts val="0"/>
                        </a:spcBef>
                        <a:spcAft>
                          <a:spcPts val="0"/>
                        </a:spcAft>
                      </a:pPr>
                      <a:r>
                        <a:rPr lang="en-US" sz="2000" dirty="0">
                          <a:effectLst/>
                        </a:rPr>
                        <a:t>1</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100 HZ</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20 mv</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0.45 V</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22.5</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27.04</a:t>
                      </a:r>
                      <a:endParaRPr lang="en-US" sz="3200" dirty="0">
                        <a:effectLst/>
                        <a:latin typeface="Carlito"/>
                        <a:ea typeface="Carlito"/>
                        <a:cs typeface="Carlito"/>
                      </a:endParaRPr>
                    </a:p>
                  </a:txBody>
                  <a:tcPr marL="68580" marR="68580" marT="0" marB="0"/>
                </a:tc>
                <a:extLst>
                  <a:ext uri="{0D108BD9-81ED-4DB2-BD59-A6C34878D82A}">
                    <a16:rowId xmlns:a16="http://schemas.microsoft.com/office/drawing/2014/main" val="3871493871"/>
                  </a:ext>
                </a:extLst>
              </a:tr>
              <a:tr h="818984">
                <a:tc>
                  <a:txBody>
                    <a:bodyPr/>
                    <a:lstStyle/>
                    <a:p>
                      <a:pPr marL="0" marR="0" algn="ctr">
                        <a:spcBef>
                          <a:spcPts val="0"/>
                        </a:spcBef>
                        <a:spcAft>
                          <a:spcPts val="0"/>
                        </a:spcAft>
                      </a:pPr>
                      <a:r>
                        <a:rPr lang="en-US" sz="2000">
                          <a:effectLst/>
                        </a:rPr>
                        <a:t>2</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500 HZ</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20 mv</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0.72 V</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36</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31.12</a:t>
                      </a:r>
                      <a:endParaRPr lang="en-US" sz="3200" dirty="0">
                        <a:effectLst/>
                        <a:latin typeface="Carlito"/>
                        <a:ea typeface="Carlito"/>
                        <a:cs typeface="Carlito"/>
                      </a:endParaRPr>
                    </a:p>
                  </a:txBody>
                  <a:tcPr marL="68580" marR="68580" marT="0" marB="0"/>
                </a:tc>
                <a:extLst>
                  <a:ext uri="{0D108BD9-81ED-4DB2-BD59-A6C34878D82A}">
                    <a16:rowId xmlns:a16="http://schemas.microsoft.com/office/drawing/2014/main" val="1483734120"/>
                  </a:ext>
                </a:extLst>
              </a:tr>
              <a:tr h="818984">
                <a:tc>
                  <a:txBody>
                    <a:bodyPr/>
                    <a:lstStyle/>
                    <a:p>
                      <a:pPr marL="0" marR="0" algn="ctr">
                        <a:spcBef>
                          <a:spcPts val="0"/>
                        </a:spcBef>
                        <a:spcAft>
                          <a:spcPts val="0"/>
                        </a:spcAft>
                      </a:pPr>
                      <a:r>
                        <a:rPr lang="en-US" sz="2000">
                          <a:effectLst/>
                        </a:rPr>
                        <a:t>3</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1 KHZ</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20 mv</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0.84 V</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42</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32.46</a:t>
                      </a:r>
                      <a:endParaRPr lang="en-US" sz="3200" dirty="0">
                        <a:effectLst/>
                        <a:latin typeface="Carlito"/>
                        <a:ea typeface="Carlito"/>
                        <a:cs typeface="Carlito"/>
                      </a:endParaRPr>
                    </a:p>
                  </a:txBody>
                  <a:tcPr marL="68580" marR="68580" marT="0" marB="0"/>
                </a:tc>
                <a:extLst>
                  <a:ext uri="{0D108BD9-81ED-4DB2-BD59-A6C34878D82A}">
                    <a16:rowId xmlns:a16="http://schemas.microsoft.com/office/drawing/2014/main" val="3587046532"/>
                  </a:ext>
                </a:extLst>
              </a:tr>
              <a:tr h="818984">
                <a:tc>
                  <a:txBody>
                    <a:bodyPr/>
                    <a:lstStyle/>
                    <a:p>
                      <a:pPr marL="0" marR="0" algn="ctr">
                        <a:spcBef>
                          <a:spcPts val="0"/>
                        </a:spcBef>
                        <a:spcAft>
                          <a:spcPts val="0"/>
                        </a:spcAft>
                      </a:pPr>
                      <a:r>
                        <a:rPr lang="en-US" sz="2000" dirty="0">
                          <a:effectLst/>
                        </a:rPr>
                        <a:t>4</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2 KHZ</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20 mv</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1.4 V</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70</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36.90</a:t>
                      </a:r>
                      <a:endParaRPr lang="en-US" sz="3200" dirty="0">
                        <a:effectLst/>
                        <a:latin typeface="Carlito"/>
                        <a:ea typeface="Carlito"/>
                        <a:cs typeface="Carlito"/>
                      </a:endParaRPr>
                    </a:p>
                  </a:txBody>
                  <a:tcPr marL="68580" marR="68580" marT="0" marB="0"/>
                </a:tc>
                <a:extLst>
                  <a:ext uri="{0D108BD9-81ED-4DB2-BD59-A6C34878D82A}">
                    <a16:rowId xmlns:a16="http://schemas.microsoft.com/office/drawing/2014/main" val="3333037299"/>
                  </a:ext>
                </a:extLst>
              </a:tr>
            </a:tbl>
          </a:graphicData>
        </a:graphic>
      </p:graphicFrame>
    </p:spTree>
    <p:extLst>
      <p:ext uri="{BB962C8B-B14F-4D97-AF65-F5344CB8AC3E}">
        <p14:creationId xmlns:p14="http://schemas.microsoft.com/office/powerpoint/2010/main" val="3338709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5"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248F0-2C08-419D-A6F7-13E00D0D7DEC}"/>
              </a:ext>
            </a:extLst>
          </p:cNvPr>
          <p:cNvSpPr>
            <a:spLocks noGrp="1"/>
          </p:cNvSpPr>
          <p:nvPr>
            <p:ph idx="1"/>
          </p:nvPr>
        </p:nvSpPr>
        <p:spPr>
          <a:xfrm>
            <a:off x="1141412" y="2249487"/>
            <a:ext cx="5084459" cy="2616711"/>
          </a:xfrm>
        </p:spPr>
        <p:txBody>
          <a:bodyPr/>
          <a:lstStyle/>
          <a:p>
            <a:pPr marL="0" marR="0">
              <a:spcBef>
                <a:spcPts val="0"/>
              </a:spcBef>
              <a:spcAft>
                <a:spcPts val="0"/>
              </a:spcAft>
            </a:pPr>
            <a:r>
              <a:rPr lang="en-US" sz="2400" dirty="0">
                <a:effectLst/>
                <a:latin typeface="+mj-lt"/>
                <a:ea typeface="Carlito"/>
                <a:cs typeface="Carlito"/>
              </a:rPr>
              <a:t>Lower Cut-off Frequency: 103.08 Hz</a:t>
            </a:r>
            <a:endParaRPr lang="en-US" sz="3600" dirty="0">
              <a:effectLst/>
              <a:latin typeface="+mj-lt"/>
              <a:ea typeface="Carlito"/>
              <a:cs typeface="Carlito"/>
            </a:endParaRPr>
          </a:p>
          <a:p>
            <a:pPr marL="0" marR="0">
              <a:spcBef>
                <a:spcPts val="0"/>
              </a:spcBef>
              <a:spcAft>
                <a:spcPts val="0"/>
              </a:spcAft>
            </a:pPr>
            <a:r>
              <a:rPr lang="en-US" sz="2400" dirty="0">
                <a:effectLst/>
                <a:latin typeface="+mj-lt"/>
                <a:ea typeface="Carlito"/>
                <a:cs typeface="Carlito"/>
              </a:rPr>
              <a:t>Higher Cut-off Frequency: 26.422 MHz</a:t>
            </a:r>
            <a:endParaRPr lang="en-US" sz="3600" dirty="0">
              <a:effectLst/>
              <a:latin typeface="+mj-lt"/>
              <a:ea typeface="Carlito"/>
              <a:cs typeface="Carlito"/>
            </a:endParaRPr>
          </a:p>
          <a:p>
            <a:pPr marL="0" marR="0">
              <a:spcBef>
                <a:spcPts val="0"/>
              </a:spcBef>
              <a:spcAft>
                <a:spcPts val="0"/>
              </a:spcAft>
            </a:pPr>
            <a:r>
              <a:rPr lang="en-US" sz="2400" dirty="0">
                <a:effectLst/>
                <a:latin typeface="+mj-lt"/>
                <a:ea typeface="Carlito"/>
                <a:cs typeface="Carlito"/>
              </a:rPr>
              <a:t>Bandwidth, BW of CE BJT Amplifier:  26.422 MHz</a:t>
            </a:r>
            <a:endParaRPr lang="en-US" sz="3600" dirty="0">
              <a:effectLst/>
              <a:latin typeface="+mj-lt"/>
              <a:ea typeface="Carlito"/>
              <a:cs typeface="Carlito"/>
            </a:endParaRPr>
          </a:p>
          <a:p>
            <a:endParaRPr lang="en-US" dirty="0">
              <a:latin typeface="+mj-lt"/>
            </a:endParaRPr>
          </a:p>
        </p:txBody>
      </p:sp>
      <p:pic>
        <p:nvPicPr>
          <p:cNvPr id="4" name="Picture 3">
            <a:extLst>
              <a:ext uri="{FF2B5EF4-FFF2-40B4-BE49-F238E27FC236}">
                <a16:creationId xmlns:a16="http://schemas.microsoft.com/office/drawing/2014/main" id="{8B206628-36FD-4BB1-8737-42F45348D1A2}"/>
              </a:ext>
            </a:extLst>
          </p:cNvPr>
          <p:cNvPicPr/>
          <p:nvPr/>
        </p:nvPicPr>
        <p:blipFill>
          <a:blip r:embed="rId2"/>
          <a:stretch>
            <a:fillRect/>
          </a:stretch>
        </p:blipFill>
        <p:spPr>
          <a:xfrm>
            <a:off x="6225871" y="2310384"/>
            <a:ext cx="4972050" cy="2873866"/>
          </a:xfrm>
          <a:prstGeom prst="rect">
            <a:avLst/>
          </a:prstGeom>
        </p:spPr>
      </p:pic>
      <p:sp>
        <p:nvSpPr>
          <p:cNvPr id="6" name="TextBox 5">
            <a:extLst>
              <a:ext uri="{FF2B5EF4-FFF2-40B4-BE49-F238E27FC236}">
                <a16:creationId xmlns:a16="http://schemas.microsoft.com/office/drawing/2014/main" id="{61B0A3CC-C8FA-43F7-805B-8896D11580D6}"/>
              </a:ext>
            </a:extLst>
          </p:cNvPr>
          <p:cNvSpPr txBox="1"/>
          <p:nvPr/>
        </p:nvSpPr>
        <p:spPr>
          <a:xfrm>
            <a:off x="1230464" y="854217"/>
            <a:ext cx="6903720" cy="707886"/>
          </a:xfrm>
          <a:prstGeom prst="rect">
            <a:avLst/>
          </a:prstGeom>
          <a:noFill/>
        </p:spPr>
        <p:txBody>
          <a:bodyPr wrap="square">
            <a:spAutoFit/>
          </a:bodyPr>
          <a:lstStyle/>
          <a:p>
            <a:r>
              <a:rPr lang="en-US" sz="4000" b="1" dirty="0">
                <a:effectLst/>
                <a:ea typeface="Calibri" panose="020F0502020204030204" pitchFamily="34" charset="0"/>
                <a:cs typeface="Times New Roman" panose="02020603050405020304" pitchFamily="18" charset="0"/>
              </a:rPr>
              <a:t>Graph for finding Bandwidth </a:t>
            </a:r>
            <a:endParaRPr lang="en-US" sz="2800" dirty="0"/>
          </a:p>
        </p:txBody>
      </p:sp>
    </p:spTree>
    <p:extLst>
      <p:ext uri="{BB962C8B-B14F-4D97-AF65-F5344CB8AC3E}">
        <p14:creationId xmlns:p14="http://schemas.microsoft.com/office/powerpoint/2010/main" val="29952780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C263-107E-4A05-980B-9A236455A0CC}"/>
              </a:ext>
            </a:extLst>
          </p:cNvPr>
          <p:cNvSpPr>
            <a:spLocks noGrp="1"/>
          </p:cNvSpPr>
          <p:nvPr>
            <p:ph type="title"/>
          </p:nvPr>
        </p:nvSpPr>
        <p:spPr/>
        <p:txBody>
          <a:bodyPr>
            <a:normAutofit/>
          </a:bodyPr>
          <a:lstStyle/>
          <a:p>
            <a:r>
              <a:rPr lang="en-US" sz="3600" b="1" dirty="0">
                <a:effectLst/>
                <a:ea typeface="Calibri" panose="020F0502020204030204" pitchFamily="34" charset="0"/>
                <a:cs typeface="Times New Roman" panose="02020603050405020304" pitchFamily="18" charset="0"/>
              </a:rPr>
              <a:t>Data Analysis:</a:t>
            </a:r>
            <a:br>
              <a:rPr lang="en-US" sz="3600" b="1" dirty="0">
                <a:effectLst/>
                <a:ea typeface="Calibri" panose="020F0502020204030204" pitchFamily="34" charset="0"/>
                <a:cs typeface="Times New Roman" panose="02020603050405020304" pitchFamily="18" charset="0"/>
              </a:rPr>
            </a:br>
            <a:r>
              <a:rPr lang="en-US" sz="2400" i="1" dirty="0">
                <a:effectLst/>
                <a:ea typeface="Calibri" panose="020F0502020204030204" pitchFamily="34" charset="0"/>
                <a:cs typeface="Times New Roman" panose="02020603050405020304" pitchFamily="18" charset="0"/>
              </a:rPr>
              <a:t>Simulation part for </a:t>
            </a:r>
            <a:r>
              <a:rPr lang="en-US" sz="2400" b="1" i="1" dirty="0">
                <a:effectLst/>
                <a:ea typeface="Calibri" panose="020F0502020204030204" pitchFamily="34" charset="0"/>
                <a:cs typeface="Times New Roman" panose="02020603050405020304" pitchFamily="18" charset="0"/>
              </a:rPr>
              <a:t>Common Source MOSFET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7301B88B-6C00-4A27-84A6-15F310C26D4B}"/>
              </a:ext>
            </a:extLst>
          </p:cNvPr>
          <p:cNvPicPr>
            <a:picLocks noGrp="1"/>
          </p:cNvPicPr>
          <p:nvPr>
            <p:ph idx="1"/>
          </p:nvPr>
        </p:nvPicPr>
        <p:blipFill>
          <a:blip r:embed="rId2"/>
          <a:stretch>
            <a:fillRect/>
          </a:stretch>
        </p:blipFill>
        <p:spPr>
          <a:xfrm>
            <a:off x="886745" y="2097088"/>
            <a:ext cx="4942555" cy="3348492"/>
          </a:xfrm>
          <a:prstGeom prst="rect">
            <a:avLst/>
          </a:prstGeom>
        </p:spPr>
      </p:pic>
      <p:pic>
        <p:nvPicPr>
          <p:cNvPr id="5" name="Picture 4">
            <a:extLst>
              <a:ext uri="{FF2B5EF4-FFF2-40B4-BE49-F238E27FC236}">
                <a16:creationId xmlns:a16="http://schemas.microsoft.com/office/drawing/2014/main" id="{84C748CA-B3EE-4263-8768-24D9DBAF9BF0}"/>
              </a:ext>
            </a:extLst>
          </p:cNvPr>
          <p:cNvPicPr/>
          <p:nvPr/>
        </p:nvPicPr>
        <p:blipFill>
          <a:blip r:embed="rId3"/>
          <a:stretch>
            <a:fillRect/>
          </a:stretch>
        </p:blipFill>
        <p:spPr>
          <a:xfrm>
            <a:off x="6209861" y="2097088"/>
            <a:ext cx="4713956" cy="3348492"/>
          </a:xfrm>
          <a:prstGeom prst="rect">
            <a:avLst/>
          </a:prstGeom>
        </p:spPr>
      </p:pic>
      <p:sp>
        <p:nvSpPr>
          <p:cNvPr id="7" name="TextBox 6">
            <a:extLst>
              <a:ext uri="{FF2B5EF4-FFF2-40B4-BE49-F238E27FC236}">
                <a16:creationId xmlns:a16="http://schemas.microsoft.com/office/drawing/2014/main" id="{1F3E08AB-B7FD-428B-92DE-742C642344A4}"/>
              </a:ext>
            </a:extLst>
          </p:cNvPr>
          <p:cNvSpPr txBox="1"/>
          <p:nvPr/>
        </p:nvSpPr>
        <p:spPr>
          <a:xfrm>
            <a:off x="4498450" y="5870150"/>
            <a:ext cx="6102626" cy="369332"/>
          </a:xfrm>
          <a:prstGeom prst="rect">
            <a:avLst/>
          </a:prstGeom>
          <a:noFill/>
        </p:spPr>
        <p:txBody>
          <a:bodyPr wrap="square">
            <a:spAutoFit/>
          </a:bodyPr>
          <a:lstStyle/>
          <a:p>
            <a:r>
              <a:rPr lang="en-US" sz="1800" b="1" i="1" dirty="0">
                <a:effectLst/>
                <a:ea typeface="Calibri" panose="020F0502020204030204" pitchFamily="34" charset="0"/>
                <a:cs typeface="Times New Roman" panose="02020603050405020304" pitchFamily="18" charset="0"/>
              </a:rPr>
              <a:t>Common Source MOSFET</a:t>
            </a:r>
            <a:endParaRPr lang="en-US" dirty="0"/>
          </a:p>
        </p:txBody>
      </p:sp>
    </p:spTree>
    <p:extLst>
      <p:ext uri="{BB962C8B-B14F-4D97-AF65-F5344CB8AC3E}">
        <p14:creationId xmlns:p14="http://schemas.microsoft.com/office/powerpoint/2010/main" val="5092225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C263-107E-4A05-980B-9A236455A0CC}"/>
              </a:ext>
            </a:extLst>
          </p:cNvPr>
          <p:cNvSpPr>
            <a:spLocks noGrp="1"/>
          </p:cNvSpPr>
          <p:nvPr>
            <p:ph type="title"/>
          </p:nvPr>
        </p:nvSpPr>
        <p:spPr/>
        <p:txBody>
          <a:bodyPr>
            <a:normAutofit/>
          </a:bodyPr>
          <a:lstStyle/>
          <a:p>
            <a:r>
              <a:rPr lang="en-US" sz="3600" b="1" dirty="0">
                <a:effectLst/>
                <a:ea typeface="Calibri" panose="020F0502020204030204" pitchFamily="34" charset="0"/>
                <a:cs typeface="Times New Roman" panose="02020603050405020304" pitchFamily="18" charset="0"/>
              </a:rPr>
              <a:t>Data Analysis:</a:t>
            </a:r>
            <a:br>
              <a:rPr lang="en-US" sz="3600" b="1" dirty="0">
                <a:effectLst/>
                <a:ea typeface="Calibri" panose="020F0502020204030204" pitchFamily="34" charset="0"/>
                <a:cs typeface="Times New Roman" panose="02020603050405020304" pitchFamily="18" charset="0"/>
              </a:rPr>
            </a:br>
            <a:r>
              <a:rPr lang="en-US" sz="2400" i="1" dirty="0">
                <a:effectLst/>
                <a:ea typeface="Calibri" panose="020F0502020204030204" pitchFamily="34" charset="0"/>
                <a:cs typeface="Times New Roman" panose="02020603050405020304" pitchFamily="18" charset="0"/>
              </a:rPr>
              <a:t>Simulation part for </a:t>
            </a:r>
            <a:r>
              <a:rPr lang="en-US" sz="2400" b="1" i="1" dirty="0">
                <a:effectLst/>
                <a:ea typeface="Calibri" panose="020F0502020204030204" pitchFamily="34" charset="0"/>
                <a:cs typeface="Times New Roman" panose="02020603050405020304" pitchFamily="18" charset="0"/>
              </a:rPr>
              <a:t>Common Source MOSFET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1F3E08AB-B7FD-428B-92DE-742C642344A4}"/>
              </a:ext>
            </a:extLst>
          </p:cNvPr>
          <p:cNvSpPr txBox="1"/>
          <p:nvPr/>
        </p:nvSpPr>
        <p:spPr>
          <a:xfrm>
            <a:off x="4498450" y="5870150"/>
            <a:ext cx="6102626" cy="369332"/>
          </a:xfrm>
          <a:prstGeom prst="rect">
            <a:avLst/>
          </a:prstGeom>
          <a:noFill/>
        </p:spPr>
        <p:txBody>
          <a:bodyPr wrap="square">
            <a:spAutoFit/>
          </a:bodyPr>
          <a:lstStyle/>
          <a:p>
            <a:r>
              <a:rPr lang="en-US" sz="1800" b="1" i="1" dirty="0">
                <a:effectLst/>
                <a:ea typeface="Calibri" panose="020F0502020204030204" pitchFamily="34" charset="0"/>
                <a:cs typeface="Times New Roman" panose="02020603050405020304" pitchFamily="18" charset="0"/>
              </a:rPr>
              <a:t>Common Source MOSFET</a:t>
            </a:r>
            <a:endParaRPr lang="en-US" dirty="0"/>
          </a:p>
        </p:txBody>
      </p:sp>
      <p:pic>
        <p:nvPicPr>
          <p:cNvPr id="8" name="Picture 7">
            <a:extLst>
              <a:ext uri="{FF2B5EF4-FFF2-40B4-BE49-F238E27FC236}">
                <a16:creationId xmlns:a16="http://schemas.microsoft.com/office/drawing/2014/main" id="{1AD82D40-2EB7-417E-96A6-C0620FEE7C57}"/>
              </a:ext>
            </a:extLst>
          </p:cNvPr>
          <p:cNvPicPr/>
          <p:nvPr/>
        </p:nvPicPr>
        <p:blipFill>
          <a:blip r:embed="rId2"/>
          <a:stretch>
            <a:fillRect/>
          </a:stretch>
        </p:blipFill>
        <p:spPr>
          <a:xfrm>
            <a:off x="571433" y="2460843"/>
            <a:ext cx="3486382" cy="1936313"/>
          </a:xfrm>
          <a:prstGeom prst="rect">
            <a:avLst/>
          </a:prstGeom>
        </p:spPr>
      </p:pic>
      <p:pic>
        <p:nvPicPr>
          <p:cNvPr id="9" name="Picture 8">
            <a:extLst>
              <a:ext uri="{FF2B5EF4-FFF2-40B4-BE49-F238E27FC236}">
                <a16:creationId xmlns:a16="http://schemas.microsoft.com/office/drawing/2014/main" id="{8C90FACB-CCD0-4E92-B571-A3A42EE0A0BB}"/>
              </a:ext>
            </a:extLst>
          </p:cNvPr>
          <p:cNvPicPr/>
          <p:nvPr/>
        </p:nvPicPr>
        <p:blipFill>
          <a:blip r:embed="rId3"/>
          <a:stretch>
            <a:fillRect/>
          </a:stretch>
        </p:blipFill>
        <p:spPr>
          <a:xfrm>
            <a:off x="8131009" y="2460843"/>
            <a:ext cx="3295015" cy="1936313"/>
          </a:xfrm>
          <a:prstGeom prst="rect">
            <a:avLst/>
          </a:prstGeom>
        </p:spPr>
      </p:pic>
      <p:pic>
        <p:nvPicPr>
          <p:cNvPr id="10" name="Picture 9">
            <a:extLst>
              <a:ext uri="{FF2B5EF4-FFF2-40B4-BE49-F238E27FC236}">
                <a16:creationId xmlns:a16="http://schemas.microsoft.com/office/drawing/2014/main" id="{5D054075-40E3-40C1-8EDF-9B6FE23C97ED}"/>
              </a:ext>
            </a:extLst>
          </p:cNvPr>
          <p:cNvPicPr/>
          <p:nvPr/>
        </p:nvPicPr>
        <p:blipFill>
          <a:blip r:embed="rId4"/>
          <a:stretch>
            <a:fillRect/>
          </a:stretch>
        </p:blipFill>
        <p:spPr>
          <a:xfrm>
            <a:off x="4181366" y="2460843"/>
            <a:ext cx="3826092" cy="1936313"/>
          </a:xfrm>
          <a:prstGeom prst="rect">
            <a:avLst/>
          </a:prstGeom>
        </p:spPr>
      </p:pic>
    </p:spTree>
    <p:extLst>
      <p:ext uri="{BB962C8B-B14F-4D97-AF65-F5344CB8AC3E}">
        <p14:creationId xmlns:p14="http://schemas.microsoft.com/office/powerpoint/2010/main" val="29638199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76EE-0F90-4870-BC2C-15251BEE0195}"/>
              </a:ext>
            </a:extLst>
          </p:cNvPr>
          <p:cNvSpPr>
            <a:spLocks noGrp="1"/>
          </p:cNvSpPr>
          <p:nvPr>
            <p:ph type="title"/>
          </p:nvPr>
        </p:nvSpPr>
        <p:spPr>
          <a:xfrm>
            <a:off x="1141413" y="1910444"/>
            <a:ext cx="9905998" cy="186644"/>
          </a:xfrm>
        </p:spPr>
        <p:txBody>
          <a:bodyPr>
            <a:noAutofit/>
          </a:bodyPr>
          <a:lstStyle/>
          <a:p>
            <a:r>
              <a:rPr lang="en-US" sz="4000" b="1" dirty="0">
                <a:effectLst/>
                <a:ea typeface="Carlito"/>
                <a:cs typeface="Carlito"/>
              </a:rPr>
              <a:t>Data Table - 2:</a:t>
            </a:r>
            <a:br>
              <a:rPr lang="en-US" sz="5400" dirty="0">
                <a:effectLst/>
                <a:latin typeface="Carlito"/>
                <a:ea typeface="Carlito"/>
                <a:cs typeface="Carlito"/>
              </a:rPr>
            </a:br>
            <a:br>
              <a:rPr lang="en-US" sz="2000" b="1" i="1" dirty="0">
                <a:latin typeface="Carlito"/>
                <a:ea typeface="Carlito"/>
                <a:cs typeface="Carlito"/>
              </a:rPr>
            </a:br>
            <a:r>
              <a:rPr lang="en-US" sz="2000" b="1" i="1" dirty="0">
                <a:effectLst/>
                <a:ea typeface="Carlito"/>
                <a:cs typeface="Carlito"/>
              </a:rPr>
              <a:t> </a:t>
            </a:r>
            <a:r>
              <a:rPr lang="en-US" sz="1800" b="1" i="1" cap="none" dirty="0">
                <a:effectLst/>
                <a:ea typeface="Carlito"/>
                <a:cs typeface="Carlito"/>
              </a:rPr>
              <a:t>For common source (CS) amplification for a MOSFET </a:t>
            </a:r>
            <a:r>
              <a:rPr lang="en-US" sz="1800" b="1" i="1" dirty="0">
                <a:effectLst/>
                <a:ea typeface="Carlito"/>
                <a:cs typeface="Carlito"/>
              </a:rPr>
              <a:t>-</a:t>
            </a:r>
            <a:br>
              <a:rPr lang="en-US" sz="1800" dirty="0">
                <a:effectLst/>
                <a:latin typeface="Carlito"/>
                <a:ea typeface="Carlito"/>
                <a:cs typeface="Carlito"/>
              </a:rPr>
            </a:br>
            <a:br>
              <a:rPr lang="en-US" sz="2000" dirty="0">
                <a:effectLst/>
                <a:latin typeface="Carlito"/>
                <a:ea typeface="Carlito"/>
                <a:cs typeface="Carlito"/>
              </a:rPr>
            </a:br>
            <a:br>
              <a:rPr lang="en-US" sz="5400" dirty="0">
                <a:effectLst/>
                <a:latin typeface="Carlito"/>
                <a:ea typeface="Carlito"/>
                <a:cs typeface="Carlito"/>
              </a:rPr>
            </a:br>
            <a:endParaRPr lang="en-US" sz="2000" dirty="0"/>
          </a:p>
        </p:txBody>
      </p:sp>
      <p:graphicFrame>
        <p:nvGraphicFramePr>
          <p:cNvPr id="4" name="Content Placeholder 3">
            <a:extLst>
              <a:ext uri="{FF2B5EF4-FFF2-40B4-BE49-F238E27FC236}">
                <a16:creationId xmlns:a16="http://schemas.microsoft.com/office/drawing/2014/main" id="{E8CDC12C-9431-4B4B-8792-AB2A36297D0C}"/>
              </a:ext>
            </a:extLst>
          </p:cNvPr>
          <p:cNvGraphicFramePr>
            <a:graphicFrameLocks noGrp="1"/>
          </p:cNvGraphicFramePr>
          <p:nvPr>
            <p:ph idx="1"/>
            <p:extLst>
              <p:ext uri="{D42A27DB-BD31-4B8C-83A1-F6EECF244321}">
                <p14:modId xmlns:p14="http://schemas.microsoft.com/office/powerpoint/2010/main" val="1504316690"/>
              </p:ext>
            </p:extLst>
          </p:nvPr>
        </p:nvGraphicFramePr>
        <p:xfrm>
          <a:off x="1179397" y="2455600"/>
          <a:ext cx="9833206" cy="2969980"/>
        </p:xfrm>
        <a:graphic>
          <a:graphicData uri="http://schemas.openxmlformats.org/drawingml/2006/table">
            <a:tbl>
              <a:tblPr firstRow="1" firstCol="1" bandRow="1">
                <a:tableStyleId>{5C22544A-7EE6-4342-B048-85BDC9FD1C3A}</a:tableStyleId>
              </a:tblPr>
              <a:tblGrid>
                <a:gridCol w="868822">
                  <a:extLst>
                    <a:ext uri="{9D8B030D-6E8A-4147-A177-3AD203B41FA5}">
                      <a16:colId xmlns:a16="http://schemas.microsoft.com/office/drawing/2014/main" val="1888370882"/>
                    </a:ext>
                  </a:extLst>
                </a:gridCol>
                <a:gridCol w="1559378">
                  <a:extLst>
                    <a:ext uri="{9D8B030D-6E8A-4147-A177-3AD203B41FA5}">
                      <a16:colId xmlns:a16="http://schemas.microsoft.com/office/drawing/2014/main" val="2916752113"/>
                    </a:ext>
                  </a:extLst>
                </a:gridCol>
                <a:gridCol w="2487483">
                  <a:extLst>
                    <a:ext uri="{9D8B030D-6E8A-4147-A177-3AD203B41FA5}">
                      <a16:colId xmlns:a16="http://schemas.microsoft.com/office/drawing/2014/main" val="1954865449"/>
                    </a:ext>
                  </a:extLst>
                </a:gridCol>
                <a:gridCol w="1638561">
                  <a:extLst>
                    <a:ext uri="{9D8B030D-6E8A-4147-A177-3AD203B41FA5}">
                      <a16:colId xmlns:a16="http://schemas.microsoft.com/office/drawing/2014/main" val="3305779275"/>
                    </a:ext>
                  </a:extLst>
                </a:gridCol>
                <a:gridCol w="1639481">
                  <a:extLst>
                    <a:ext uri="{9D8B030D-6E8A-4147-A177-3AD203B41FA5}">
                      <a16:colId xmlns:a16="http://schemas.microsoft.com/office/drawing/2014/main" val="1607543539"/>
                    </a:ext>
                  </a:extLst>
                </a:gridCol>
                <a:gridCol w="1639481">
                  <a:extLst>
                    <a:ext uri="{9D8B030D-6E8A-4147-A177-3AD203B41FA5}">
                      <a16:colId xmlns:a16="http://schemas.microsoft.com/office/drawing/2014/main" val="1549842425"/>
                    </a:ext>
                  </a:extLst>
                </a:gridCol>
              </a:tblGrid>
              <a:tr h="867264">
                <a:tc>
                  <a:txBody>
                    <a:bodyPr/>
                    <a:lstStyle/>
                    <a:p>
                      <a:pPr marL="0" marR="0" algn="ctr">
                        <a:spcBef>
                          <a:spcPts val="0"/>
                        </a:spcBef>
                        <a:spcAft>
                          <a:spcPts val="0"/>
                        </a:spcAft>
                      </a:pPr>
                      <a:r>
                        <a:rPr lang="en-US" sz="2000" dirty="0">
                          <a:effectLst/>
                        </a:rPr>
                        <a:t>Serial No</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Frequency</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Input Voltage </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Output Voltage</a:t>
                      </a:r>
                      <a:endParaRPr lang="en-US" sz="3200" dirty="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Voltage Gain</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Voltage Gain in dB</a:t>
                      </a:r>
                      <a:endParaRPr lang="en-US" sz="3200">
                        <a:effectLst/>
                        <a:latin typeface="Carlito"/>
                        <a:ea typeface="Carlito"/>
                        <a:cs typeface="Carlito"/>
                      </a:endParaRPr>
                    </a:p>
                  </a:txBody>
                  <a:tcPr marL="68580" marR="68580" marT="0" marB="0"/>
                </a:tc>
                <a:extLst>
                  <a:ext uri="{0D108BD9-81ED-4DB2-BD59-A6C34878D82A}">
                    <a16:rowId xmlns:a16="http://schemas.microsoft.com/office/drawing/2014/main" val="1860074722"/>
                  </a:ext>
                </a:extLst>
              </a:tr>
              <a:tr h="525679">
                <a:tc>
                  <a:txBody>
                    <a:bodyPr/>
                    <a:lstStyle/>
                    <a:p>
                      <a:pPr marL="0" marR="0" algn="ctr">
                        <a:spcBef>
                          <a:spcPts val="0"/>
                        </a:spcBef>
                        <a:spcAft>
                          <a:spcPts val="0"/>
                        </a:spcAft>
                      </a:pPr>
                      <a:r>
                        <a:rPr lang="en-US" sz="2000">
                          <a:effectLst/>
                        </a:rPr>
                        <a:t>1</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100 HZ</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20 mv</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0.35 V</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17.5</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28.64</a:t>
                      </a:r>
                      <a:endParaRPr lang="en-US" sz="3200">
                        <a:effectLst/>
                        <a:latin typeface="Carlito"/>
                        <a:ea typeface="Carlito"/>
                        <a:cs typeface="Carlito"/>
                      </a:endParaRPr>
                    </a:p>
                  </a:txBody>
                  <a:tcPr marL="68580" marR="68580" marT="0" marB="0"/>
                </a:tc>
                <a:extLst>
                  <a:ext uri="{0D108BD9-81ED-4DB2-BD59-A6C34878D82A}">
                    <a16:rowId xmlns:a16="http://schemas.microsoft.com/office/drawing/2014/main" val="3650489941"/>
                  </a:ext>
                </a:extLst>
              </a:tr>
              <a:tr h="525679">
                <a:tc>
                  <a:txBody>
                    <a:bodyPr/>
                    <a:lstStyle/>
                    <a:p>
                      <a:pPr marL="0" marR="0" algn="ctr">
                        <a:spcBef>
                          <a:spcPts val="0"/>
                        </a:spcBef>
                        <a:spcAft>
                          <a:spcPts val="0"/>
                        </a:spcAft>
                      </a:pPr>
                      <a:r>
                        <a:rPr lang="en-US" sz="2000">
                          <a:effectLst/>
                        </a:rPr>
                        <a:t>2</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500 HZ</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20 mv</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0.642 V</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32.1</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30.13</a:t>
                      </a:r>
                      <a:endParaRPr lang="en-US" sz="3200">
                        <a:effectLst/>
                        <a:latin typeface="Carlito"/>
                        <a:ea typeface="Carlito"/>
                        <a:cs typeface="Carlito"/>
                      </a:endParaRPr>
                    </a:p>
                  </a:txBody>
                  <a:tcPr marL="68580" marR="68580" marT="0" marB="0"/>
                </a:tc>
                <a:extLst>
                  <a:ext uri="{0D108BD9-81ED-4DB2-BD59-A6C34878D82A}">
                    <a16:rowId xmlns:a16="http://schemas.microsoft.com/office/drawing/2014/main" val="340399219"/>
                  </a:ext>
                </a:extLst>
              </a:tr>
              <a:tr h="525679">
                <a:tc>
                  <a:txBody>
                    <a:bodyPr/>
                    <a:lstStyle/>
                    <a:p>
                      <a:pPr marL="0" marR="0" algn="ctr">
                        <a:spcBef>
                          <a:spcPts val="0"/>
                        </a:spcBef>
                        <a:spcAft>
                          <a:spcPts val="0"/>
                        </a:spcAft>
                      </a:pPr>
                      <a:r>
                        <a:rPr lang="en-US" sz="2000">
                          <a:effectLst/>
                        </a:rPr>
                        <a:t>3</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1 KHZ</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20 mv</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0.76 V</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38</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31.60</a:t>
                      </a:r>
                      <a:endParaRPr lang="en-US" sz="3200">
                        <a:effectLst/>
                        <a:latin typeface="Carlito"/>
                        <a:ea typeface="Carlito"/>
                        <a:cs typeface="Carlito"/>
                      </a:endParaRPr>
                    </a:p>
                  </a:txBody>
                  <a:tcPr marL="68580" marR="68580" marT="0" marB="0"/>
                </a:tc>
                <a:extLst>
                  <a:ext uri="{0D108BD9-81ED-4DB2-BD59-A6C34878D82A}">
                    <a16:rowId xmlns:a16="http://schemas.microsoft.com/office/drawing/2014/main" val="2245475245"/>
                  </a:ext>
                </a:extLst>
              </a:tr>
              <a:tr h="525679">
                <a:tc>
                  <a:txBody>
                    <a:bodyPr/>
                    <a:lstStyle/>
                    <a:p>
                      <a:pPr marL="0" marR="0" algn="ctr">
                        <a:spcBef>
                          <a:spcPts val="0"/>
                        </a:spcBef>
                        <a:spcAft>
                          <a:spcPts val="0"/>
                        </a:spcAft>
                      </a:pPr>
                      <a:r>
                        <a:rPr lang="en-US" sz="2000">
                          <a:effectLst/>
                        </a:rPr>
                        <a:t>4</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2 KHZ</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20 mv</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1.1 V</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a:effectLst/>
                        </a:rPr>
                        <a:t>55</a:t>
                      </a:r>
                      <a:endParaRPr lang="en-US" sz="3200">
                        <a:effectLst/>
                        <a:latin typeface="Carlito"/>
                        <a:ea typeface="Carlito"/>
                        <a:cs typeface="Carlito"/>
                      </a:endParaRPr>
                    </a:p>
                  </a:txBody>
                  <a:tcPr marL="68580" marR="68580" marT="0" marB="0"/>
                </a:tc>
                <a:tc>
                  <a:txBody>
                    <a:bodyPr/>
                    <a:lstStyle/>
                    <a:p>
                      <a:pPr marL="0" marR="0" algn="ctr">
                        <a:spcBef>
                          <a:spcPts val="0"/>
                        </a:spcBef>
                        <a:spcAft>
                          <a:spcPts val="0"/>
                        </a:spcAft>
                      </a:pPr>
                      <a:r>
                        <a:rPr lang="en-US" sz="2000" dirty="0">
                          <a:effectLst/>
                        </a:rPr>
                        <a:t>34.80</a:t>
                      </a:r>
                      <a:endParaRPr lang="en-US" sz="3200" dirty="0">
                        <a:effectLst/>
                        <a:latin typeface="Carlito"/>
                        <a:ea typeface="Carlito"/>
                        <a:cs typeface="Carlito"/>
                      </a:endParaRPr>
                    </a:p>
                  </a:txBody>
                  <a:tcPr marL="68580" marR="68580" marT="0" marB="0"/>
                </a:tc>
                <a:extLst>
                  <a:ext uri="{0D108BD9-81ED-4DB2-BD59-A6C34878D82A}">
                    <a16:rowId xmlns:a16="http://schemas.microsoft.com/office/drawing/2014/main" val="3155733333"/>
                  </a:ext>
                </a:extLst>
              </a:tr>
            </a:tbl>
          </a:graphicData>
        </a:graphic>
      </p:graphicFrame>
      <p:sp>
        <p:nvSpPr>
          <p:cNvPr id="5" name="Rectangle 1">
            <a:extLst>
              <a:ext uri="{FF2B5EF4-FFF2-40B4-BE49-F238E27FC236}">
                <a16:creationId xmlns:a16="http://schemas.microsoft.com/office/drawing/2014/main" id="{1E884BC2-2600-4C95-8BE7-B54DC25A4A4D}"/>
              </a:ext>
            </a:extLst>
          </p:cNvPr>
          <p:cNvSpPr>
            <a:spLocks noChangeArrowheads="1"/>
          </p:cNvSpPr>
          <p:nvPr/>
        </p:nvSpPr>
        <p:spPr bwMode="auto">
          <a:xfrm>
            <a:off x="-2970693" y="-619094"/>
            <a:ext cx="15666893" cy="135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73324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08A2B-CAAD-4CCD-A888-19B184EA47CD}"/>
              </a:ext>
            </a:extLst>
          </p:cNvPr>
          <p:cNvSpPr>
            <a:spLocks noGrp="1"/>
          </p:cNvSpPr>
          <p:nvPr>
            <p:ph idx="1"/>
          </p:nvPr>
        </p:nvSpPr>
        <p:spPr>
          <a:xfrm>
            <a:off x="362183" y="1884459"/>
            <a:ext cx="5450219" cy="2806810"/>
          </a:xfrm>
        </p:spPr>
        <p:txBody>
          <a:bodyPr>
            <a:normAutofit fontScale="92500"/>
          </a:bodyPr>
          <a:lstStyle/>
          <a:p>
            <a:pPr marL="0" marR="0">
              <a:spcBef>
                <a:spcPts val="0"/>
              </a:spcBef>
              <a:spcAft>
                <a:spcPts val="0"/>
              </a:spcAft>
            </a:pPr>
            <a:r>
              <a:rPr lang="en-US" sz="2800" dirty="0">
                <a:effectLst/>
                <a:latin typeface="+mj-lt"/>
                <a:ea typeface="Carlito"/>
                <a:cs typeface="Carlito"/>
              </a:rPr>
              <a:t>Lower Cut-off Frequency:  40.60 HZ</a:t>
            </a:r>
          </a:p>
          <a:p>
            <a:pPr marL="0" marR="0">
              <a:spcBef>
                <a:spcPts val="0"/>
              </a:spcBef>
              <a:spcAft>
                <a:spcPts val="0"/>
              </a:spcAft>
            </a:pPr>
            <a:r>
              <a:rPr lang="en-US" sz="2800" dirty="0">
                <a:effectLst/>
                <a:latin typeface="+mj-lt"/>
                <a:ea typeface="Carlito"/>
                <a:cs typeface="Carlito"/>
              </a:rPr>
              <a:t>Higher Cut-off Frequency:  5.06 MHz</a:t>
            </a:r>
          </a:p>
          <a:p>
            <a:pPr marL="0" marR="0">
              <a:spcBef>
                <a:spcPts val="0"/>
              </a:spcBef>
              <a:spcAft>
                <a:spcPts val="0"/>
              </a:spcAft>
            </a:pPr>
            <a:r>
              <a:rPr lang="en-US" sz="2800" dirty="0">
                <a:effectLst/>
                <a:latin typeface="+mj-lt"/>
                <a:ea typeface="Carlito"/>
                <a:cs typeface="Carlito"/>
              </a:rPr>
              <a:t>Bandwidth, BW of CS MOSFET Amplifier: 5.06 MHZ</a:t>
            </a:r>
          </a:p>
          <a:p>
            <a:pPr marL="0" marR="0">
              <a:lnSpc>
                <a:spcPct val="107000"/>
              </a:lnSpc>
              <a:spcBef>
                <a:spcPts val="0"/>
              </a:spcBef>
              <a:spcAft>
                <a:spcPts val="800"/>
              </a:spcAft>
            </a:pPr>
            <a:endParaRPr lang="en-US" sz="2800" dirty="0">
              <a:effectLst/>
              <a:latin typeface="+mj-lt"/>
              <a:ea typeface="Calibri" panose="020F0502020204030204" pitchFamily="34" charset="0"/>
              <a:cs typeface="Times New Roman" panose="02020603050405020304" pitchFamily="18" charset="0"/>
            </a:endParaRPr>
          </a:p>
          <a:p>
            <a:endParaRPr lang="en-US" sz="2800" dirty="0"/>
          </a:p>
        </p:txBody>
      </p:sp>
      <p:pic>
        <p:nvPicPr>
          <p:cNvPr id="4" name="Picture 3">
            <a:extLst>
              <a:ext uri="{FF2B5EF4-FFF2-40B4-BE49-F238E27FC236}">
                <a16:creationId xmlns:a16="http://schemas.microsoft.com/office/drawing/2014/main" id="{0CBD68E1-856E-4B36-A627-D8B9B9EC94A7}"/>
              </a:ext>
            </a:extLst>
          </p:cNvPr>
          <p:cNvPicPr/>
          <p:nvPr/>
        </p:nvPicPr>
        <p:blipFill>
          <a:blip r:embed="rId2"/>
          <a:stretch>
            <a:fillRect/>
          </a:stretch>
        </p:blipFill>
        <p:spPr>
          <a:xfrm>
            <a:off x="5716988" y="1904338"/>
            <a:ext cx="5899868" cy="3049323"/>
          </a:xfrm>
          <a:prstGeom prst="rect">
            <a:avLst/>
          </a:prstGeom>
        </p:spPr>
      </p:pic>
      <p:sp>
        <p:nvSpPr>
          <p:cNvPr id="5" name="TextBox 4">
            <a:extLst>
              <a:ext uri="{FF2B5EF4-FFF2-40B4-BE49-F238E27FC236}">
                <a16:creationId xmlns:a16="http://schemas.microsoft.com/office/drawing/2014/main" id="{33C1046C-269F-4BC7-8FC1-C6CFECBF754F}"/>
              </a:ext>
            </a:extLst>
          </p:cNvPr>
          <p:cNvSpPr txBox="1"/>
          <p:nvPr/>
        </p:nvSpPr>
        <p:spPr>
          <a:xfrm>
            <a:off x="1230464" y="854217"/>
            <a:ext cx="6903720" cy="707886"/>
          </a:xfrm>
          <a:prstGeom prst="rect">
            <a:avLst/>
          </a:prstGeom>
          <a:noFill/>
        </p:spPr>
        <p:txBody>
          <a:bodyPr wrap="square">
            <a:spAutoFit/>
          </a:bodyPr>
          <a:lstStyle/>
          <a:p>
            <a:r>
              <a:rPr lang="en-US" sz="4000" b="1" dirty="0">
                <a:effectLst/>
                <a:ea typeface="Calibri" panose="020F0502020204030204" pitchFamily="34" charset="0"/>
                <a:cs typeface="Times New Roman" panose="02020603050405020304" pitchFamily="18" charset="0"/>
              </a:rPr>
              <a:t>Graph for finding Bandwidth </a:t>
            </a:r>
            <a:endParaRPr lang="en-US" sz="2800" dirty="0"/>
          </a:p>
        </p:txBody>
      </p:sp>
    </p:spTree>
    <p:extLst>
      <p:ext uri="{BB962C8B-B14F-4D97-AF65-F5344CB8AC3E}">
        <p14:creationId xmlns:p14="http://schemas.microsoft.com/office/powerpoint/2010/main" val="39094218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0-#ppt_h/2"/>
                                          </p:val>
                                        </p:tav>
                                        <p:tav tm="100000">
                                          <p:val>
                                            <p:strVal val="#ppt_y"/>
                                          </p:val>
                                        </p:tav>
                                      </p:tavLst>
                                    </p:anim>
                                  </p:childTnLst>
                                </p:cTn>
                              </p:par>
                              <p:par>
                                <p:cTn id="28" presetID="2" presetClass="entr" presetSubtype="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A6DA-4F2F-426E-A532-ACFE0C18B9DE}"/>
              </a:ext>
            </a:extLst>
          </p:cNvPr>
          <p:cNvSpPr>
            <a:spLocks noGrp="1"/>
          </p:cNvSpPr>
          <p:nvPr>
            <p:ph type="title"/>
          </p:nvPr>
        </p:nvSpPr>
        <p:spPr>
          <a:xfrm>
            <a:off x="1578735" y="705982"/>
            <a:ext cx="9905998" cy="1478570"/>
          </a:xfrm>
        </p:spPr>
        <p:txBody>
          <a:bodyPr/>
          <a:lstStyle/>
          <a:p>
            <a:r>
              <a:rPr lang="en-US" b="1" dirty="0"/>
              <a:t>Group members</a:t>
            </a:r>
          </a:p>
        </p:txBody>
      </p:sp>
      <p:graphicFrame>
        <p:nvGraphicFramePr>
          <p:cNvPr id="6" name="Table 6">
            <a:extLst>
              <a:ext uri="{FF2B5EF4-FFF2-40B4-BE49-F238E27FC236}">
                <a16:creationId xmlns:a16="http://schemas.microsoft.com/office/drawing/2014/main" id="{F7271D87-7DAD-4607-BDFD-C38B4E97B829}"/>
              </a:ext>
            </a:extLst>
          </p:cNvPr>
          <p:cNvGraphicFramePr>
            <a:graphicFrameLocks noGrp="1"/>
          </p:cNvGraphicFramePr>
          <p:nvPr>
            <p:ph idx="1"/>
            <p:extLst>
              <p:ext uri="{D42A27DB-BD31-4B8C-83A1-F6EECF244321}">
                <p14:modId xmlns:p14="http://schemas.microsoft.com/office/powerpoint/2010/main" val="497739936"/>
              </p:ext>
            </p:extLst>
          </p:nvPr>
        </p:nvGraphicFramePr>
        <p:xfrm>
          <a:off x="1698928" y="2249489"/>
          <a:ext cx="8794144" cy="3483404"/>
        </p:xfrm>
        <a:graphic>
          <a:graphicData uri="http://schemas.openxmlformats.org/drawingml/2006/table">
            <a:tbl>
              <a:tblPr firstRow="1" bandRow="1">
                <a:tableStyleId>{5C22544A-7EE6-4342-B048-85BDC9FD1C3A}</a:tableStyleId>
              </a:tblPr>
              <a:tblGrid>
                <a:gridCol w="967054">
                  <a:extLst>
                    <a:ext uri="{9D8B030D-6E8A-4147-A177-3AD203B41FA5}">
                      <a16:colId xmlns:a16="http://schemas.microsoft.com/office/drawing/2014/main" val="2310672241"/>
                    </a:ext>
                  </a:extLst>
                </a:gridCol>
                <a:gridCol w="3431517">
                  <a:extLst>
                    <a:ext uri="{9D8B030D-6E8A-4147-A177-3AD203B41FA5}">
                      <a16:colId xmlns:a16="http://schemas.microsoft.com/office/drawing/2014/main" val="64263585"/>
                    </a:ext>
                  </a:extLst>
                </a:gridCol>
                <a:gridCol w="4395573">
                  <a:extLst>
                    <a:ext uri="{9D8B030D-6E8A-4147-A177-3AD203B41FA5}">
                      <a16:colId xmlns:a16="http://schemas.microsoft.com/office/drawing/2014/main" val="209105271"/>
                    </a:ext>
                  </a:extLst>
                </a:gridCol>
              </a:tblGrid>
              <a:tr h="573924">
                <a:tc>
                  <a:txBody>
                    <a:bodyPr/>
                    <a:lstStyle/>
                    <a:p>
                      <a:pPr algn="ctr"/>
                      <a:r>
                        <a:rPr lang="en-US" dirty="0" err="1"/>
                        <a:t>Sl.No</a:t>
                      </a:r>
                      <a:r>
                        <a:rPr lang="en-US" dirty="0"/>
                        <a:t>.</a:t>
                      </a:r>
                    </a:p>
                  </a:txBody>
                  <a:tcPr/>
                </a:tc>
                <a:tc>
                  <a:txBody>
                    <a:bodyPr/>
                    <a:lstStyle/>
                    <a:p>
                      <a:pPr algn="ctr"/>
                      <a:r>
                        <a:rPr lang="en-US" dirty="0"/>
                        <a:t>Name</a:t>
                      </a:r>
                    </a:p>
                  </a:txBody>
                  <a:tcPr/>
                </a:tc>
                <a:tc>
                  <a:txBody>
                    <a:bodyPr/>
                    <a:lstStyle/>
                    <a:p>
                      <a:pPr algn="ctr"/>
                      <a:r>
                        <a:rPr lang="en-US" dirty="0"/>
                        <a:t>ID</a:t>
                      </a:r>
                    </a:p>
                  </a:txBody>
                  <a:tcPr/>
                </a:tc>
                <a:extLst>
                  <a:ext uri="{0D108BD9-81ED-4DB2-BD59-A6C34878D82A}">
                    <a16:rowId xmlns:a16="http://schemas.microsoft.com/office/drawing/2014/main" val="387766810"/>
                  </a:ext>
                </a:extLst>
              </a:tr>
              <a:tr h="581896">
                <a:tc>
                  <a:txBody>
                    <a:bodyPr/>
                    <a:lstStyle/>
                    <a:p>
                      <a:pPr algn="ctr"/>
                      <a:r>
                        <a:rPr lang="en-US" dirty="0"/>
                        <a:t>1</a:t>
                      </a:r>
                    </a:p>
                  </a:txBody>
                  <a:tcPr/>
                </a:tc>
                <a:tc>
                  <a:txBody>
                    <a:bodyPr/>
                    <a:lstStyle/>
                    <a:p>
                      <a:pPr algn="ctr"/>
                      <a:r>
                        <a:rPr lang="en-US" sz="1800" kern="1200" dirty="0">
                          <a:solidFill>
                            <a:schemeClr val="dk1"/>
                          </a:solidFill>
                          <a:effectLst/>
                          <a:latin typeface="+mn-lt"/>
                          <a:ea typeface="+mn-ea"/>
                          <a:cs typeface="+mn-cs"/>
                        </a:rPr>
                        <a:t>HASSAN, MD. ALIF</a:t>
                      </a:r>
                      <a:endParaRPr lang="en-US" dirty="0"/>
                    </a:p>
                  </a:txBody>
                  <a:tcPr/>
                </a:tc>
                <a:tc>
                  <a:txBody>
                    <a:bodyPr/>
                    <a:lstStyle/>
                    <a:p>
                      <a:pPr algn="ctr"/>
                      <a:r>
                        <a:rPr lang="en-US" sz="1800" kern="1200" dirty="0">
                          <a:solidFill>
                            <a:schemeClr val="dk1"/>
                          </a:solidFill>
                          <a:effectLst/>
                          <a:latin typeface="+mn-lt"/>
                          <a:ea typeface="+mn-ea"/>
                          <a:cs typeface="+mn-cs"/>
                        </a:rPr>
                        <a:t>20-42870-1</a:t>
                      </a:r>
                      <a:endParaRPr lang="en-US" dirty="0"/>
                    </a:p>
                  </a:txBody>
                  <a:tcPr/>
                </a:tc>
                <a:extLst>
                  <a:ext uri="{0D108BD9-81ED-4DB2-BD59-A6C34878D82A}">
                    <a16:rowId xmlns:a16="http://schemas.microsoft.com/office/drawing/2014/main" val="1841177459"/>
                  </a:ext>
                </a:extLst>
              </a:tr>
              <a:tr h="581896">
                <a:tc>
                  <a:txBody>
                    <a:bodyPr/>
                    <a:lstStyle/>
                    <a:p>
                      <a:pPr algn="ctr"/>
                      <a:r>
                        <a:rPr lang="en-US" dirty="0"/>
                        <a:t>2</a:t>
                      </a:r>
                    </a:p>
                  </a:txBody>
                  <a:tcPr/>
                </a:tc>
                <a:tc>
                  <a:txBody>
                    <a:bodyPr/>
                    <a:lstStyle/>
                    <a:p>
                      <a:pPr algn="ctr"/>
                      <a:r>
                        <a:rPr lang="en-US" dirty="0"/>
                        <a:t>LEO, NAFINUR</a:t>
                      </a:r>
                    </a:p>
                  </a:txBody>
                  <a:tcPr/>
                </a:tc>
                <a:tc>
                  <a:txBody>
                    <a:bodyPr/>
                    <a:lstStyle/>
                    <a:p>
                      <a:pPr algn="ctr"/>
                      <a:r>
                        <a:rPr lang="en-US" sz="1800" kern="1200" dirty="0">
                          <a:solidFill>
                            <a:schemeClr val="dk1"/>
                          </a:solidFill>
                          <a:effectLst/>
                          <a:latin typeface="+mn-lt"/>
                          <a:ea typeface="+mn-ea"/>
                          <a:cs typeface="+mn-cs"/>
                        </a:rPr>
                        <a:t>20-42195-1</a:t>
                      </a:r>
                      <a:endParaRPr lang="en-US" dirty="0"/>
                    </a:p>
                  </a:txBody>
                  <a:tcPr/>
                </a:tc>
                <a:extLst>
                  <a:ext uri="{0D108BD9-81ED-4DB2-BD59-A6C34878D82A}">
                    <a16:rowId xmlns:a16="http://schemas.microsoft.com/office/drawing/2014/main" val="4231994529"/>
                  </a:ext>
                </a:extLst>
              </a:tr>
              <a:tr h="581896">
                <a:tc>
                  <a:txBody>
                    <a:bodyPr/>
                    <a:lstStyle/>
                    <a:p>
                      <a:pPr algn="ctr"/>
                      <a:r>
                        <a:rPr lang="en-US" dirty="0"/>
                        <a:t>3</a:t>
                      </a:r>
                    </a:p>
                  </a:txBody>
                  <a:tcPr/>
                </a:tc>
                <a:tc>
                  <a:txBody>
                    <a:bodyPr/>
                    <a:lstStyle/>
                    <a:p>
                      <a:pPr algn="ctr"/>
                      <a:r>
                        <a:rPr lang="en-US" sz="1800" kern="1200" dirty="0">
                          <a:solidFill>
                            <a:schemeClr val="dk1"/>
                          </a:solidFill>
                          <a:effectLst/>
                          <a:latin typeface="+mn-lt"/>
                          <a:ea typeface="+mn-ea"/>
                          <a:cs typeface="+mn-cs"/>
                        </a:rPr>
                        <a:t>HOWLADER, MD. SHAKIB</a:t>
                      </a:r>
                      <a:endParaRPr lang="en-US" dirty="0"/>
                    </a:p>
                  </a:txBody>
                  <a:tcPr/>
                </a:tc>
                <a:tc>
                  <a:txBody>
                    <a:bodyPr/>
                    <a:lstStyle/>
                    <a:p>
                      <a:pPr algn="ctr"/>
                      <a:r>
                        <a:rPr lang="en-US" sz="1800" kern="1200" dirty="0">
                          <a:solidFill>
                            <a:schemeClr val="dk1"/>
                          </a:solidFill>
                          <a:effectLst/>
                          <a:latin typeface="+mn-lt"/>
                          <a:ea typeface="+mn-ea"/>
                          <a:cs typeface="+mn-cs"/>
                        </a:rPr>
                        <a:t>20-42752-1</a:t>
                      </a:r>
                      <a:endParaRPr lang="en-US" dirty="0"/>
                    </a:p>
                  </a:txBody>
                  <a:tcPr/>
                </a:tc>
                <a:extLst>
                  <a:ext uri="{0D108BD9-81ED-4DB2-BD59-A6C34878D82A}">
                    <a16:rowId xmlns:a16="http://schemas.microsoft.com/office/drawing/2014/main" val="2844756490"/>
                  </a:ext>
                </a:extLst>
              </a:tr>
              <a:tr h="581896">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RAHMAN, HASIBUR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20-42853-1</a:t>
                      </a:r>
                      <a:endParaRPr lang="en-US" dirty="0"/>
                    </a:p>
                  </a:txBody>
                  <a:tcPr/>
                </a:tc>
                <a:extLst>
                  <a:ext uri="{0D108BD9-81ED-4DB2-BD59-A6C34878D82A}">
                    <a16:rowId xmlns:a16="http://schemas.microsoft.com/office/drawing/2014/main" val="57681942"/>
                  </a:ext>
                </a:extLst>
              </a:tr>
              <a:tr h="581896">
                <a:tc>
                  <a:txBody>
                    <a:bodyPr/>
                    <a:lstStyle/>
                    <a:p>
                      <a:pPr algn="ctr"/>
                      <a:r>
                        <a:rPr lang="en-US" dirty="0"/>
                        <a:t>5</a:t>
                      </a:r>
                    </a:p>
                  </a:txBody>
                  <a:tcPr/>
                </a:tc>
                <a:tc>
                  <a:txBody>
                    <a:bodyPr/>
                    <a:lstStyle/>
                    <a:p>
                      <a:pPr algn="ctr"/>
                      <a:r>
                        <a:rPr lang="en-US" sz="1800" kern="1200" dirty="0">
                          <a:solidFill>
                            <a:schemeClr val="dk1"/>
                          </a:solidFill>
                          <a:effectLst/>
                          <a:latin typeface="+mn-lt"/>
                          <a:ea typeface="+mn-ea"/>
                          <a:cs typeface="+mn-cs"/>
                        </a:rPr>
                        <a:t>FAHIM, SHAH NAWAJ</a:t>
                      </a:r>
                      <a:endParaRPr lang="en-US" dirty="0"/>
                    </a:p>
                  </a:txBody>
                  <a:tcPr/>
                </a:tc>
                <a:tc>
                  <a:txBody>
                    <a:bodyPr/>
                    <a:lstStyle/>
                    <a:p>
                      <a:pPr algn="ctr"/>
                      <a:r>
                        <a:rPr lang="en-US" sz="1800" kern="1200" dirty="0">
                          <a:solidFill>
                            <a:schemeClr val="dk1"/>
                          </a:solidFill>
                          <a:effectLst/>
                          <a:latin typeface="+mn-lt"/>
                          <a:ea typeface="+mn-ea"/>
                          <a:cs typeface="+mn-cs"/>
                        </a:rPr>
                        <a:t>20-42794-1</a:t>
                      </a:r>
                      <a:endParaRPr lang="en-US" dirty="0"/>
                    </a:p>
                  </a:txBody>
                  <a:tcPr/>
                </a:tc>
                <a:extLst>
                  <a:ext uri="{0D108BD9-81ED-4DB2-BD59-A6C34878D82A}">
                    <a16:rowId xmlns:a16="http://schemas.microsoft.com/office/drawing/2014/main" val="1308894182"/>
                  </a:ext>
                </a:extLst>
              </a:tr>
            </a:tbl>
          </a:graphicData>
        </a:graphic>
      </p:graphicFrame>
    </p:spTree>
    <p:extLst>
      <p:ext uri="{BB962C8B-B14F-4D97-AF65-F5344CB8AC3E}">
        <p14:creationId xmlns:p14="http://schemas.microsoft.com/office/powerpoint/2010/main" val="12436400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5"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030E-DF45-4B14-8ABD-1B13E797E1FA}"/>
              </a:ext>
            </a:extLst>
          </p:cNvPr>
          <p:cNvSpPr>
            <a:spLocks noGrp="1"/>
          </p:cNvSpPr>
          <p:nvPr>
            <p:ph type="title"/>
          </p:nvPr>
        </p:nvSpPr>
        <p:spPr/>
        <p:txBody>
          <a:bodyPr/>
          <a:lstStyle/>
          <a:p>
            <a:pPr algn="ctr"/>
            <a:r>
              <a:rPr lang="en-US" b="1" dirty="0"/>
              <a:t>Purpose</a:t>
            </a:r>
          </a:p>
        </p:txBody>
      </p:sp>
      <p:sp>
        <p:nvSpPr>
          <p:cNvPr id="3" name="Content Placeholder 2">
            <a:extLst>
              <a:ext uri="{FF2B5EF4-FFF2-40B4-BE49-F238E27FC236}">
                <a16:creationId xmlns:a16="http://schemas.microsoft.com/office/drawing/2014/main" id="{DA69D3D2-BFFD-4458-BF83-FCBE2F71FAFB}"/>
              </a:ext>
            </a:extLst>
          </p:cNvPr>
          <p:cNvSpPr>
            <a:spLocks noGrp="1"/>
          </p:cNvSpPr>
          <p:nvPr>
            <p:ph idx="1"/>
          </p:nvPr>
        </p:nvSpPr>
        <p:spPr>
          <a:xfrm>
            <a:off x="1212974" y="3243400"/>
            <a:ext cx="9905999" cy="1098012"/>
          </a:xfrm>
        </p:spPr>
        <p:txBody>
          <a:bodyPr/>
          <a:lstStyle/>
          <a:p>
            <a:pPr marL="0" marR="0" indent="0" algn="just">
              <a:spcBef>
                <a:spcPts val="0"/>
              </a:spcBef>
              <a:spcAft>
                <a:spcPts val="0"/>
              </a:spcAft>
              <a:buNone/>
            </a:pPr>
            <a:r>
              <a:rPr lang="en-US" sz="2400" dirty="0">
                <a:effectLst/>
                <a:latin typeface="+mj-lt"/>
                <a:ea typeface="Calibri" panose="020F0502020204030204" pitchFamily="34" charset="0"/>
              </a:rPr>
              <a:t>This is a statement of the problem to be investigated. It provides the overall direction for</a:t>
            </a:r>
            <a:r>
              <a:rPr lang="en-US" sz="2800" dirty="0">
                <a:latin typeface="+mj-lt"/>
                <a:ea typeface="MS Mincho" panose="02020609040205080304" pitchFamily="49" charset="-128"/>
              </a:rPr>
              <a:t> </a:t>
            </a:r>
            <a:r>
              <a:rPr lang="en-US" sz="2400" dirty="0">
                <a:effectLst/>
                <a:latin typeface="+mj-lt"/>
                <a:ea typeface="Calibri" panose="020F0502020204030204" pitchFamily="34" charset="0"/>
              </a:rPr>
              <a:t>laboratory investigation and must be addressed in the conclusion.</a:t>
            </a:r>
            <a:endParaRPr lang="en-US" sz="2800" dirty="0">
              <a:effectLst/>
              <a:latin typeface="+mj-lt"/>
              <a:ea typeface="MS Mincho" panose="02020609040205080304" pitchFamily="49" charset="-128"/>
            </a:endParaRPr>
          </a:p>
          <a:p>
            <a:pPr marL="0" indent="0">
              <a:buNone/>
            </a:pPr>
            <a:endParaRPr lang="en-US" dirty="0">
              <a:latin typeface="+mj-lt"/>
            </a:endParaRPr>
          </a:p>
        </p:txBody>
      </p:sp>
    </p:spTree>
    <p:extLst>
      <p:ext uri="{BB962C8B-B14F-4D97-AF65-F5344CB8AC3E}">
        <p14:creationId xmlns:p14="http://schemas.microsoft.com/office/powerpoint/2010/main" val="19895990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5065-5C23-4A19-88CB-AE8D7EFF8FB3}"/>
              </a:ext>
            </a:extLst>
          </p:cNvPr>
          <p:cNvSpPr>
            <a:spLocks noGrp="1"/>
          </p:cNvSpPr>
          <p:nvPr>
            <p:ph type="title"/>
          </p:nvPr>
        </p:nvSpPr>
        <p:spPr/>
        <p:txBody>
          <a:bodyPr/>
          <a:lstStyle/>
          <a:p>
            <a:pPr marL="0" marR="0">
              <a:spcBef>
                <a:spcPts val="0"/>
              </a:spcBef>
              <a:spcAft>
                <a:spcPts val="0"/>
              </a:spcAft>
            </a:pPr>
            <a:r>
              <a:rPr lang="en-US" sz="3600" b="1" dirty="0">
                <a:effectLst/>
                <a:ea typeface="Calibri" panose="020F0502020204030204" pitchFamily="34" charset="0"/>
              </a:rPr>
              <a:t>DISCUSSION &amp; Conclusions</a:t>
            </a:r>
            <a:br>
              <a:rPr lang="en-US" sz="4000" b="1" dirty="0">
                <a:effectLst/>
                <a:ea typeface="MS Mincho" panose="02020609040205080304" pitchFamily="49" charset="-128"/>
              </a:rPr>
            </a:br>
            <a:endParaRPr lang="en-US" b="1" dirty="0"/>
          </a:p>
        </p:txBody>
      </p:sp>
      <p:sp>
        <p:nvSpPr>
          <p:cNvPr id="3" name="Content Placeholder 2">
            <a:extLst>
              <a:ext uri="{FF2B5EF4-FFF2-40B4-BE49-F238E27FC236}">
                <a16:creationId xmlns:a16="http://schemas.microsoft.com/office/drawing/2014/main" id="{F0C45BE7-8966-4A24-A3F1-A21F5E3946E8}"/>
              </a:ext>
            </a:extLst>
          </p:cNvPr>
          <p:cNvSpPr>
            <a:spLocks noGrp="1"/>
          </p:cNvSpPr>
          <p:nvPr>
            <p:ph idx="1"/>
          </p:nvPr>
        </p:nvSpPr>
        <p:spPr/>
        <p:txBody>
          <a:bodyPr>
            <a:normAutofit/>
          </a:bodyPr>
          <a:lstStyle/>
          <a:p>
            <a:pPr marL="342900" marR="0" lvl="0" indent="-342900" algn="just">
              <a:spcBef>
                <a:spcPts val="0"/>
              </a:spcBef>
              <a:spcAft>
                <a:spcPts val="800"/>
              </a:spcAft>
              <a:buFont typeface="Symbol" panose="05050102010706020507" pitchFamily="18" charset="2"/>
              <a:buChar char=""/>
            </a:pPr>
            <a:r>
              <a:rPr lang="en-US" sz="2000" dirty="0"/>
              <a:t>The dc power source needs to be switched off while changing the transistor. The trainer board needs to be checked if working properly. The circuit was connected properly and was also checked before taking the readings. In this way, we can measure maximum signal, voltage gain, </a:t>
            </a:r>
            <a:r>
              <a:rPr lang="en-US" sz="2000" dirty="0" err="1"/>
              <a:t>bw</a:t>
            </a:r>
            <a:r>
              <a:rPr lang="en-US" sz="2000" dirty="0"/>
              <a:t> of a </a:t>
            </a:r>
            <a:r>
              <a:rPr lang="en-US" sz="2000"/>
              <a:t>frequency etc.</a:t>
            </a:r>
            <a:endParaRPr lang="en-US" sz="2800" dirty="0">
              <a:latin typeface="+mj-lt"/>
            </a:endParaRPr>
          </a:p>
        </p:txBody>
      </p:sp>
    </p:spTree>
    <p:extLst>
      <p:ext uri="{BB962C8B-B14F-4D97-AF65-F5344CB8AC3E}">
        <p14:creationId xmlns:p14="http://schemas.microsoft.com/office/powerpoint/2010/main" val="36881635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C0C933-F945-4AB9-9AE1-8FCAE8C4C614}"/>
              </a:ext>
            </a:extLst>
          </p:cNvPr>
          <p:cNvSpPr/>
          <p:nvPr/>
        </p:nvSpPr>
        <p:spPr>
          <a:xfrm>
            <a:off x="1739556" y="2967335"/>
            <a:ext cx="8712899" cy="1862048"/>
          </a:xfrm>
          <a:prstGeom prst="rect">
            <a:avLst/>
          </a:prstGeom>
          <a:noFill/>
        </p:spPr>
        <p:txBody>
          <a:bodyPr wrap="none" lIns="91440" tIns="45720" rIns="91440" bIns="45720">
            <a:spAutoFit/>
          </a:bodyPr>
          <a:lstStyle/>
          <a:p>
            <a:pPr algn="ctr"/>
            <a:r>
              <a:rPr lang="en-US" sz="115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 !</a:t>
            </a:r>
          </a:p>
        </p:txBody>
      </p:sp>
    </p:spTree>
    <p:extLst>
      <p:ext uri="{BB962C8B-B14F-4D97-AF65-F5344CB8AC3E}">
        <p14:creationId xmlns:p14="http://schemas.microsoft.com/office/powerpoint/2010/main" val="24167260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8CA29-94C5-4045-A89E-EB28D002C142}"/>
              </a:ext>
            </a:extLst>
          </p:cNvPr>
          <p:cNvSpPr>
            <a:spLocks noGrp="1"/>
          </p:cNvSpPr>
          <p:nvPr>
            <p:ph type="title"/>
          </p:nvPr>
        </p:nvSpPr>
        <p:spPr/>
        <p:txBody>
          <a:bodyPr/>
          <a:lstStyle/>
          <a:p>
            <a:pPr marL="0" marR="0">
              <a:lnSpc>
                <a:spcPct val="107000"/>
              </a:lnSpc>
              <a:spcBef>
                <a:spcPts val="0"/>
              </a:spcBef>
              <a:spcAft>
                <a:spcPts val="800"/>
              </a:spcAft>
            </a:pPr>
            <a:r>
              <a:rPr lang="en-US" sz="3600" b="1" dirty="0">
                <a:effectLst/>
                <a:ea typeface="Calibri" panose="020F0502020204030204" pitchFamily="34"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5452B6A5-68FA-4D6F-9B29-0D2EBE31F72F}"/>
              </a:ext>
            </a:extLst>
          </p:cNvPr>
          <p:cNvSpPr>
            <a:spLocks noGrp="1"/>
          </p:cNvSpPr>
          <p:nvPr>
            <p:ph idx="1"/>
          </p:nvPr>
        </p:nvSpPr>
        <p:spPr>
          <a:xfrm>
            <a:off x="1141412" y="2249486"/>
            <a:ext cx="9905999" cy="3989995"/>
          </a:xfrm>
        </p:spPr>
        <p:txBody>
          <a:bodyPr>
            <a:normAutofit fontScale="92500" lnSpcReduction="10000"/>
          </a:bodyPr>
          <a:lstStyle/>
          <a:p>
            <a:pPr marL="0" marR="0" indent="0">
              <a:lnSpc>
                <a:spcPct val="107000"/>
              </a:lnSpc>
              <a:spcBef>
                <a:spcPts val="0"/>
              </a:spcBef>
              <a:spcAft>
                <a:spcPts val="800"/>
              </a:spcAft>
              <a:buNone/>
            </a:pPr>
            <a:r>
              <a:rPr lang="en-US" dirty="0">
                <a:effectLst/>
                <a:latin typeface="+mj-lt"/>
                <a:ea typeface="Calibri" panose="020F0502020204030204" pitchFamily="34" charset="0"/>
                <a:cs typeface="Times New Roman" panose="02020603050405020304" pitchFamily="18" charset="0"/>
              </a:rPr>
              <a:t>There we used two type of circuit one is</a:t>
            </a:r>
            <a:r>
              <a:rPr lang="en-US" b="1" dirty="0">
                <a:effectLst/>
                <a:latin typeface="+mj-lt"/>
                <a:ea typeface="Calibri" panose="020F0502020204030204" pitchFamily="34" charset="0"/>
                <a:cs typeface="Times New Roman" panose="02020603050405020304" pitchFamily="18" charset="0"/>
              </a:rPr>
              <a:t> </a:t>
            </a:r>
            <a:r>
              <a:rPr lang="en-US" dirty="0">
                <a:effectLst/>
                <a:latin typeface="+mj-lt"/>
                <a:ea typeface="Calibri" panose="020F0502020204030204" pitchFamily="34" charset="0"/>
                <a:cs typeface="Times New Roman" panose="02020603050405020304" pitchFamily="18" charset="0"/>
              </a:rPr>
              <a:t>Common Emitter amplifiers and other one is Common Sources MOSFET amplifiers. For this, we have different purposes in this report. The objectives for CE BJT configuration is -</a:t>
            </a:r>
          </a:p>
          <a:p>
            <a:pPr marL="742950" marR="514350" lvl="1" indent="-285750">
              <a:spcBef>
                <a:spcPts val="0"/>
              </a:spcBef>
              <a:spcAft>
                <a:spcPts val="0"/>
              </a:spcAft>
              <a:buFont typeface="Courier New" panose="02070309020205020404" pitchFamily="49" charset="0"/>
              <a:buChar char="o"/>
            </a:pPr>
            <a:r>
              <a:rPr lang="en-US" sz="2400" dirty="0">
                <a:effectLst/>
                <a:latin typeface="+mj-lt"/>
                <a:ea typeface="MS Mincho" panose="02020609040205080304" pitchFamily="49" charset="-128"/>
              </a:rPr>
              <a:t>Trace the circuit diagram of a single stage transistor Amplifier; </a:t>
            </a:r>
          </a:p>
          <a:p>
            <a:pPr marL="742950" marR="514350" lvl="1" indent="-285750">
              <a:spcBef>
                <a:spcPts val="0"/>
              </a:spcBef>
              <a:spcAft>
                <a:spcPts val="0"/>
              </a:spcAft>
              <a:buFont typeface="Courier New" panose="02070309020205020404" pitchFamily="49" charset="0"/>
              <a:buChar char="o"/>
            </a:pPr>
            <a:r>
              <a:rPr lang="en-US" sz="2400" dirty="0">
                <a:effectLst/>
                <a:latin typeface="+mj-lt"/>
                <a:ea typeface="MS Mincho" panose="02020609040205080304" pitchFamily="49" charset="-128"/>
              </a:rPr>
              <a:t>Measure the maximum signal that can be amplified with the amplifier without any distortion. </a:t>
            </a:r>
          </a:p>
          <a:p>
            <a:pPr marL="742950" marR="514350" lvl="1" indent="-285750">
              <a:spcBef>
                <a:spcPts val="0"/>
              </a:spcBef>
              <a:spcAft>
                <a:spcPts val="0"/>
              </a:spcAft>
              <a:buFont typeface="Courier New" panose="02070309020205020404" pitchFamily="49" charset="0"/>
              <a:buChar char="o"/>
            </a:pPr>
            <a:r>
              <a:rPr lang="en-US" sz="2400" dirty="0">
                <a:effectLst/>
                <a:latin typeface="+mj-lt"/>
                <a:ea typeface="MS Mincho" panose="02020609040205080304" pitchFamily="49" charset="-128"/>
              </a:rPr>
              <a:t>Measure the voltage gain of the amplifier at different frequency. </a:t>
            </a:r>
          </a:p>
          <a:p>
            <a:pPr marL="742950" marR="514350" lvl="1" indent="-285750">
              <a:spcBef>
                <a:spcPts val="0"/>
              </a:spcBef>
              <a:spcAft>
                <a:spcPts val="0"/>
              </a:spcAft>
              <a:buFont typeface="Courier New" panose="02070309020205020404" pitchFamily="49" charset="0"/>
              <a:buChar char="o"/>
            </a:pPr>
            <a:r>
              <a:rPr lang="en-US" sz="2400" dirty="0">
                <a:effectLst/>
                <a:latin typeface="+mj-lt"/>
                <a:ea typeface="MS Mincho" panose="02020609040205080304" pitchFamily="49" charset="-128"/>
              </a:rPr>
              <a:t>Measure the voltage gain of the amplifier at different values of load resistance.</a:t>
            </a:r>
          </a:p>
          <a:p>
            <a:pPr marL="742950" marR="514350" lvl="1" indent="-285750">
              <a:spcBef>
                <a:spcPts val="0"/>
              </a:spcBef>
              <a:spcAft>
                <a:spcPts val="0"/>
              </a:spcAft>
              <a:buFont typeface="Courier New" panose="02070309020205020404" pitchFamily="49" charset="0"/>
              <a:buChar char="o"/>
            </a:pPr>
            <a:r>
              <a:rPr lang="en-US" sz="2400" dirty="0">
                <a:effectLst/>
                <a:latin typeface="+mj-lt"/>
                <a:ea typeface="MS Mincho" panose="02020609040205080304" pitchFamily="49" charset="-128"/>
              </a:rPr>
              <a:t>Measure the BW frequency from CE BJT amplification.</a:t>
            </a:r>
          </a:p>
          <a:p>
            <a:endParaRPr lang="en-US" dirty="0">
              <a:latin typeface="+mj-lt"/>
            </a:endParaRPr>
          </a:p>
        </p:txBody>
      </p:sp>
    </p:spTree>
    <p:extLst>
      <p:ext uri="{BB962C8B-B14F-4D97-AF65-F5344CB8AC3E}">
        <p14:creationId xmlns:p14="http://schemas.microsoft.com/office/powerpoint/2010/main" val="30322348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par>
                          <p:cTn id="30" fill="hold">
                            <p:stCondLst>
                              <p:cond delay="3500"/>
                            </p:stCondLst>
                            <p:childTnLst>
                              <p:par>
                                <p:cTn id="31" presetID="10" presetClass="entr" presetSubtype="0" fill="hold"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B6EE-BDD7-444B-B8EF-3201363CC22D}"/>
              </a:ext>
            </a:extLst>
          </p:cNvPr>
          <p:cNvSpPr>
            <a:spLocks noGrp="1"/>
          </p:cNvSpPr>
          <p:nvPr>
            <p:ph type="title"/>
          </p:nvPr>
        </p:nvSpPr>
        <p:spPr/>
        <p:txBody>
          <a:bodyPr/>
          <a:lstStyle/>
          <a:p>
            <a:pPr marL="0" marR="0">
              <a:lnSpc>
                <a:spcPct val="107000"/>
              </a:lnSpc>
              <a:spcBef>
                <a:spcPts val="0"/>
              </a:spcBef>
              <a:spcAft>
                <a:spcPts val="800"/>
              </a:spcAft>
            </a:pPr>
            <a:r>
              <a:rPr lang="en-US" sz="3600" b="1" dirty="0">
                <a:effectLst/>
                <a:ea typeface="Calibri" panose="020F0502020204030204" pitchFamily="34" charset="0"/>
                <a:cs typeface="Times New Roman" panose="02020603050405020304" pitchFamily="18" charset="0"/>
              </a:rPr>
              <a:t>And for CS MOSFET the objectives are –</a:t>
            </a:r>
            <a:br>
              <a:rPr lang="en-US" sz="3600" dirty="0">
                <a:effectLst/>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C4B2206-6341-48D0-A68B-D6CCF6921715}"/>
              </a:ext>
            </a:extLst>
          </p:cNvPr>
          <p:cNvSpPr>
            <a:spLocks noGrp="1"/>
          </p:cNvSpPr>
          <p:nvPr>
            <p:ph idx="1"/>
          </p:nvPr>
        </p:nvSpPr>
        <p:spPr/>
        <p:txBody>
          <a:bodyPr>
            <a:normAutofit/>
          </a:bodyPr>
          <a:lstStyle/>
          <a:p>
            <a:pPr marL="342900" marR="0" lvl="0" indent="-342900">
              <a:spcBef>
                <a:spcPts val="0"/>
              </a:spcBef>
              <a:spcAft>
                <a:spcPts val="0"/>
              </a:spcAft>
              <a:buFont typeface="Courier New" panose="02070309020205020404" pitchFamily="49" charset="0"/>
              <a:buChar char="o"/>
            </a:pPr>
            <a:r>
              <a:rPr lang="en-US" dirty="0">
                <a:latin typeface="+mj-lt"/>
                <a:ea typeface="MS Mincho" panose="02020609040205080304" pitchFamily="49" charset="-128"/>
              </a:rPr>
              <a:t>T</a:t>
            </a:r>
            <a:r>
              <a:rPr lang="en-US" dirty="0">
                <a:effectLst/>
                <a:latin typeface="+mj-lt"/>
                <a:ea typeface="MS Mincho" panose="02020609040205080304" pitchFamily="49" charset="-128"/>
              </a:rPr>
              <a:t>o become familiar and study the characteristics of MOSFET common source (CS) amplifier.</a:t>
            </a:r>
          </a:p>
          <a:p>
            <a:pPr marL="342900" marR="0" lvl="0" indent="-342900">
              <a:spcBef>
                <a:spcPts val="0"/>
              </a:spcBef>
              <a:spcAft>
                <a:spcPts val="0"/>
              </a:spcAft>
              <a:buFont typeface="Courier New" panose="02070309020205020404" pitchFamily="49" charset="0"/>
              <a:buChar char="o"/>
            </a:pPr>
            <a:r>
              <a:rPr lang="en-US" dirty="0">
                <a:latin typeface="+mj-lt"/>
                <a:ea typeface="MS Mincho" panose="02020609040205080304" pitchFamily="49" charset="-128"/>
              </a:rPr>
              <a:t>T</a:t>
            </a:r>
            <a:r>
              <a:rPr lang="en-US" dirty="0">
                <a:effectLst/>
                <a:latin typeface="+mj-lt"/>
                <a:ea typeface="MS Mincho" panose="02020609040205080304" pitchFamily="49" charset="-128"/>
              </a:rPr>
              <a:t>o determine the voltage gain, input and output voltages by using DC and AC analysis.</a:t>
            </a:r>
          </a:p>
          <a:p>
            <a:pPr marL="342900" marR="0" lvl="0" indent="-342900">
              <a:spcBef>
                <a:spcPts val="0"/>
              </a:spcBef>
              <a:spcAft>
                <a:spcPts val="0"/>
              </a:spcAft>
              <a:buFont typeface="Courier New" panose="02070309020205020404" pitchFamily="49" charset="0"/>
              <a:buChar char="o"/>
            </a:pPr>
            <a:r>
              <a:rPr lang="en-US" dirty="0">
                <a:latin typeface="+mj-lt"/>
                <a:ea typeface="MS Mincho" panose="02020609040205080304" pitchFamily="49" charset="-128"/>
              </a:rPr>
              <a:t>T</a:t>
            </a:r>
            <a:r>
              <a:rPr lang="en-US" dirty="0">
                <a:effectLst/>
                <a:latin typeface="+mj-lt"/>
                <a:ea typeface="MS Mincho" panose="02020609040205080304" pitchFamily="49" charset="-128"/>
              </a:rPr>
              <a:t>o determine the BW frequency of CS MOSFET.</a:t>
            </a:r>
          </a:p>
          <a:p>
            <a:endParaRPr lang="en-US" dirty="0">
              <a:latin typeface="+mj-lt"/>
            </a:endParaRPr>
          </a:p>
        </p:txBody>
      </p:sp>
    </p:spTree>
    <p:extLst>
      <p:ext uri="{BB962C8B-B14F-4D97-AF65-F5344CB8AC3E}">
        <p14:creationId xmlns:p14="http://schemas.microsoft.com/office/powerpoint/2010/main" val="40639172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B017-EDDA-44F5-94D9-6D07370BDA0C}"/>
              </a:ext>
            </a:extLst>
          </p:cNvPr>
          <p:cNvSpPr>
            <a:spLocks noGrp="1"/>
          </p:cNvSpPr>
          <p:nvPr>
            <p:ph type="title"/>
          </p:nvPr>
        </p:nvSpPr>
        <p:spPr/>
        <p:txBody>
          <a:bodyPr/>
          <a:lstStyle/>
          <a:p>
            <a:r>
              <a:rPr lang="en-US" b="1" dirty="0"/>
              <a:t>Requirements</a:t>
            </a:r>
            <a:r>
              <a:rPr lang="en-US" dirty="0"/>
              <a:t> </a:t>
            </a:r>
          </a:p>
        </p:txBody>
      </p:sp>
      <p:sp>
        <p:nvSpPr>
          <p:cNvPr id="3" name="Content Placeholder 2">
            <a:extLst>
              <a:ext uri="{FF2B5EF4-FFF2-40B4-BE49-F238E27FC236}">
                <a16:creationId xmlns:a16="http://schemas.microsoft.com/office/drawing/2014/main" id="{264B6754-E055-4517-8ADF-8482D491DD78}"/>
              </a:ext>
            </a:extLst>
          </p:cNvPr>
          <p:cNvSpPr>
            <a:spLocks noGrp="1"/>
          </p:cNvSpPr>
          <p:nvPr>
            <p:ph idx="1"/>
          </p:nvPr>
        </p:nvSpPr>
        <p:spPr>
          <a:xfrm>
            <a:off x="1141412" y="2249487"/>
            <a:ext cx="9905999" cy="2417929"/>
          </a:xfrm>
        </p:spPr>
        <p:txBody>
          <a:bodyPr/>
          <a:lstStyle/>
          <a:p>
            <a:pPr marL="342900" marR="0" lvl="0" indent="-342900">
              <a:lnSpc>
                <a:spcPct val="115000"/>
              </a:lnSpc>
              <a:spcBef>
                <a:spcPts val="0"/>
              </a:spcBef>
              <a:spcAft>
                <a:spcPts val="0"/>
              </a:spcAft>
              <a:buFont typeface="+mj-lt"/>
              <a:buAutoNum type="arabicPeriod"/>
            </a:pPr>
            <a:r>
              <a:rPr lang="en-US" sz="2400" dirty="0">
                <a:effectLst/>
                <a:latin typeface="+mj-lt"/>
                <a:ea typeface="MS Mincho" panose="02020609040205080304" pitchFamily="49" charset="-128"/>
              </a:rPr>
              <a:t>We have to </a:t>
            </a:r>
            <a:r>
              <a:rPr lang="en-US" dirty="0">
                <a:latin typeface="+mj-lt"/>
                <a:ea typeface="MS Mincho" panose="02020609040205080304" pitchFamily="49" charset="-128"/>
                <a:cs typeface="Times New Roman" panose="02020603050405020304" pitchFamily="18" charset="0"/>
              </a:rPr>
              <a:t>c</a:t>
            </a:r>
            <a:r>
              <a:rPr lang="en-US" sz="2400" b="0" dirty="0">
                <a:effectLst/>
                <a:latin typeface="+mj-lt"/>
                <a:ea typeface="MS Mincho" panose="02020609040205080304" pitchFamily="49" charset="-128"/>
                <a:cs typeface="Times New Roman" panose="02020603050405020304" pitchFamily="18" charset="0"/>
              </a:rPr>
              <a:t>ollect valid simulated data for </a:t>
            </a:r>
            <a:r>
              <a:rPr lang="en-US" sz="2400" b="0" dirty="0">
                <a:effectLst/>
                <a:latin typeface="+mj-lt"/>
                <a:ea typeface="Calibri" panose="020F0502020204030204" pitchFamily="34" charset="0"/>
                <a:cs typeface="Times New Roman" panose="02020603050405020304" pitchFamily="18" charset="0"/>
              </a:rPr>
              <a:t>both common emitter (CE) BJT and common source (CS) MOSFET amplifiers</a:t>
            </a:r>
            <a:r>
              <a:rPr lang="en-US" sz="2400" b="1" dirty="0">
                <a:effectLst/>
                <a:latin typeface="+mj-lt"/>
                <a:ea typeface="Calibri" panose="020F0502020204030204" pitchFamily="34" charset="0"/>
                <a:cs typeface="Times New Roman" panose="02020603050405020304" pitchFamily="18" charset="0"/>
              </a:rPr>
              <a:t>.  </a:t>
            </a:r>
            <a:endParaRPr lang="en-US" sz="3200" b="1" dirty="0">
              <a:effectLst/>
              <a:latin typeface="+mj-lt"/>
              <a:ea typeface="MS Mincho" panose="02020609040205080304" pitchFamily="49" charset="-128"/>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400" dirty="0">
                <a:effectLst/>
                <a:latin typeface="+mj-lt"/>
                <a:ea typeface="MS Mincho" panose="02020609040205080304" pitchFamily="49" charset="-128"/>
              </a:rPr>
              <a:t>We have to </a:t>
            </a:r>
            <a:r>
              <a:rPr lang="en-US" dirty="0" err="1">
                <a:latin typeface="+mj-lt"/>
                <a:ea typeface="MS Mincho" panose="02020609040205080304" pitchFamily="49" charset="-128"/>
                <a:cs typeface="Times New Roman" panose="02020603050405020304" pitchFamily="18" charset="0"/>
              </a:rPr>
              <a:t>i</a:t>
            </a:r>
            <a:r>
              <a:rPr lang="en-US" sz="2400" b="0" dirty="0" err="1">
                <a:effectLst/>
                <a:latin typeface="+mj-lt"/>
                <a:ea typeface="MS Mincho" panose="02020609040205080304" pitchFamily="49" charset="-128"/>
                <a:cs typeface="Times New Roman" panose="02020603050405020304" pitchFamily="18" charset="0"/>
              </a:rPr>
              <a:t>nterprete</a:t>
            </a:r>
            <a:r>
              <a:rPr lang="en-US" sz="2400" b="0" dirty="0">
                <a:effectLst/>
                <a:latin typeface="+mj-lt"/>
                <a:ea typeface="MS Mincho" panose="02020609040205080304" pitchFamily="49" charset="-128"/>
                <a:cs typeface="Times New Roman" panose="02020603050405020304" pitchFamily="18" charset="0"/>
              </a:rPr>
              <a:t> the data with analysis for frequency response of both the amplifiers.</a:t>
            </a:r>
          </a:p>
          <a:p>
            <a:pPr marL="342900" marR="0" lvl="0" indent="-342900">
              <a:lnSpc>
                <a:spcPct val="115000"/>
              </a:lnSpc>
              <a:spcBef>
                <a:spcPts val="0"/>
              </a:spcBef>
              <a:spcAft>
                <a:spcPts val="0"/>
              </a:spcAft>
              <a:buFont typeface="+mj-lt"/>
              <a:buAutoNum type="arabicPeriod"/>
            </a:pPr>
            <a:r>
              <a:rPr lang="en-US" sz="2400" dirty="0">
                <a:effectLst/>
                <a:latin typeface="+mj-lt"/>
                <a:ea typeface="MS Mincho" panose="02020609040205080304" pitchFamily="49" charset="-128"/>
              </a:rPr>
              <a:t>We have to give conclusion with acknowledging the limitations.</a:t>
            </a:r>
            <a:endParaRPr lang="en-US" dirty="0">
              <a:latin typeface="+mj-lt"/>
            </a:endParaRPr>
          </a:p>
        </p:txBody>
      </p:sp>
    </p:spTree>
    <p:extLst>
      <p:ext uri="{BB962C8B-B14F-4D97-AF65-F5344CB8AC3E}">
        <p14:creationId xmlns:p14="http://schemas.microsoft.com/office/powerpoint/2010/main" val="3563114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00FB-3B72-4DB5-801E-EDAA5E1930E5}"/>
              </a:ext>
            </a:extLst>
          </p:cNvPr>
          <p:cNvSpPr>
            <a:spLocks noGrp="1"/>
          </p:cNvSpPr>
          <p:nvPr>
            <p:ph type="title"/>
          </p:nvPr>
        </p:nvSpPr>
        <p:spPr/>
        <p:txBody>
          <a:bodyPr/>
          <a:lstStyle/>
          <a:p>
            <a:r>
              <a:rPr lang="en-US" sz="3600" b="1" dirty="0"/>
              <a:t>Apparatus</a:t>
            </a:r>
            <a:endParaRPr lang="en-US" dirty="0"/>
          </a:p>
        </p:txBody>
      </p:sp>
      <p:pic>
        <p:nvPicPr>
          <p:cNvPr id="4098" name="Picture 2" descr="See the source image">
            <a:extLst>
              <a:ext uri="{FF2B5EF4-FFF2-40B4-BE49-F238E27FC236}">
                <a16:creationId xmlns:a16="http://schemas.microsoft.com/office/drawing/2014/main" id="{EFE082B5-3A97-4487-9746-FEB08427FE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397" y="1925443"/>
            <a:ext cx="3007111" cy="300711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ee the source image">
            <a:extLst>
              <a:ext uri="{FF2B5EF4-FFF2-40B4-BE49-F238E27FC236}">
                <a16:creationId xmlns:a16="http://schemas.microsoft.com/office/drawing/2014/main" id="{FA01055A-EBF7-4355-A6A7-20ACA8E63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1353" y="1925446"/>
            <a:ext cx="3137108" cy="300711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ee the source image">
            <a:extLst>
              <a:ext uri="{FF2B5EF4-FFF2-40B4-BE49-F238E27FC236}">
                <a16:creationId xmlns:a16="http://schemas.microsoft.com/office/drawing/2014/main" id="{A273B2FC-67C1-4BD5-A65C-49AA85AFD6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5343" y="1925442"/>
            <a:ext cx="3007111" cy="300711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ee the source image">
            <a:extLst>
              <a:ext uri="{FF2B5EF4-FFF2-40B4-BE49-F238E27FC236}">
                <a16:creationId xmlns:a16="http://schemas.microsoft.com/office/drawing/2014/main" id="{B5D153C4-0B21-4858-82CD-37416F6E01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2796" y="1924948"/>
            <a:ext cx="3157795" cy="30071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539F41B-EB37-4F45-9EBE-76FEC7CBF089}"/>
              </a:ext>
            </a:extLst>
          </p:cNvPr>
          <p:cNvSpPr txBox="1"/>
          <p:nvPr/>
        </p:nvSpPr>
        <p:spPr>
          <a:xfrm>
            <a:off x="768763" y="5027414"/>
            <a:ext cx="2053425" cy="369332"/>
          </a:xfrm>
          <a:prstGeom prst="rect">
            <a:avLst/>
          </a:prstGeom>
          <a:noFill/>
        </p:spPr>
        <p:txBody>
          <a:bodyPr wrap="square">
            <a:spAutoFit/>
          </a:bodyPr>
          <a:lstStyle/>
          <a:p>
            <a:r>
              <a:rPr lang="en-US" sz="1800" b="0" i="0" dirty="0">
                <a:solidFill>
                  <a:srgbClr val="E4E6EB"/>
                </a:solidFill>
                <a:effectLst/>
                <a:latin typeface="+mj-lt"/>
              </a:rPr>
              <a:t>Transistor (C828) 1 </a:t>
            </a:r>
          </a:p>
        </p:txBody>
      </p:sp>
      <p:sp>
        <p:nvSpPr>
          <p:cNvPr id="11" name="TextBox 10">
            <a:extLst>
              <a:ext uri="{FF2B5EF4-FFF2-40B4-BE49-F238E27FC236}">
                <a16:creationId xmlns:a16="http://schemas.microsoft.com/office/drawing/2014/main" id="{182860AC-72A7-4A8F-95F0-C9455C883025}"/>
              </a:ext>
            </a:extLst>
          </p:cNvPr>
          <p:cNvSpPr txBox="1"/>
          <p:nvPr/>
        </p:nvSpPr>
        <p:spPr>
          <a:xfrm>
            <a:off x="3528391" y="5027414"/>
            <a:ext cx="2980070" cy="369332"/>
          </a:xfrm>
          <a:prstGeom prst="rect">
            <a:avLst/>
          </a:prstGeom>
          <a:noFill/>
        </p:spPr>
        <p:txBody>
          <a:bodyPr wrap="square">
            <a:spAutoFit/>
          </a:bodyPr>
          <a:lstStyle/>
          <a:p>
            <a:r>
              <a:rPr lang="en-US" sz="1800" b="0" i="0" dirty="0">
                <a:solidFill>
                  <a:srgbClr val="E4E6EB"/>
                </a:solidFill>
                <a:effectLst/>
                <a:latin typeface="+mj-lt"/>
              </a:rPr>
              <a:t>MOSFET: n-channel MOSFET 1 </a:t>
            </a:r>
          </a:p>
        </p:txBody>
      </p:sp>
      <p:sp>
        <p:nvSpPr>
          <p:cNvPr id="13" name="TextBox 12">
            <a:extLst>
              <a:ext uri="{FF2B5EF4-FFF2-40B4-BE49-F238E27FC236}">
                <a16:creationId xmlns:a16="http://schemas.microsoft.com/office/drawing/2014/main" id="{7C355999-E7A0-4701-9F63-8CBDE8E3EB69}"/>
              </a:ext>
            </a:extLst>
          </p:cNvPr>
          <p:cNvSpPr txBox="1"/>
          <p:nvPr/>
        </p:nvSpPr>
        <p:spPr>
          <a:xfrm>
            <a:off x="6693009" y="5027414"/>
            <a:ext cx="6102626" cy="338554"/>
          </a:xfrm>
          <a:prstGeom prst="rect">
            <a:avLst/>
          </a:prstGeom>
          <a:noFill/>
        </p:spPr>
        <p:txBody>
          <a:bodyPr wrap="square">
            <a:spAutoFit/>
          </a:bodyPr>
          <a:lstStyle/>
          <a:p>
            <a:r>
              <a:rPr lang="en-US" sz="1600" b="0" i="0" dirty="0">
                <a:solidFill>
                  <a:srgbClr val="E4E6EB"/>
                </a:solidFill>
                <a:effectLst/>
                <a:latin typeface="+mj-lt"/>
              </a:rPr>
              <a:t>33k, 10k, 4.7k, 1k, 3.3k, 1.5k, 330</a:t>
            </a:r>
            <a:r>
              <a:rPr lang="el-GR" sz="1600" b="0" i="0" dirty="0">
                <a:solidFill>
                  <a:srgbClr val="E4E6EB"/>
                </a:solidFill>
                <a:effectLst/>
                <a:latin typeface="+mj-lt"/>
              </a:rPr>
              <a:t>Ω </a:t>
            </a:r>
            <a:r>
              <a:rPr lang="en-US" sz="1600" b="0" i="0" dirty="0">
                <a:solidFill>
                  <a:srgbClr val="E4E6EB"/>
                </a:solidFill>
                <a:effectLst/>
                <a:latin typeface="+mj-lt"/>
              </a:rPr>
              <a:t>Resistance 1 for each </a:t>
            </a:r>
          </a:p>
        </p:txBody>
      </p:sp>
    </p:spTree>
    <p:extLst>
      <p:ext uri="{BB962C8B-B14F-4D97-AF65-F5344CB8AC3E}">
        <p14:creationId xmlns:p14="http://schemas.microsoft.com/office/powerpoint/2010/main" val="13441505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098"/>
                                        </p:tgtEl>
                                        <p:attrNameLst>
                                          <p:attrName>style.visibility</p:attrName>
                                        </p:attrNameLst>
                                      </p:cBhvr>
                                      <p:to>
                                        <p:strVal val="visible"/>
                                      </p:to>
                                    </p:set>
                                    <p:animEffect transition="in" filter="fade">
                                      <p:cBhvr>
                                        <p:cTn id="13" dur="1000"/>
                                        <p:tgtEl>
                                          <p:spTgt spid="4098"/>
                                        </p:tgtEl>
                                      </p:cBhvr>
                                    </p:animEffect>
                                    <p:anim calcmode="lin" valueType="num">
                                      <p:cBhvr>
                                        <p:cTn id="14" dur="1000" fill="hold"/>
                                        <p:tgtEl>
                                          <p:spTgt spid="4098"/>
                                        </p:tgtEl>
                                        <p:attrNameLst>
                                          <p:attrName>ppt_x</p:attrName>
                                        </p:attrNameLst>
                                      </p:cBhvr>
                                      <p:tavLst>
                                        <p:tav tm="0">
                                          <p:val>
                                            <p:strVal val="#ppt_x"/>
                                          </p:val>
                                        </p:tav>
                                        <p:tav tm="100000">
                                          <p:val>
                                            <p:strVal val="#ppt_x"/>
                                          </p:val>
                                        </p:tav>
                                      </p:tavLst>
                                    </p:anim>
                                    <p:anim calcmode="lin" valueType="num">
                                      <p:cBhvr>
                                        <p:cTn id="15" dur="1000" fill="hold"/>
                                        <p:tgtEl>
                                          <p:spTgt spid="409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fade">
                                      <p:cBhvr>
                                        <p:cTn id="19" dur="1000"/>
                                        <p:tgtEl>
                                          <p:spTgt spid="4100"/>
                                        </p:tgtEl>
                                      </p:cBhvr>
                                    </p:animEffect>
                                    <p:anim calcmode="lin" valueType="num">
                                      <p:cBhvr>
                                        <p:cTn id="20" dur="1000" fill="hold"/>
                                        <p:tgtEl>
                                          <p:spTgt spid="4100"/>
                                        </p:tgtEl>
                                        <p:attrNameLst>
                                          <p:attrName>ppt_x</p:attrName>
                                        </p:attrNameLst>
                                      </p:cBhvr>
                                      <p:tavLst>
                                        <p:tav tm="0">
                                          <p:val>
                                            <p:strVal val="#ppt_x"/>
                                          </p:val>
                                        </p:tav>
                                        <p:tav tm="100000">
                                          <p:val>
                                            <p:strVal val="#ppt_x"/>
                                          </p:val>
                                        </p:tav>
                                      </p:tavLst>
                                    </p:anim>
                                    <p:anim calcmode="lin" valueType="num">
                                      <p:cBhvr>
                                        <p:cTn id="21" dur="1000" fill="hold"/>
                                        <p:tgtEl>
                                          <p:spTgt spid="410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fade">
                                      <p:cBhvr>
                                        <p:cTn id="25" dur="1000"/>
                                        <p:tgtEl>
                                          <p:spTgt spid="4102"/>
                                        </p:tgtEl>
                                      </p:cBhvr>
                                    </p:animEffect>
                                    <p:anim calcmode="lin" valueType="num">
                                      <p:cBhvr>
                                        <p:cTn id="26" dur="1000" fill="hold"/>
                                        <p:tgtEl>
                                          <p:spTgt spid="4102"/>
                                        </p:tgtEl>
                                        <p:attrNameLst>
                                          <p:attrName>ppt_x</p:attrName>
                                        </p:attrNameLst>
                                      </p:cBhvr>
                                      <p:tavLst>
                                        <p:tav tm="0">
                                          <p:val>
                                            <p:strVal val="#ppt_x"/>
                                          </p:val>
                                        </p:tav>
                                        <p:tav tm="100000">
                                          <p:val>
                                            <p:strVal val="#ppt_x"/>
                                          </p:val>
                                        </p:tav>
                                      </p:tavLst>
                                    </p:anim>
                                    <p:anim calcmode="lin" valueType="num">
                                      <p:cBhvr>
                                        <p:cTn id="27" dur="1000" fill="hold"/>
                                        <p:tgtEl>
                                          <p:spTgt spid="410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4104"/>
                                        </p:tgtEl>
                                        <p:attrNameLst>
                                          <p:attrName>style.visibility</p:attrName>
                                        </p:attrNameLst>
                                      </p:cBhvr>
                                      <p:to>
                                        <p:strVal val="visible"/>
                                      </p:to>
                                    </p:set>
                                    <p:animEffect transition="in" filter="fade">
                                      <p:cBhvr>
                                        <p:cTn id="31" dur="1000"/>
                                        <p:tgtEl>
                                          <p:spTgt spid="4104"/>
                                        </p:tgtEl>
                                      </p:cBhvr>
                                    </p:animEffect>
                                    <p:anim calcmode="lin" valueType="num">
                                      <p:cBhvr>
                                        <p:cTn id="32" dur="1000" fill="hold"/>
                                        <p:tgtEl>
                                          <p:spTgt spid="4104"/>
                                        </p:tgtEl>
                                        <p:attrNameLst>
                                          <p:attrName>ppt_x</p:attrName>
                                        </p:attrNameLst>
                                      </p:cBhvr>
                                      <p:tavLst>
                                        <p:tav tm="0">
                                          <p:val>
                                            <p:strVal val="#ppt_x"/>
                                          </p:val>
                                        </p:tav>
                                        <p:tav tm="100000">
                                          <p:val>
                                            <p:strVal val="#ppt_x"/>
                                          </p:val>
                                        </p:tav>
                                      </p:tavLst>
                                    </p:anim>
                                    <p:anim calcmode="lin" valueType="num">
                                      <p:cBhvr>
                                        <p:cTn id="33" dur="1000" fill="hold"/>
                                        <p:tgtEl>
                                          <p:spTgt spid="4104"/>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ee the source image">
            <a:extLst>
              <a:ext uri="{FF2B5EF4-FFF2-40B4-BE49-F238E27FC236}">
                <a16:creationId xmlns:a16="http://schemas.microsoft.com/office/drawing/2014/main" id="{084A64D5-667A-45C3-AE83-ADC907E43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49" y="2035534"/>
            <a:ext cx="2293950" cy="22939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BC089AA7-ECEC-4E67-954A-40131C31C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856" y="2035533"/>
            <a:ext cx="2448144" cy="22939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ee the source image">
            <a:extLst>
              <a:ext uri="{FF2B5EF4-FFF2-40B4-BE49-F238E27FC236}">
                <a16:creationId xmlns:a16="http://schemas.microsoft.com/office/drawing/2014/main" id="{D97E42F1-065F-4500-AB2E-1C772D78C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676" y="2035533"/>
            <a:ext cx="2293950" cy="22939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ee the source image">
            <a:extLst>
              <a:ext uri="{FF2B5EF4-FFF2-40B4-BE49-F238E27FC236}">
                <a16:creationId xmlns:a16="http://schemas.microsoft.com/office/drawing/2014/main" id="{051C3882-A314-47BA-B4DB-B74E18A24F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7803" y="2035534"/>
            <a:ext cx="2591463" cy="22939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82773AF-9B9F-469E-ADA5-2DAA78D0DC2F}"/>
              </a:ext>
            </a:extLst>
          </p:cNvPr>
          <p:cNvSpPr txBox="1"/>
          <p:nvPr/>
        </p:nvSpPr>
        <p:spPr>
          <a:xfrm>
            <a:off x="895170" y="4615892"/>
            <a:ext cx="10764095" cy="369332"/>
          </a:xfrm>
          <a:prstGeom prst="rect">
            <a:avLst/>
          </a:prstGeom>
          <a:noFill/>
        </p:spPr>
        <p:txBody>
          <a:bodyPr wrap="square">
            <a:spAutoFit/>
          </a:bodyPr>
          <a:lstStyle/>
          <a:p>
            <a:r>
              <a:rPr lang="en-US" sz="1800" b="0" i="0" dirty="0">
                <a:solidFill>
                  <a:srgbClr val="E4E6EB"/>
                </a:solidFill>
                <a:effectLst/>
                <a:latin typeface="+mj-lt"/>
              </a:rPr>
              <a:t>Project Board 1            Cathode Ray Oscilloscope (CRO) 1         Multimeter1                     Signal Generator 1</a:t>
            </a:r>
            <a:endParaRPr lang="en-US" dirty="0"/>
          </a:p>
        </p:txBody>
      </p:sp>
    </p:spTree>
    <p:extLst>
      <p:ext uri="{BB962C8B-B14F-4D97-AF65-F5344CB8AC3E}">
        <p14:creationId xmlns:p14="http://schemas.microsoft.com/office/powerpoint/2010/main" val="37565330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fade">
                                      <p:cBhvr>
                                        <p:cTn id="12" dur="1000"/>
                                        <p:tgtEl>
                                          <p:spTgt spid="5124"/>
                                        </p:tgtEl>
                                      </p:cBhvr>
                                    </p:animEffect>
                                    <p:anim calcmode="lin" valueType="num">
                                      <p:cBhvr>
                                        <p:cTn id="13" dur="1000" fill="hold"/>
                                        <p:tgtEl>
                                          <p:spTgt spid="5124"/>
                                        </p:tgtEl>
                                        <p:attrNameLst>
                                          <p:attrName>ppt_x</p:attrName>
                                        </p:attrNameLst>
                                      </p:cBhvr>
                                      <p:tavLst>
                                        <p:tav tm="0">
                                          <p:val>
                                            <p:strVal val="#ppt_x"/>
                                          </p:val>
                                        </p:tav>
                                        <p:tav tm="100000">
                                          <p:val>
                                            <p:strVal val="#ppt_x"/>
                                          </p:val>
                                        </p:tav>
                                      </p:tavLst>
                                    </p:anim>
                                    <p:anim calcmode="lin" valueType="num">
                                      <p:cBhvr>
                                        <p:cTn id="14" dur="1000" fill="hold"/>
                                        <p:tgtEl>
                                          <p:spTgt spid="5124"/>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animEffect transition="in" filter="fade">
                                      <p:cBhvr>
                                        <p:cTn id="17" dur="1000"/>
                                        <p:tgtEl>
                                          <p:spTgt spid="5126"/>
                                        </p:tgtEl>
                                      </p:cBhvr>
                                    </p:animEffect>
                                    <p:anim calcmode="lin" valueType="num">
                                      <p:cBhvr>
                                        <p:cTn id="18" dur="1000" fill="hold"/>
                                        <p:tgtEl>
                                          <p:spTgt spid="5126"/>
                                        </p:tgtEl>
                                        <p:attrNameLst>
                                          <p:attrName>ppt_x</p:attrName>
                                        </p:attrNameLst>
                                      </p:cBhvr>
                                      <p:tavLst>
                                        <p:tav tm="0">
                                          <p:val>
                                            <p:strVal val="#ppt_x"/>
                                          </p:val>
                                        </p:tav>
                                        <p:tav tm="100000">
                                          <p:val>
                                            <p:strVal val="#ppt_x"/>
                                          </p:val>
                                        </p:tav>
                                      </p:tavLst>
                                    </p:anim>
                                    <p:anim calcmode="lin" valueType="num">
                                      <p:cBhvr>
                                        <p:cTn id="19" dur="1000" fill="hold"/>
                                        <p:tgtEl>
                                          <p:spTgt spid="5126"/>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1000"/>
                                        <p:tgtEl>
                                          <p:spTgt spid="5128"/>
                                        </p:tgtEl>
                                      </p:cBhvr>
                                    </p:animEffect>
                                    <p:anim calcmode="lin" valueType="num">
                                      <p:cBhvr>
                                        <p:cTn id="23" dur="1000" fill="hold"/>
                                        <p:tgtEl>
                                          <p:spTgt spid="5128"/>
                                        </p:tgtEl>
                                        <p:attrNameLst>
                                          <p:attrName>ppt_x</p:attrName>
                                        </p:attrNameLst>
                                      </p:cBhvr>
                                      <p:tavLst>
                                        <p:tav tm="0">
                                          <p:val>
                                            <p:strVal val="#ppt_x"/>
                                          </p:val>
                                        </p:tav>
                                        <p:tav tm="100000">
                                          <p:val>
                                            <p:strVal val="#ppt_x"/>
                                          </p:val>
                                        </p:tav>
                                      </p:tavLst>
                                    </p:anim>
                                    <p:anim calcmode="lin" valueType="num">
                                      <p:cBhvr>
                                        <p:cTn id="24" dur="1000" fill="hold"/>
                                        <p:tgtEl>
                                          <p:spTgt spid="512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ee the source image">
            <a:extLst>
              <a:ext uri="{FF2B5EF4-FFF2-40B4-BE49-F238E27FC236}">
                <a16:creationId xmlns:a16="http://schemas.microsoft.com/office/drawing/2014/main" id="{EE5B09D1-A9AF-4384-877E-8B46E4F6F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71" y="1571044"/>
            <a:ext cx="3028784" cy="30287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ee the source image">
            <a:extLst>
              <a:ext uri="{FF2B5EF4-FFF2-40B4-BE49-F238E27FC236}">
                <a16:creationId xmlns:a16="http://schemas.microsoft.com/office/drawing/2014/main" id="{EE9E7882-A2D4-4206-8FA9-2883F2396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46" y="1571044"/>
            <a:ext cx="2949271" cy="302878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See the source image">
            <a:extLst>
              <a:ext uri="{FF2B5EF4-FFF2-40B4-BE49-F238E27FC236}">
                <a16:creationId xmlns:a16="http://schemas.microsoft.com/office/drawing/2014/main" id="{50A33BC4-35A0-4876-BEC4-5F5922B48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367" y="1571044"/>
            <a:ext cx="2941898" cy="30287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8D89197-A58D-43E3-92DC-1C7FAA49CFDA}"/>
              </a:ext>
            </a:extLst>
          </p:cNvPr>
          <p:cNvSpPr txBox="1"/>
          <p:nvPr/>
        </p:nvSpPr>
        <p:spPr>
          <a:xfrm>
            <a:off x="971550" y="4825291"/>
            <a:ext cx="10047715" cy="369332"/>
          </a:xfrm>
          <a:prstGeom prst="rect">
            <a:avLst/>
          </a:prstGeom>
          <a:noFill/>
        </p:spPr>
        <p:txBody>
          <a:bodyPr wrap="square">
            <a:spAutoFit/>
          </a:bodyPr>
          <a:lstStyle/>
          <a:p>
            <a:r>
              <a:rPr lang="en-US" sz="1800" b="0" i="0" dirty="0">
                <a:solidFill>
                  <a:srgbClr val="E4E6EB"/>
                </a:solidFill>
                <a:effectLst/>
                <a:latin typeface="+mj-lt"/>
              </a:rPr>
              <a:t>100</a:t>
            </a:r>
            <a:r>
              <a:rPr lang="el-GR" sz="1800" b="0" i="0" dirty="0">
                <a:solidFill>
                  <a:srgbClr val="E4E6EB"/>
                </a:solidFill>
                <a:effectLst/>
                <a:latin typeface="+mj-lt"/>
              </a:rPr>
              <a:t>μ</a:t>
            </a:r>
            <a:r>
              <a:rPr lang="en-US" sz="1800" b="0" i="0" dirty="0">
                <a:solidFill>
                  <a:srgbClr val="E4E6EB"/>
                </a:solidFill>
                <a:effectLst/>
                <a:latin typeface="+mj-lt"/>
              </a:rPr>
              <a:t>F Capacitor 1                                       Probes 2                                       Power Supply Cable 2</a:t>
            </a:r>
            <a:endParaRPr lang="en-US" sz="1800" dirty="0">
              <a:latin typeface="+mj-lt"/>
            </a:endParaRPr>
          </a:p>
        </p:txBody>
      </p:sp>
    </p:spTree>
    <p:extLst>
      <p:ext uri="{BB962C8B-B14F-4D97-AF65-F5344CB8AC3E}">
        <p14:creationId xmlns:p14="http://schemas.microsoft.com/office/powerpoint/2010/main" val="378456208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1000"/>
                                        <p:tgtEl>
                                          <p:spTgt spid="6148"/>
                                        </p:tgtEl>
                                      </p:cBhvr>
                                    </p:animEffect>
                                    <p:anim calcmode="lin" valueType="num">
                                      <p:cBhvr>
                                        <p:cTn id="13" dur="1000" fill="hold"/>
                                        <p:tgtEl>
                                          <p:spTgt spid="6148"/>
                                        </p:tgtEl>
                                        <p:attrNameLst>
                                          <p:attrName>ppt_x</p:attrName>
                                        </p:attrNameLst>
                                      </p:cBhvr>
                                      <p:tavLst>
                                        <p:tav tm="0">
                                          <p:val>
                                            <p:strVal val="#ppt_x"/>
                                          </p:val>
                                        </p:tav>
                                        <p:tav tm="100000">
                                          <p:val>
                                            <p:strVal val="#ppt_x"/>
                                          </p:val>
                                        </p:tav>
                                      </p:tavLst>
                                    </p:anim>
                                    <p:anim calcmode="lin" valueType="num">
                                      <p:cBhvr>
                                        <p:cTn id="14" dur="1000" fill="hold"/>
                                        <p:tgtEl>
                                          <p:spTgt spid="614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fade">
                                      <p:cBhvr>
                                        <p:cTn id="17" dur="1000"/>
                                        <p:tgtEl>
                                          <p:spTgt spid="6150"/>
                                        </p:tgtEl>
                                      </p:cBhvr>
                                    </p:animEffect>
                                    <p:anim calcmode="lin" valueType="num">
                                      <p:cBhvr>
                                        <p:cTn id="18" dur="1000" fill="hold"/>
                                        <p:tgtEl>
                                          <p:spTgt spid="6150"/>
                                        </p:tgtEl>
                                        <p:attrNameLst>
                                          <p:attrName>ppt_x</p:attrName>
                                        </p:attrNameLst>
                                      </p:cBhvr>
                                      <p:tavLst>
                                        <p:tav tm="0">
                                          <p:val>
                                            <p:strVal val="#ppt_x"/>
                                          </p:val>
                                        </p:tav>
                                        <p:tav tm="100000">
                                          <p:val>
                                            <p:strVal val="#ppt_x"/>
                                          </p:val>
                                        </p:tav>
                                      </p:tavLst>
                                    </p:anim>
                                    <p:anim calcmode="lin" valueType="num">
                                      <p:cBhvr>
                                        <p:cTn id="19" dur="1000" fill="hold"/>
                                        <p:tgtEl>
                                          <p:spTgt spid="615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37FE-FC9F-4ED8-90F2-DBFF732406D7}"/>
              </a:ext>
            </a:extLst>
          </p:cNvPr>
          <p:cNvSpPr>
            <a:spLocks noGrp="1"/>
          </p:cNvSpPr>
          <p:nvPr>
            <p:ph type="title"/>
          </p:nvPr>
        </p:nvSpPr>
        <p:spPr/>
        <p:txBody>
          <a:bodyPr/>
          <a:lstStyle/>
          <a:p>
            <a:pPr marL="0" marR="0" algn="ctr">
              <a:spcBef>
                <a:spcPts val="0"/>
              </a:spcBef>
              <a:spcAft>
                <a:spcPts val="0"/>
              </a:spcAft>
            </a:pPr>
            <a:r>
              <a:rPr lang="en-US" sz="3600" b="1" dirty="0">
                <a:effectLst/>
                <a:ea typeface="Calibri" panose="020F0502020204030204" pitchFamily="34" charset="0"/>
              </a:rPr>
              <a:t>Steps to be followed</a:t>
            </a:r>
            <a:br>
              <a:rPr lang="en-US" sz="4000" b="1" dirty="0">
                <a:effectLst/>
                <a:ea typeface="MS Mincho" panose="02020609040205080304" pitchFamily="49" charset="-128"/>
              </a:rPr>
            </a:br>
            <a:endParaRPr lang="en-US" b="1" dirty="0"/>
          </a:p>
        </p:txBody>
      </p:sp>
      <p:sp>
        <p:nvSpPr>
          <p:cNvPr id="3" name="Content Placeholder 2">
            <a:extLst>
              <a:ext uri="{FF2B5EF4-FFF2-40B4-BE49-F238E27FC236}">
                <a16:creationId xmlns:a16="http://schemas.microsoft.com/office/drawing/2014/main" id="{5BAD1138-D121-4695-93CC-FF586A46965E}"/>
              </a:ext>
            </a:extLst>
          </p:cNvPr>
          <p:cNvSpPr>
            <a:spLocks noGrp="1"/>
          </p:cNvSpPr>
          <p:nvPr>
            <p:ph idx="1"/>
          </p:nvPr>
        </p:nvSpPr>
        <p:spPr>
          <a:xfrm>
            <a:off x="1141412" y="1478943"/>
            <a:ext cx="10077878" cy="5152445"/>
          </a:xfrm>
        </p:spPr>
        <p:txBody>
          <a:bodyPr>
            <a:noAutofit/>
          </a:bodyPr>
          <a:lstStyle/>
          <a:p>
            <a:pPr marL="0" marR="0">
              <a:spcBef>
                <a:spcPts val="0"/>
              </a:spcBef>
              <a:spcAft>
                <a:spcPts val="0"/>
              </a:spcAft>
            </a:pPr>
            <a:r>
              <a:rPr lang="en-US" sz="2200" dirty="0">
                <a:effectLst/>
                <a:latin typeface="+mj-lt"/>
                <a:ea typeface="MS Mincho" panose="02020609040205080304" pitchFamily="49" charset="-128"/>
              </a:rPr>
              <a:t>We have to construct the single stage </a:t>
            </a:r>
            <a:r>
              <a:rPr lang="en-US" sz="2200" dirty="0">
                <a:effectLst/>
                <a:latin typeface="+mj-lt"/>
                <a:ea typeface="Calibri" panose="020F0502020204030204" pitchFamily="34" charset="0"/>
              </a:rPr>
              <a:t>common emitter (CE) BJT and common source (CS) MOSFET amplifiers</a:t>
            </a:r>
            <a:r>
              <a:rPr lang="en-US" sz="2200" dirty="0">
                <a:effectLst/>
                <a:latin typeface="+mj-lt"/>
                <a:ea typeface="MS Mincho" panose="02020609040205080304" pitchFamily="49" charset="-128"/>
              </a:rPr>
              <a:t> separately in the simulation platform (like, Multisim) </a:t>
            </a:r>
          </a:p>
          <a:p>
            <a:pPr marL="0" marR="0">
              <a:spcBef>
                <a:spcPts val="0"/>
              </a:spcBef>
              <a:spcAft>
                <a:spcPts val="0"/>
              </a:spcAft>
            </a:pPr>
            <a:r>
              <a:rPr lang="en-US" sz="2200" dirty="0">
                <a:effectLst/>
                <a:latin typeface="+mj-lt"/>
                <a:ea typeface="MS Mincho" panose="02020609040205080304" pitchFamily="49" charset="-128"/>
              </a:rPr>
              <a:t>We have to choose the parameter values for the amplifier circuits. </a:t>
            </a:r>
          </a:p>
          <a:p>
            <a:pPr marL="0" marR="0">
              <a:spcBef>
                <a:spcPts val="0"/>
              </a:spcBef>
              <a:spcAft>
                <a:spcPts val="0"/>
              </a:spcAft>
            </a:pPr>
            <a:r>
              <a:rPr lang="en-US" sz="2200" dirty="0">
                <a:effectLst/>
                <a:latin typeface="+mj-lt"/>
                <a:ea typeface="MS Mincho" panose="02020609040205080304" pitchFamily="49" charset="-128"/>
              </a:rPr>
              <a:t>We have to </a:t>
            </a:r>
            <a:r>
              <a:rPr lang="en-US" sz="2200" dirty="0">
                <a:latin typeface="+mj-lt"/>
                <a:ea typeface="MS Mincho" panose="02020609040205080304" pitchFamily="49" charset="-128"/>
              </a:rPr>
              <a:t>s</a:t>
            </a:r>
            <a:r>
              <a:rPr lang="en-US" sz="2200" dirty="0">
                <a:effectLst/>
                <a:latin typeface="+mj-lt"/>
                <a:ea typeface="MS Mincho" panose="02020609040205080304" pitchFamily="49" charset="-128"/>
              </a:rPr>
              <a:t>imulate the circuits for AC Analysis to investigate </a:t>
            </a:r>
            <a:r>
              <a:rPr lang="en-US" sz="2200" b="1" dirty="0">
                <a:effectLst/>
                <a:latin typeface="+mj-lt"/>
                <a:ea typeface="MS Mincho" panose="02020609040205080304" pitchFamily="49" charset="-128"/>
              </a:rPr>
              <a:t>voltage</a:t>
            </a:r>
            <a:r>
              <a:rPr lang="en-US" sz="2200" dirty="0">
                <a:effectLst/>
                <a:latin typeface="+mj-lt"/>
                <a:ea typeface="MS Mincho" panose="02020609040205080304" pitchFamily="49" charset="-128"/>
              </a:rPr>
              <a:t> </a:t>
            </a:r>
            <a:r>
              <a:rPr lang="en-US" sz="2200" b="1" dirty="0">
                <a:effectLst/>
                <a:latin typeface="+mj-lt"/>
                <a:ea typeface="Calibri" panose="020F0502020204030204" pitchFamily="34" charset="0"/>
              </a:rPr>
              <a:t>gain</a:t>
            </a:r>
            <a:r>
              <a:rPr lang="en-US" sz="2200" dirty="0">
                <a:effectLst/>
                <a:latin typeface="+mj-lt"/>
                <a:ea typeface="Calibri" panose="020F0502020204030204" pitchFamily="34" charset="0"/>
              </a:rPr>
              <a:t> versus </a:t>
            </a:r>
            <a:r>
              <a:rPr lang="en-US" sz="2200" b="1" dirty="0">
                <a:effectLst/>
                <a:latin typeface="+mj-lt"/>
                <a:ea typeface="Calibri" panose="020F0502020204030204" pitchFamily="34" charset="0"/>
              </a:rPr>
              <a:t>frequency</a:t>
            </a:r>
            <a:r>
              <a:rPr lang="en-US" sz="2200" dirty="0">
                <a:effectLst/>
                <a:latin typeface="+mj-lt"/>
                <a:ea typeface="Calibri" panose="020F0502020204030204" pitchFamily="34" charset="0"/>
              </a:rPr>
              <a:t> </a:t>
            </a:r>
            <a:r>
              <a:rPr lang="en-US" sz="2200" b="1" dirty="0">
                <a:effectLst/>
                <a:latin typeface="+mj-lt"/>
                <a:ea typeface="Calibri" panose="020F0502020204030204" pitchFamily="34" charset="0"/>
              </a:rPr>
              <a:t>response</a:t>
            </a:r>
            <a:r>
              <a:rPr lang="en-US" sz="2200" dirty="0">
                <a:effectLst/>
                <a:latin typeface="+mj-lt"/>
                <a:ea typeface="Calibri" panose="020F0502020204030204" pitchFamily="34" charset="0"/>
              </a:rPr>
              <a:t> of both the  amplifiers. </a:t>
            </a:r>
          </a:p>
          <a:p>
            <a:pPr marL="0" marR="0">
              <a:spcBef>
                <a:spcPts val="0"/>
              </a:spcBef>
              <a:spcAft>
                <a:spcPts val="0"/>
              </a:spcAft>
            </a:pPr>
            <a:r>
              <a:rPr lang="en-US" sz="2200" dirty="0">
                <a:effectLst/>
                <a:latin typeface="+mj-lt"/>
                <a:ea typeface="MS Mincho" panose="02020609040205080304" pitchFamily="49" charset="-128"/>
              </a:rPr>
              <a:t>We have to </a:t>
            </a:r>
            <a:r>
              <a:rPr lang="en-US" sz="2200" dirty="0">
                <a:latin typeface="+mj-lt"/>
                <a:ea typeface="MS Mincho" panose="02020609040205080304" pitchFamily="49" charset="-128"/>
              </a:rPr>
              <a:t>c</a:t>
            </a:r>
            <a:r>
              <a:rPr lang="en-US" sz="2200" dirty="0">
                <a:effectLst/>
                <a:latin typeface="+mj-lt"/>
                <a:ea typeface="MS Mincho" panose="02020609040205080304" pitchFamily="49" charset="-128"/>
              </a:rPr>
              <a:t>hange the parameter values to attain the required voltage gain, </a:t>
            </a:r>
            <a:r>
              <a:rPr lang="en-US" sz="2200" b="1" dirty="0">
                <a:effectLst/>
                <a:latin typeface="+mj-lt"/>
                <a:ea typeface="MS Mincho" panose="02020609040205080304" pitchFamily="49" charset="-128"/>
              </a:rPr>
              <a:t>Av</a:t>
            </a:r>
            <a:r>
              <a:rPr lang="en-US" sz="2200" b="1" dirty="0">
                <a:latin typeface="+mj-lt"/>
                <a:ea typeface="MS Mincho" panose="02020609040205080304" pitchFamily="49" charset="-128"/>
              </a:rPr>
              <a:t>.</a:t>
            </a:r>
            <a:r>
              <a:rPr lang="en-US" sz="2200" dirty="0">
                <a:effectLst/>
                <a:latin typeface="+mj-lt"/>
                <a:ea typeface="MS Mincho" panose="02020609040205080304" pitchFamily="49" charset="-128"/>
              </a:rPr>
              <a:t>[ The voltage gain, </a:t>
            </a:r>
            <a:r>
              <a:rPr lang="en-US" sz="2200" b="1" dirty="0">
                <a:effectLst/>
                <a:latin typeface="+mj-lt"/>
                <a:ea typeface="MS Mincho" panose="02020609040205080304" pitchFamily="49" charset="-128"/>
              </a:rPr>
              <a:t>Av,   </a:t>
            </a:r>
            <a:r>
              <a:rPr lang="en-US" sz="2200" dirty="0">
                <a:effectLst/>
                <a:latin typeface="+mj-lt"/>
                <a:ea typeface="MS Mincho" panose="02020609040205080304" pitchFamily="49" charset="-128"/>
              </a:rPr>
              <a:t>for each group will be decided by the course teacher.]</a:t>
            </a:r>
          </a:p>
          <a:p>
            <a:pPr marL="0" marR="0">
              <a:spcBef>
                <a:spcPts val="0"/>
              </a:spcBef>
              <a:spcAft>
                <a:spcPts val="0"/>
              </a:spcAft>
            </a:pPr>
            <a:r>
              <a:rPr lang="en-US" sz="2200" dirty="0">
                <a:effectLst/>
                <a:latin typeface="+mj-lt"/>
                <a:ea typeface="MS Mincho" panose="02020609040205080304" pitchFamily="49" charset="-128"/>
              </a:rPr>
              <a:t>We have to </a:t>
            </a:r>
            <a:r>
              <a:rPr lang="en-US" sz="2200" dirty="0">
                <a:latin typeface="+mj-lt"/>
                <a:ea typeface="MS Mincho" panose="02020609040205080304" pitchFamily="49" charset="-128"/>
              </a:rPr>
              <a:t>f</a:t>
            </a:r>
            <a:r>
              <a:rPr lang="en-US" sz="2200" dirty="0">
                <a:effectLst/>
                <a:latin typeface="+mj-lt"/>
                <a:ea typeface="MS Mincho" panose="02020609040205080304" pitchFamily="49" charset="-128"/>
              </a:rPr>
              <a:t>ind the frequency Bandwidth for voltage gain, </a:t>
            </a:r>
            <a:r>
              <a:rPr lang="en-US" sz="2200" b="1" dirty="0">
                <a:effectLst/>
                <a:latin typeface="+mj-lt"/>
                <a:ea typeface="MS Mincho" panose="02020609040205080304" pitchFamily="49" charset="-128"/>
              </a:rPr>
              <a:t>Av, </a:t>
            </a:r>
            <a:r>
              <a:rPr lang="en-US" sz="2200" dirty="0">
                <a:effectLst/>
                <a:latin typeface="+mj-lt"/>
                <a:ea typeface="MS Mincho" panose="02020609040205080304" pitchFamily="49" charset="-128"/>
              </a:rPr>
              <a:t>from the </a:t>
            </a:r>
            <a:r>
              <a:rPr lang="en-US" sz="2200" b="1" dirty="0">
                <a:effectLst/>
                <a:latin typeface="+mj-lt"/>
                <a:ea typeface="MS Mincho" panose="02020609040205080304" pitchFamily="49" charset="-128"/>
              </a:rPr>
              <a:t>voltage</a:t>
            </a:r>
            <a:r>
              <a:rPr lang="en-US" sz="2200" dirty="0">
                <a:effectLst/>
                <a:latin typeface="+mj-lt"/>
                <a:ea typeface="MS Mincho" panose="02020609040205080304" pitchFamily="49" charset="-128"/>
              </a:rPr>
              <a:t> </a:t>
            </a:r>
            <a:r>
              <a:rPr lang="en-US" sz="2200" b="1" dirty="0">
                <a:effectLst/>
                <a:latin typeface="+mj-lt"/>
                <a:ea typeface="Calibri" panose="020F0502020204030204" pitchFamily="34" charset="0"/>
              </a:rPr>
              <a:t>gain</a:t>
            </a:r>
            <a:r>
              <a:rPr lang="en-US" sz="2200" dirty="0">
                <a:effectLst/>
                <a:latin typeface="+mj-lt"/>
                <a:ea typeface="Calibri" panose="020F0502020204030204" pitchFamily="34" charset="0"/>
              </a:rPr>
              <a:t> versus </a:t>
            </a:r>
            <a:r>
              <a:rPr lang="en-US" sz="2200" b="1" dirty="0">
                <a:effectLst/>
                <a:latin typeface="+mj-lt"/>
                <a:ea typeface="Calibri" panose="020F0502020204030204" pitchFamily="34" charset="0"/>
              </a:rPr>
              <a:t>frequency</a:t>
            </a:r>
            <a:r>
              <a:rPr lang="en-US" sz="2200" dirty="0">
                <a:effectLst/>
                <a:latin typeface="+mj-lt"/>
                <a:ea typeface="Calibri" panose="020F0502020204030204" pitchFamily="34" charset="0"/>
              </a:rPr>
              <a:t> </a:t>
            </a:r>
            <a:r>
              <a:rPr lang="en-US" sz="2200" b="1" dirty="0">
                <a:effectLst/>
                <a:latin typeface="+mj-lt"/>
                <a:ea typeface="Calibri" panose="020F0502020204030204" pitchFamily="34" charset="0"/>
              </a:rPr>
              <a:t>response </a:t>
            </a:r>
            <a:r>
              <a:rPr lang="en-US" sz="2200" dirty="0">
                <a:effectLst/>
                <a:latin typeface="+mj-lt"/>
                <a:ea typeface="Calibri" panose="020F0502020204030204" pitchFamily="34" charset="0"/>
              </a:rPr>
              <a:t>curve.</a:t>
            </a:r>
            <a:endParaRPr lang="en-US" sz="2200" dirty="0">
              <a:effectLst/>
              <a:latin typeface="+mj-lt"/>
              <a:ea typeface="MS Mincho" panose="02020609040205080304" pitchFamily="49" charset="-128"/>
            </a:endParaRPr>
          </a:p>
          <a:p>
            <a:pPr marL="0" marR="0">
              <a:spcBef>
                <a:spcPts val="0"/>
              </a:spcBef>
              <a:spcAft>
                <a:spcPts val="0"/>
              </a:spcAft>
            </a:pPr>
            <a:r>
              <a:rPr lang="en-US" sz="2200" dirty="0">
                <a:effectLst/>
                <a:latin typeface="+mj-lt"/>
                <a:ea typeface="Calibri" panose="020F0502020204030204" pitchFamily="34" charset="0"/>
              </a:rPr>
              <a:t> </a:t>
            </a:r>
            <a:r>
              <a:rPr lang="en-US" sz="2200" dirty="0">
                <a:effectLst/>
                <a:latin typeface="+mj-lt"/>
                <a:ea typeface="MS Mincho" panose="02020609040205080304" pitchFamily="49" charset="-128"/>
              </a:rPr>
              <a:t> We have </a:t>
            </a:r>
            <a:r>
              <a:rPr lang="en-US" sz="2200" dirty="0">
                <a:effectLst/>
                <a:latin typeface="+mj-lt"/>
                <a:ea typeface="Calibri" panose="020F0502020204030204" pitchFamily="34" charset="0"/>
              </a:rPr>
              <a:t>to attain certain voltage gain, </a:t>
            </a:r>
            <a:r>
              <a:rPr lang="en-US" sz="2200" b="1" dirty="0">
                <a:effectLst/>
                <a:latin typeface="+mj-lt"/>
                <a:ea typeface="Calibri" panose="020F0502020204030204" pitchFamily="34" charset="0"/>
              </a:rPr>
              <a:t>Av , </a:t>
            </a:r>
            <a:r>
              <a:rPr lang="en-US" sz="2200" dirty="0">
                <a:effectLst/>
                <a:latin typeface="+mj-lt"/>
                <a:ea typeface="Calibri" panose="020F0502020204030204" pitchFamily="34" charset="0"/>
              </a:rPr>
              <a:t>compare</a:t>
            </a:r>
            <a:r>
              <a:rPr lang="en-US" sz="2200" b="1" dirty="0">
                <a:effectLst/>
                <a:latin typeface="+mj-lt"/>
                <a:ea typeface="Calibri" panose="020F0502020204030204" pitchFamily="34" charset="0"/>
              </a:rPr>
              <a:t> </a:t>
            </a:r>
            <a:r>
              <a:rPr lang="en-US" sz="2200" dirty="0">
                <a:effectLst/>
                <a:latin typeface="+mj-lt"/>
                <a:ea typeface="Calibri" panose="020F0502020204030204" pitchFamily="34" charset="0"/>
              </a:rPr>
              <a:t>the</a:t>
            </a:r>
            <a:r>
              <a:rPr lang="en-US" sz="2200" b="1" dirty="0">
                <a:effectLst/>
                <a:latin typeface="+mj-lt"/>
                <a:ea typeface="Calibri" panose="020F0502020204030204" pitchFamily="34" charset="0"/>
              </a:rPr>
              <a:t> gain</a:t>
            </a:r>
            <a:r>
              <a:rPr lang="en-US" sz="2200" dirty="0">
                <a:effectLst/>
                <a:latin typeface="+mj-lt"/>
                <a:ea typeface="Calibri" panose="020F0502020204030204" pitchFamily="34" charset="0"/>
              </a:rPr>
              <a:t> versus </a:t>
            </a:r>
            <a:r>
              <a:rPr lang="en-US" sz="2200" b="1" dirty="0">
                <a:effectLst/>
                <a:latin typeface="+mj-lt"/>
                <a:ea typeface="Calibri" panose="020F0502020204030204" pitchFamily="34" charset="0"/>
              </a:rPr>
              <a:t>frequency response</a:t>
            </a:r>
            <a:r>
              <a:rPr lang="en-US" sz="2200" dirty="0">
                <a:effectLst/>
                <a:latin typeface="+mj-lt"/>
                <a:ea typeface="Calibri" panose="020F0502020204030204" pitchFamily="34" charset="0"/>
              </a:rPr>
              <a:t> of common emitter (CE) BJT and common source (CS) MOSFET amplifiers.</a:t>
            </a:r>
            <a:endParaRPr lang="en-US" sz="2200" dirty="0">
              <a:effectLst/>
              <a:latin typeface="+mj-lt"/>
              <a:ea typeface="MS Mincho" panose="02020609040205080304" pitchFamily="49" charset="-128"/>
            </a:endParaRPr>
          </a:p>
          <a:p>
            <a:pPr marL="0" marR="0">
              <a:spcBef>
                <a:spcPts val="0"/>
              </a:spcBef>
              <a:spcAft>
                <a:spcPts val="0"/>
              </a:spcAft>
            </a:pPr>
            <a:endParaRPr lang="en-US" sz="2200" dirty="0">
              <a:effectLst/>
              <a:latin typeface="+mj-lt"/>
              <a:ea typeface="MS Mincho" panose="02020609040205080304" pitchFamily="49" charset="-128"/>
            </a:endParaRPr>
          </a:p>
          <a:p>
            <a:pPr marL="0" marR="0">
              <a:spcBef>
                <a:spcPts val="0"/>
              </a:spcBef>
              <a:spcAft>
                <a:spcPts val="0"/>
              </a:spcAft>
            </a:pPr>
            <a:endParaRPr lang="en-US" sz="2200" dirty="0">
              <a:latin typeface="+mj-lt"/>
            </a:endParaRPr>
          </a:p>
        </p:txBody>
      </p:sp>
    </p:spTree>
    <p:extLst>
      <p:ext uri="{BB962C8B-B14F-4D97-AF65-F5344CB8AC3E}">
        <p14:creationId xmlns:p14="http://schemas.microsoft.com/office/powerpoint/2010/main" val="26892603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FC0751D8620FD4E97C26944853E7989" ma:contentTypeVersion="13" ma:contentTypeDescription="Create a new document." ma:contentTypeScope="" ma:versionID="099e177c272764606bf458bdad9e3783">
  <xsd:schema xmlns:xsd="http://www.w3.org/2001/XMLSchema" xmlns:xs="http://www.w3.org/2001/XMLSchema" xmlns:p="http://schemas.microsoft.com/office/2006/metadata/properties" xmlns:ns3="12cc8c66-8852-41bc-be7c-b9ba7b1bccff" xmlns:ns4="0cd0ca51-634b-4c8c-8258-fd97178144e2" targetNamespace="http://schemas.microsoft.com/office/2006/metadata/properties" ma:root="true" ma:fieldsID="c11ce2ae98aeefb9244b07da6cdbabac" ns3:_="" ns4:_="">
    <xsd:import namespace="12cc8c66-8852-41bc-be7c-b9ba7b1bccff"/>
    <xsd:import namespace="0cd0ca51-634b-4c8c-8258-fd97178144e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c8c66-8852-41bc-be7c-b9ba7b1bcc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d0ca51-634b-4c8c-8258-fd97178144e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A718F6-588B-4F41-BC11-0A40EEF3B91B}">
  <ds:schemaRefs>
    <ds:schemaRef ds:uri="http://purl.org/dc/dcmitype/"/>
    <ds:schemaRef ds:uri="0cd0ca51-634b-4c8c-8258-fd97178144e2"/>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12cc8c66-8852-41bc-be7c-b9ba7b1bccff"/>
    <ds:schemaRef ds:uri="http://www.w3.org/XML/1998/namespace"/>
  </ds:schemaRefs>
</ds:datastoreItem>
</file>

<file path=customXml/itemProps2.xml><?xml version="1.0" encoding="utf-8"?>
<ds:datastoreItem xmlns:ds="http://schemas.openxmlformats.org/officeDocument/2006/customXml" ds:itemID="{E43FCC08-CB89-420B-AE81-62991FBD6188}">
  <ds:schemaRefs>
    <ds:schemaRef ds:uri="http://schemas.microsoft.com/sharepoint/v3/contenttype/forms"/>
  </ds:schemaRefs>
</ds:datastoreItem>
</file>

<file path=customXml/itemProps3.xml><?xml version="1.0" encoding="utf-8"?>
<ds:datastoreItem xmlns:ds="http://schemas.openxmlformats.org/officeDocument/2006/customXml" ds:itemID="{FF8D62E7-C06F-49DF-86F9-D81EC7BA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cc8c66-8852-41bc-be7c-b9ba7b1bccff"/>
    <ds:schemaRef ds:uri="0cd0ca51-634b-4c8c-8258-fd97178144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338</TotalTime>
  <Words>929</Words>
  <Application>Microsoft Office PowerPoint</Application>
  <PresentationFormat>Widescreen</PresentationFormat>
  <Paragraphs>158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Carlito</vt:lpstr>
      <vt:lpstr>Courier New</vt:lpstr>
      <vt:lpstr>Symbol</vt:lpstr>
      <vt:lpstr>Times New Roman</vt:lpstr>
      <vt:lpstr>Tw Cen MT</vt:lpstr>
      <vt:lpstr>Circuit</vt:lpstr>
      <vt:lpstr>COMPARISON OF THE GAIN VERSUS FREQUENCY RESPONSE OF COMMON EMITTER AND COMMON SOURCES MOSFET AMPLIFIERS.</vt:lpstr>
      <vt:lpstr>Group members</vt:lpstr>
      <vt:lpstr>Objectives</vt:lpstr>
      <vt:lpstr>And for CS MOSFET the objectives are – </vt:lpstr>
      <vt:lpstr>Requirements </vt:lpstr>
      <vt:lpstr>Apparatus</vt:lpstr>
      <vt:lpstr>PowerPoint Presentation</vt:lpstr>
      <vt:lpstr>PowerPoint Presentation</vt:lpstr>
      <vt:lpstr>Steps to be followed </vt:lpstr>
      <vt:lpstr>Procedure</vt:lpstr>
      <vt:lpstr>Procedure</vt:lpstr>
      <vt:lpstr>Data Analysis: Simulation part for Common Emitter BJT </vt:lpstr>
      <vt:lpstr>PowerPoint Presentation</vt:lpstr>
      <vt:lpstr>Data Table - 1:   For Common Emitter (CE) configuration for a BJT -  </vt:lpstr>
      <vt:lpstr>PowerPoint Presentation</vt:lpstr>
      <vt:lpstr>Data Analysis: Simulation part for Common Source MOSFET </vt:lpstr>
      <vt:lpstr>Data Analysis: Simulation part for Common Source MOSFET </vt:lpstr>
      <vt:lpstr>Data Table - 2:   For common source (CS) amplification for a MOSFET -   </vt:lpstr>
      <vt:lpstr>PowerPoint Presentation</vt:lpstr>
      <vt:lpstr>Purpose</vt:lpstr>
      <vt:lpstr>DISCUSSION &amp; Conclusions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ALIF HASSAN</dc:creator>
  <cp:lastModifiedBy>Nafinur Leo</cp:lastModifiedBy>
  <cp:revision>49</cp:revision>
  <dcterms:created xsi:type="dcterms:W3CDTF">2022-04-15T14:58:08Z</dcterms:created>
  <dcterms:modified xsi:type="dcterms:W3CDTF">2022-04-16T14:46:28Z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0x010100FFC0751D8620FD4E97C26944853E7989</vt:lpwstr>
  </property>
</Properties>
</file>