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417D-E6A6-41D9-8E7F-50424D723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6431F-8571-46A0-8B89-4CA8AACA0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D228F-940F-4ABB-B34C-FF66F5DB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8114-E139-41B3-8E82-CA09A13FD6E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8B211-F80E-4CB8-8039-C4041E32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50513-5807-47B2-8EB7-E2BBBD94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86A2-BD37-4F10-88BC-D84701E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4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CECE3-978E-4E77-B7D6-81F9CC46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CBD31-2323-45CC-A444-89BFF1CD3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3D3B-6E94-48EF-B70D-3857E6DD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8114-E139-41B3-8E82-CA09A13FD6E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0D8C-666A-49F5-89DB-543161F1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E3CA2-76FD-4746-B527-D114C233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86A2-BD37-4F10-88BC-D84701E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44A50-3968-432C-B156-54088B860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C3750-BC47-48FE-A64C-E256C6088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845F3-60DE-4A89-8182-6AB79391F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8114-E139-41B3-8E82-CA09A13FD6E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C5F45-7A82-4281-AE91-D88F9D66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6DB9A-0A11-4A53-926A-903F03A8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86A2-BD37-4F10-88BC-D84701E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6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4735-FB46-4B7B-8DEA-321B0F71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E750A-D06C-483E-9D86-1577FAD1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846F-44DD-4BC1-BC9A-9A06EFEB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8114-E139-41B3-8E82-CA09A13FD6E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7B1FE-F4A4-44CC-A3D7-20C4FE8E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D7DB-86EC-48E7-931D-AB949F07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86A2-BD37-4F10-88BC-D84701E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7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C640-8EC5-4AF8-8EA5-F3106590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F7C32-8F12-4E84-96C8-00747C84A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CD95E-663D-4FEE-9FB1-D65BD229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8114-E139-41B3-8E82-CA09A13FD6E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7FEC2-8F32-4024-A8CE-5338E80E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E9AE-E8D2-41E7-85B4-DE464295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86A2-BD37-4F10-88BC-D84701E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FA19-D493-4C71-9AD6-1ABFDD52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E302-C285-4E6B-8DA2-3FA2EFFA3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00E94-167F-4FA1-A805-18F21C6CF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47415-7703-49C9-AACD-4CBFD59F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8114-E139-41B3-8E82-CA09A13FD6E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A5370-F2C5-423B-A8B7-1CAE30DC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BB2D8-EE7F-49A7-89C6-BE0F65B6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86A2-BD37-4F10-88BC-D84701E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02F3-1774-4F03-88F5-E31F4638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CE58F-5856-4A2B-B961-0C224B388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BEE21-0CA5-4F95-9764-DF3F86E7A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AB22F-7200-40A1-94BC-4BCAF8A22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C7DD6-4E17-409F-8B3D-16DCB1520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68F72-F0E9-4D9E-912E-BC8C0C526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8114-E139-41B3-8E82-CA09A13FD6E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06E4F-40E0-4DCC-BE44-18AFC1DC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63CB5-817D-45FA-872C-2E35F8AB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86A2-BD37-4F10-88BC-D84701E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2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1F17-0BE2-412A-830B-7DDB57F7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12EC35-FFCF-4E5C-AC14-2B92DDF6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8114-E139-41B3-8E82-CA09A13FD6E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098C3-FF3E-4610-BCD6-A31A7560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EFD10-9BFF-4C3D-B977-941791C5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86A2-BD37-4F10-88BC-D84701E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3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244BE-663B-4C21-BC62-985A470B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8114-E139-41B3-8E82-CA09A13FD6E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C8C6C-BBF0-4740-BD9C-C175C370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51693-0F52-4B97-AEAD-77320CA6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86A2-BD37-4F10-88BC-D84701E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4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F89B-E622-4839-AE5C-48B6BEEE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CD31F-BA53-4A9A-BF76-7A594590A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982DF-A505-4123-9359-C9E6E751A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82152-07A8-419E-B7DB-B5ADCEB48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8114-E139-41B3-8E82-CA09A13FD6E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95865-7283-44F8-B03B-83F6D916A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A1AC8-FFCF-4091-B48A-707D3137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86A2-BD37-4F10-88BC-D84701E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2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E546-A5AB-4995-8BCC-785A6290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04883-6ACE-487E-8DA5-43BA54D6A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2144E-7E5B-4F80-B399-2E7451DC6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24188-0247-4653-BEFA-C16340AC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8114-E139-41B3-8E82-CA09A13FD6E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1C154-321D-45B7-9715-3B3D363A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6FDE4-93AE-41E2-83A5-90DF7B93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086A2-BD37-4F10-88BC-D84701E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5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1B215-9155-4C73-B1F4-429BBD2D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18F31-D3D7-4AC9-94A8-74D22E66F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507A-7B5E-43BB-B6B6-60CE1485A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88114-E139-41B3-8E82-CA09A13FD6E7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14AEA-EBA6-43FB-B9B4-F10D27D63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5F17F-AE0D-4051-8CD5-8A617C163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86A2-BD37-4F10-88BC-D84701EF6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16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6DD6-168A-46E5-AF06-5470B5D9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Hypertension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3AB34-104E-43D1-9B27-EBA50D9D4297}"/>
              </a:ext>
            </a:extLst>
          </p:cNvPr>
          <p:cNvSpPr txBox="1"/>
          <p:nvPr/>
        </p:nvSpPr>
        <p:spPr>
          <a:xfrm>
            <a:off x="1838131" y="1672126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D2230-64DE-4D9D-AD12-1E58CA411008}"/>
              </a:ext>
            </a:extLst>
          </p:cNvPr>
          <p:cNvSpPr txBox="1"/>
          <p:nvPr/>
        </p:nvSpPr>
        <p:spPr>
          <a:xfrm>
            <a:off x="4662709" y="1653438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=2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FAB3D7-88BA-419C-98D5-D98C09947121}"/>
              </a:ext>
            </a:extLst>
          </p:cNvPr>
          <p:cNvSpPr txBox="1"/>
          <p:nvPr/>
        </p:nvSpPr>
        <p:spPr>
          <a:xfrm>
            <a:off x="7487287" y="1661687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780680-8C2A-4378-BC75-1ABE4E05EC2F}"/>
              </a:ext>
            </a:extLst>
          </p:cNvPr>
          <p:cNvSpPr txBox="1"/>
          <p:nvPr/>
        </p:nvSpPr>
        <p:spPr>
          <a:xfrm>
            <a:off x="10311865" y="1672063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=4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E5A982-49F1-4E76-AF20-27F8A9809A7F}"/>
              </a:ext>
            </a:extLst>
          </p:cNvPr>
          <p:cNvSpPr txBox="1"/>
          <p:nvPr/>
        </p:nvSpPr>
        <p:spPr>
          <a:xfrm>
            <a:off x="6096000" y="4198637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=5</a:t>
            </a:r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55B144F1-6B3C-4CD2-9A0C-B469D1BC4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57"/>
          <a:stretch/>
        </p:blipFill>
        <p:spPr>
          <a:xfrm>
            <a:off x="761713" y="2022771"/>
            <a:ext cx="2749691" cy="2007692"/>
          </a:xfrm>
          <a:prstGeom prst="rect">
            <a:avLst/>
          </a:prstGeom>
        </p:spPr>
      </p:pic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E9F90E8A-0FFD-4A2D-B150-0207845A56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57"/>
          <a:stretch/>
        </p:blipFill>
        <p:spPr>
          <a:xfrm>
            <a:off x="3655187" y="2022770"/>
            <a:ext cx="2692538" cy="2007693"/>
          </a:xfrm>
          <a:prstGeom prst="rect">
            <a:avLst/>
          </a:prstGeom>
        </p:spPr>
      </p:pic>
      <p:pic>
        <p:nvPicPr>
          <p:cNvPr id="10" name="Picture 9" descr="Chart, waterfall chart&#10;&#10;Description automatically generated">
            <a:extLst>
              <a:ext uri="{FF2B5EF4-FFF2-40B4-BE49-F238E27FC236}">
                <a16:creationId xmlns:a16="http://schemas.microsoft.com/office/drawing/2014/main" id="{89908182-55BF-462B-B61E-0010F9A552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65"/>
          <a:stretch/>
        </p:blipFill>
        <p:spPr>
          <a:xfrm>
            <a:off x="6491508" y="2031019"/>
            <a:ext cx="2667137" cy="2038525"/>
          </a:xfrm>
          <a:prstGeom prst="rect">
            <a:avLst/>
          </a:prstGeom>
        </p:spPr>
      </p:pic>
      <p:pic>
        <p:nvPicPr>
          <p:cNvPr id="13" name="Picture 12" descr="Chart, waterfall chart&#10;&#10;Description automatically generated">
            <a:extLst>
              <a:ext uri="{FF2B5EF4-FFF2-40B4-BE49-F238E27FC236}">
                <a16:creationId xmlns:a16="http://schemas.microsoft.com/office/drawing/2014/main" id="{2A866337-79E0-4566-9E6A-AAC13D76A6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61"/>
          <a:stretch/>
        </p:blipFill>
        <p:spPr>
          <a:xfrm>
            <a:off x="9327829" y="2041395"/>
            <a:ext cx="2660787" cy="1989068"/>
          </a:xfrm>
          <a:prstGeom prst="rect">
            <a:avLst/>
          </a:prstGeom>
        </p:spPr>
      </p:pic>
      <p:pic>
        <p:nvPicPr>
          <p:cNvPr id="21" name="Picture 20" descr="Chart, waterfall chart&#10;&#10;Description automatically generated">
            <a:extLst>
              <a:ext uri="{FF2B5EF4-FFF2-40B4-BE49-F238E27FC236}">
                <a16:creationId xmlns:a16="http://schemas.microsoft.com/office/drawing/2014/main" id="{993C7265-FD12-48FD-8E42-BF1B6F821B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54"/>
          <a:stretch/>
        </p:blipFill>
        <p:spPr>
          <a:xfrm>
            <a:off x="5126188" y="4530719"/>
            <a:ext cx="2730640" cy="203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6DD6-168A-46E5-AF06-5470B5D9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</a:t>
            </a:r>
          </a:p>
        </p:txBody>
      </p:sp>
      <p:pic>
        <p:nvPicPr>
          <p:cNvPr id="6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53A2FBAD-757C-4C85-B73F-EEC3CFDE00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87"/>
          <a:stretch/>
        </p:blipFill>
        <p:spPr>
          <a:xfrm>
            <a:off x="838200" y="2078615"/>
            <a:ext cx="2679838" cy="2064177"/>
          </a:xfrm>
          <a:prstGeom prst="rect">
            <a:avLst/>
          </a:prstGeom>
        </p:spPr>
      </p:pic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1EE5AD1F-171A-4AC8-B205-1D3B76A361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487"/>
          <a:stretch/>
        </p:blipFill>
        <p:spPr>
          <a:xfrm>
            <a:off x="3605241" y="2078615"/>
            <a:ext cx="2686188" cy="2064177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F80A7C0C-4444-47EE-AEA1-9D567BD388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05"/>
          <a:stretch/>
        </p:blipFill>
        <p:spPr>
          <a:xfrm>
            <a:off x="6378632" y="2080489"/>
            <a:ext cx="2717940" cy="2062303"/>
          </a:xfrm>
          <a:prstGeom prst="rect">
            <a:avLst/>
          </a:prstGeom>
        </p:spPr>
      </p:pic>
      <p:pic>
        <p:nvPicPr>
          <p:cNvPr id="12" name="Picture 11" descr="Chart, waterfall chart&#10;&#10;Description automatically generated">
            <a:extLst>
              <a:ext uri="{FF2B5EF4-FFF2-40B4-BE49-F238E27FC236}">
                <a16:creationId xmlns:a16="http://schemas.microsoft.com/office/drawing/2014/main" id="{2191BC2F-979E-4CBB-8C49-97DE282F14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33"/>
          <a:stretch/>
        </p:blipFill>
        <p:spPr>
          <a:xfrm>
            <a:off x="9183775" y="2078615"/>
            <a:ext cx="2895749" cy="2062303"/>
          </a:xfrm>
          <a:prstGeom prst="rect">
            <a:avLst/>
          </a:prstGeom>
        </p:spPr>
      </p:pic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65CFACE1-FE2D-4C93-80F1-6CF1D3857A1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15"/>
          <a:stretch/>
        </p:blipFill>
        <p:spPr>
          <a:xfrm>
            <a:off x="5053204" y="4530719"/>
            <a:ext cx="2863997" cy="2062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D83AB34-104E-43D1-9B27-EBA50D9D4297}"/>
              </a:ext>
            </a:extLst>
          </p:cNvPr>
          <p:cNvSpPr txBox="1"/>
          <p:nvPr/>
        </p:nvSpPr>
        <p:spPr>
          <a:xfrm>
            <a:off x="1838131" y="1672126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D2230-64DE-4D9D-AD12-1E58CA411008}"/>
              </a:ext>
            </a:extLst>
          </p:cNvPr>
          <p:cNvSpPr txBox="1"/>
          <p:nvPr/>
        </p:nvSpPr>
        <p:spPr>
          <a:xfrm>
            <a:off x="4662709" y="1653438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=2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FAB3D7-88BA-419C-98D5-D98C09947121}"/>
              </a:ext>
            </a:extLst>
          </p:cNvPr>
          <p:cNvSpPr txBox="1"/>
          <p:nvPr/>
        </p:nvSpPr>
        <p:spPr>
          <a:xfrm>
            <a:off x="7487287" y="1661687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780680-8C2A-4378-BC75-1ABE4E05EC2F}"/>
              </a:ext>
            </a:extLst>
          </p:cNvPr>
          <p:cNvSpPr txBox="1"/>
          <p:nvPr/>
        </p:nvSpPr>
        <p:spPr>
          <a:xfrm>
            <a:off x="10311865" y="1672063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=4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E5A982-49F1-4E76-AF20-27F8A9809A7F}"/>
              </a:ext>
            </a:extLst>
          </p:cNvPr>
          <p:cNvSpPr txBox="1"/>
          <p:nvPr/>
        </p:nvSpPr>
        <p:spPr>
          <a:xfrm>
            <a:off x="6096000" y="4198637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=5</a:t>
            </a:r>
          </a:p>
        </p:txBody>
      </p:sp>
    </p:spTree>
    <p:extLst>
      <p:ext uri="{BB962C8B-B14F-4D97-AF65-F5344CB8AC3E}">
        <p14:creationId xmlns:p14="http://schemas.microsoft.com/office/powerpoint/2010/main" val="365389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6DD6-168A-46E5-AF06-5470B5D9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Health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3AB34-104E-43D1-9B27-EBA50D9D4297}"/>
              </a:ext>
            </a:extLst>
          </p:cNvPr>
          <p:cNvSpPr txBox="1"/>
          <p:nvPr/>
        </p:nvSpPr>
        <p:spPr>
          <a:xfrm>
            <a:off x="1838131" y="1672126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D2230-64DE-4D9D-AD12-1E58CA411008}"/>
              </a:ext>
            </a:extLst>
          </p:cNvPr>
          <p:cNvSpPr txBox="1"/>
          <p:nvPr/>
        </p:nvSpPr>
        <p:spPr>
          <a:xfrm>
            <a:off x="4662709" y="1653438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=2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FAB3D7-88BA-419C-98D5-D98C09947121}"/>
              </a:ext>
            </a:extLst>
          </p:cNvPr>
          <p:cNvSpPr txBox="1"/>
          <p:nvPr/>
        </p:nvSpPr>
        <p:spPr>
          <a:xfrm>
            <a:off x="7487287" y="1661687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=3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780680-8C2A-4378-BC75-1ABE4E05EC2F}"/>
              </a:ext>
            </a:extLst>
          </p:cNvPr>
          <p:cNvSpPr txBox="1"/>
          <p:nvPr/>
        </p:nvSpPr>
        <p:spPr>
          <a:xfrm>
            <a:off x="10311865" y="1672063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=4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E5A982-49F1-4E76-AF20-27F8A9809A7F}"/>
              </a:ext>
            </a:extLst>
          </p:cNvPr>
          <p:cNvSpPr txBox="1"/>
          <p:nvPr/>
        </p:nvSpPr>
        <p:spPr>
          <a:xfrm>
            <a:off x="6096000" y="4198637"/>
            <a:ext cx="8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=5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7FFA67C-492C-4B4C-BE40-D8A25353E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80"/>
          <a:stretch/>
        </p:blipFill>
        <p:spPr>
          <a:xfrm>
            <a:off x="739488" y="2031019"/>
            <a:ext cx="2794144" cy="2008321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41B3E12F-2775-43F6-A813-2302BF62ED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3617795" y="2045337"/>
            <a:ext cx="2736991" cy="1994003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7E7641A3-6B91-4A00-8469-DFB9CF7F9C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6631849" y="2051688"/>
            <a:ext cx="2597283" cy="1987652"/>
          </a:xfrm>
          <a:prstGeom prst="rect">
            <a:avLst/>
          </a:prstGeom>
        </p:spPr>
      </p:pic>
      <p:pic>
        <p:nvPicPr>
          <p:cNvPr id="20" name="Picture 19" descr="Chart, waterfall chart&#10;&#10;Description automatically generated">
            <a:extLst>
              <a:ext uri="{FF2B5EF4-FFF2-40B4-BE49-F238E27FC236}">
                <a16:creationId xmlns:a16="http://schemas.microsoft.com/office/drawing/2014/main" id="{DDCE4C5B-A99F-4FD3-8847-0B12E90C266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74"/>
          <a:stretch/>
        </p:blipFill>
        <p:spPr>
          <a:xfrm>
            <a:off x="9402449" y="2051688"/>
            <a:ext cx="2705239" cy="1987652"/>
          </a:xfrm>
          <a:prstGeom prst="rect">
            <a:avLst/>
          </a:prstGeom>
        </p:spPr>
      </p:pic>
      <p:pic>
        <p:nvPicPr>
          <p:cNvPr id="22" name="Picture 21" descr="Chart&#10;&#10;Description automatically generated">
            <a:extLst>
              <a:ext uri="{FF2B5EF4-FFF2-40B4-BE49-F238E27FC236}">
                <a16:creationId xmlns:a16="http://schemas.microsoft.com/office/drawing/2014/main" id="{80206B1F-F8C6-429C-B342-368E86CD90B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79"/>
          <a:stretch/>
        </p:blipFill>
        <p:spPr>
          <a:xfrm>
            <a:off x="5065518" y="4567969"/>
            <a:ext cx="2724290" cy="199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8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Hypertension</vt:lpstr>
      <vt:lpstr>Diabetes</vt:lpstr>
      <vt:lpstr>Behavioral Health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Neehal, Nafis</dc:creator>
  <cp:lastModifiedBy>Neehal, Nafis</cp:lastModifiedBy>
  <cp:revision>5</cp:revision>
  <dcterms:created xsi:type="dcterms:W3CDTF">2021-10-12T18:03:57Z</dcterms:created>
  <dcterms:modified xsi:type="dcterms:W3CDTF">2021-10-12T18:55:34Z</dcterms:modified>
</cp:coreProperties>
</file>