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035D-F326-4D70-9CA9-6FE27D3109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7133-7202-490A-8888-9EF87B73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Macro-Enabled_Worksheet2.xlsm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3.xlsm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Macro-Enabled_Worksheet4.xlsm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5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6.xlsm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Macro-Enabled_Worksheet7.xlsm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Canary 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RPI-CDPHP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Curves for Random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7559261"/>
              </p:ext>
            </p:extLst>
          </p:nvPr>
        </p:nvGraphicFramePr>
        <p:xfrm>
          <a:off x="839788" y="2573338"/>
          <a:ext cx="5157787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573338"/>
                        <a:ext cx="5157787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5772615"/>
              </p:ext>
            </p:extLst>
          </p:nvPr>
        </p:nvGraphicFramePr>
        <p:xfrm>
          <a:off x="6172200" y="2565400"/>
          <a:ext cx="5183188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2565400"/>
                        <a:ext cx="5183188" cy="356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72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Regression Coefficients for Random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6797587"/>
              </p:ext>
            </p:extLst>
          </p:nvPr>
        </p:nvGraphicFramePr>
        <p:xfrm>
          <a:off x="844550" y="2925763"/>
          <a:ext cx="51466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Macro-Enabled Worksheet" r:id="rId3" imgW="3048000" imgH="1682575" progId="Excel.SheetMacroEnabled.12">
                  <p:embed/>
                </p:oleObj>
              </mc:Choice>
              <mc:Fallback>
                <p:oleObj name="Macro-Enabled Worksheet" r:id="rId3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2925763"/>
                        <a:ext cx="5146675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0250628"/>
              </p:ext>
            </p:extLst>
          </p:nvPr>
        </p:nvGraphicFramePr>
        <p:xfrm>
          <a:off x="6176963" y="2917825"/>
          <a:ext cx="517366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Macro-Enabled Worksheet" r:id="rId5" imgW="3048000" imgH="1682575" progId="Excel.SheetMacroEnabled.12">
                  <p:embed/>
                </p:oleObj>
              </mc:Choice>
              <mc:Fallback>
                <p:oleObj name="Macro-Enabled Worksheet" r:id="rId5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6963" y="2917825"/>
                        <a:ext cx="517366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2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Curves for Only </a:t>
            </a:r>
            <a:r>
              <a:rPr lang="en-US" dirty="0" smtClean="0"/>
              <a:t>Propensity (Selected)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178707"/>
              </p:ext>
            </p:extLst>
          </p:nvPr>
        </p:nvGraphicFramePr>
        <p:xfrm>
          <a:off x="839788" y="2573338"/>
          <a:ext cx="5157787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573338"/>
                        <a:ext cx="5157787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8993313"/>
              </p:ext>
            </p:extLst>
          </p:nvPr>
        </p:nvGraphicFramePr>
        <p:xfrm>
          <a:off x="6172200" y="2565400"/>
          <a:ext cx="5183188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2565400"/>
                        <a:ext cx="5183188" cy="356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6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Regression Coefficients for Only </a:t>
            </a:r>
            <a:r>
              <a:rPr lang="en-US" dirty="0" smtClean="0"/>
              <a:t>Propensity (Selected)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6257675"/>
              </p:ext>
            </p:extLst>
          </p:nvPr>
        </p:nvGraphicFramePr>
        <p:xfrm>
          <a:off x="839788" y="2922588"/>
          <a:ext cx="5157787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Macro-Enabled Worksheet" r:id="rId3" imgW="3048000" imgH="1682575" progId="Excel.SheetMacroEnabled.12">
                  <p:embed/>
                </p:oleObj>
              </mc:Choice>
              <mc:Fallback>
                <p:oleObj name="Macro-Enabled Worksheet" r:id="rId3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922588"/>
                        <a:ext cx="5157787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5074493"/>
              </p:ext>
            </p:extLst>
          </p:nvPr>
        </p:nvGraphicFramePr>
        <p:xfrm>
          <a:off x="6172200" y="2914650"/>
          <a:ext cx="51831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Macro-Enabled Worksheet" r:id="rId5" imgW="3048000" imgH="1682575" progId="Excel.SheetMacroEnabled.12">
                  <p:embed/>
                </p:oleObj>
              </mc:Choice>
              <mc:Fallback>
                <p:oleObj name="Macro-Enabled Worksheet" r:id="rId5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2914650"/>
                        <a:ext cx="51831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8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for Propensity </a:t>
            </a:r>
            <a:r>
              <a:rPr lang="en-US" dirty="0" smtClean="0"/>
              <a:t>Matching (Selected)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392120"/>
              </p:ext>
            </p:extLst>
          </p:nvPr>
        </p:nvGraphicFramePr>
        <p:xfrm>
          <a:off x="2222500" y="2417763"/>
          <a:ext cx="77470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Macro-Enabled Worksheet" r:id="rId3" imgW="4864174" imgH="1987638" progId="Excel.SheetMacroEnabled.12">
                  <p:embed/>
                </p:oleObj>
              </mc:Choice>
              <mc:Fallback>
                <p:oleObj name="Macro-Enabled Worksheet" r:id="rId3" imgW="4864174" imgH="1987638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2417763"/>
                        <a:ext cx="7747000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89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Curves for Only </a:t>
            </a:r>
            <a:r>
              <a:rPr lang="en-US" dirty="0" smtClean="0"/>
              <a:t>Propensity (All)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6638617"/>
              </p:ext>
            </p:extLst>
          </p:nvPr>
        </p:nvGraphicFramePr>
        <p:xfrm>
          <a:off x="839788" y="2573338"/>
          <a:ext cx="5157787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573338"/>
                        <a:ext cx="5157787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61755407"/>
              </p:ext>
            </p:extLst>
          </p:nvPr>
        </p:nvGraphicFramePr>
        <p:xfrm>
          <a:off x="6172200" y="2565400"/>
          <a:ext cx="5183188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2565400"/>
                        <a:ext cx="5183188" cy="356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4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Regression Coefficients for Only </a:t>
            </a:r>
            <a:r>
              <a:rPr lang="en-US" dirty="0" smtClean="0"/>
              <a:t>Propensity (All)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Acute Care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1574601"/>
              </p:ext>
            </p:extLst>
          </p:nvPr>
        </p:nvGraphicFramePr>
        <p:xfrm>
          <a:off x="839788" y="2922588"/>
          <a:ext cx="5157787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acro-Enabled Worksheet" r:id="rId3" imgW="3048000" imgH="1682575" progId="Excel.SheetMacroEnabled.12">
                  <p:embed/>
                </p:oleObj>
              </mc:Choice>
              <mc:Fallback>
                <p:oleObj name="Macro-Enabled Worksheet" r:id="rId3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922588"/>
                        <a:ext cx="5157787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15119095"/>
              </p:ext>
            </p:extLst>
          </p:nvPr>
        </p:nvGraphicFramePr>
        <p:xfrm>
          <a:off x="6172200" y="2914650"/>
          <a:ext cx="51831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Macro-Enabled Worksheet" r:id="rId5" imgW="3048000" imgH="1682575" progId="Excel.SheetMacroEnabled.12">
                  <p:embed/>
                </p:oleObj>
              </mc:Choice>
              <mc:Fallback>
                <p:oleObj name="Macro-Enabled Worksheet" r:id="rId5" imgW="3048000" imgH="16825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2914650"/>
                        <a:ext cx="51831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6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for Propensity </a:t>
            </a:r>
            <a:r>
              <a:rPr lang="en-US" dirty="0" smtClean="0"/>
              <a:t>Matching (All)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8" y="1902907"/>
            <a:ext cx="7671270" cy="4167110"/>
          </a:xfrm>
        </p:spPr>
      </p:pic>
    </p:spTree>
    <p:extLst>
      <p:ext uri="{BB962C8B-B14F-4D97-AF65-F5344CB8AC3E}">
        <p14:creationId xmlns:p14="http://schemas.microsoft.com/office/powerpoint/2010/main" val="209951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Acrobat Document</vt:lpstr>
      <vt:lpstr>Microsoft Excel Macro-Enabled Worksheet</vt:lpstr>
      <vt:lpstr>Adobe Acrobat Document</vt:lpstr>
      <vt:lpstr>Canary  Results</vt:lpstr>
      <vt:lpstr>Survival Curves for Random</vt:lpstr>
      <vt:lpstr>Cox Regression Coefficients for Random</vt:lpstr>
      <vt:lpstr>Survival Curves for Only Propensity (Selected)</vt:lpstr>
      <vt:lpstr>Cox Regression Coefficients for Only Propensity (Selected)</vt:lpstr>
      <vt:lpstr>Means for Propensity Matching (Selected)</vt:lpstr>
      <vt:lpstr>Survival Curves for Only Propensity (All)</vt:lpstr>
      <vt:lpstr>Cox Regression Coefficients for Only Propensity (All)</vt:lpstr>
      <vt:lpstr>Means for Propensity Matching (All)</vt:lpstr>
    </vt:vector>
  </TitlesOfParts>
  <Company>CDPHP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  Results</dc:title>
  <dc:creator>Neehal, Nafis</dc:creator>
  <cp:lastModifiedBy>Neehal, Nafis</cp:lastModifiedBy>
  <cp:revision>8</cp:revision>
  <dcterms:created xsi:type="dcterms:W3CDTF">2021-09-10T03:06:05Z</dcterms:created>
  <dcterms:modified xsi:type="dcterms:W3CDTF">2021-09-14T07:28:19Z</dcterms:modified>
</cp:coreProperties>
</file>