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4ACF-7E4B-4643-9C40-3CAB97B41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B1FFA-A8AD-4D21-867E-3351BA9BC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C372C-D3A2-4444-82E2-7E37B506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BA21-4745-4DA2-82ED-05484BABDF2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4803-4DE7-42DC-8725-FF544CD9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C8916-B80B-4068-9F8F-C9D7F23D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EB2A-BF9B-4939-815B-081714064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E6C2-EB51-4F70-8CE0-FA087B8B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E65C2-0E8A-4916-97A6-112F6F179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0C404-641C-4178-A08F-2F941545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BA21-4745-4DA2-82ED-05484BABDF2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5CC23-75C1-41BA-A8D5-4A16A1CA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837EC-87DF-46BF-B59E-EB5A1B51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EB2A-BF9B-4939-815B-081714064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2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17CA1-36B9-4F19-AFA7-7BE1A8C2A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BE62A-E915-4981-82D5-53C256AA1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6FEB3-B56B-4EB2-AD6D-305F2B23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BA21-4745-4DA2-82ED-05484BABDF2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4AE93-AAB7-4320-8BD6-A1E0D63F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0496F-055A-4A0B-99DD-F271C5E2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EB2A-BF9B-4939-815B-081714064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5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E175-BF24-49DF-9923-F55F2527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96D0-073E-4EAD-9750-FAA7FD40B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8D4DD-45E8-40F9-9503-A26BED85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BA21-4745-4DA2-82ED-05484BABDF2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85BE6-7E03-4027-8B4A-12239ED1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21BAE-3F84-459D-8629-5A2AE027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EB2A-BF9B-4939-815B-081714064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2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FFE2-8D00-4998-B379-0A8870D3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339F9-1119-4074-AA52-D812987CE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6B52E-6FFC-422F-AC74-ADB1D47D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BA21-4745-4DA2-82ED-05484BABDF2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AD7D-23D0-49CF-AD1E-49FE35BA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3F1EE-4B3F-49F0-A23E-4383A691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EB2A-BF9B-4939-815B-081714064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1535-391A-4D42-86F5-281C657D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A38C-04B8-4FB7-82BF-83B5E4452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DE41D-FDE5-47B8-9BF3-E58DB501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0AF97-B1BC-4D96-9ACB-CD60FF70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BA21-4745-4DA2-82ED-05484BABDF2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2ED6-66BF-4041-8E06-70838EC4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FEB93-52F8-4AC7-B2DC-B232F11F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EB2A-BF9B-4939-815B-081714064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8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6883-78D0-466A-96D1-419D5A83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49BF0-C250-4BD3-ADD7-09497EE1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2A86B-C5DB-4EF5-A6B2-44292D7AC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45835-9931-4CA0-9824-A6C6CEB52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5B7C7-F270-42D5-B52B-D0754E896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27FA7-AD92-4914-AA1F-70418895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BA21-4745-4DA2-82ED-05484BABDF2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4BE1E-2892-461B-9D7E-02763234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C3FF6-8733-401B-9AAD-71ABC851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EB2A-BF9B-4939-815B-081714064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9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1564-4E71-4388-96B6-371F4935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9BFAE-E146-43D2-803F-DD682C23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BA21-4745-4DA2-82ED-05484BABDF2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E3F42-139B-459B-9CDB-353B44EB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CDF6E-DAD1-4A96-A12E-349F8F59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EB2A-BF9B-4939-815B-081714064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4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D27E6-CA6F-43CB-BCC3-9C6FE179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BA21-4745-4DA2-82ED-05484BABDF2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781E9-8C25-4371-A86F-8C9FFE2F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DDE25-5323-454A-A85B-076F97DE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EB2A-BF9B-4939-815B-081714064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8FA6-8EA8-49F4-9D64-948D63CE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5850-E662-4725-A3EE-13287D400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5E1E9-004F-434F-9ED7-55AA32572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26A2E-C42B-4C4C-A4B6-66270F73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BA21-4745-4DA2-82ED-05484BABDF2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0437E-0843-4928-A0E6-4060A411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FBEF0-3F69-440D-AD85-93677805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EB2A-BF9B-4939-815B-081714064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3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5435-16F1-4C71-9D72-69A047BB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F8D1B-B485-4845-B864-6D08132F8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F278C-161C-4DD6-9E45-63DB2841E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C1A59-4DB7-4953-BDE9-BDC4E40B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BA21-4745-4DA2-82ED-05484BABDF2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7D558-022E-409E-82E8-E517647B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88C9A-2D71-4609-B6B9-F3E4EC00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EB2A-BF9B-4939-815B-081714064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5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4CB3E-E924-42C9-BCA9-9115EB08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C1519-058F-4BCD-A116-C7CA6DFE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F1A48-FF50-4082-B700-3A7F78E72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BA21-4745-4DA2-82ED-05484BABDF2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1AE8D-0C4A-4FAA-9920-16AB9795E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0563-97E4-448D-BBD1-DDB9BB7EA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5EB2A-BF9B-4939-815B-081714064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4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821F-23AB-4E31-927D-7E7E0FE3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Curves for Acute Care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15CCBF4-DE6B-484C-9818-C0E6039E3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7258"/>
            <a:ext cx="2787793" cy="4032457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E12A8A3-320C-468D-B141-38AE181E1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86" y="2543129"/>
            <a:ext cx="4444570" cy="317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0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6224-0796-4C7D-8025-6FA7A784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Space Matching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022AE65-B955-464B-BF32-172A7C219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8915"/>
            <a:ext cx="4661730" cy="4351338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594F192-D6E8-4B17-A73B-9E971FFAE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736" y="2197942"/>
            <a:ext cx="5131064" cy="41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6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2D47-7979-4D5F-AE7F-B852FC8F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Space Matching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4F438-17DB-49F8-97D8-F39F0CD30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46" y="2053095"/>
            <a:ext cx="4282156" cy="4439780"/>
          </a:xfrm>
        </p:spPr>
      </p:pic>
    </p:spTree>
    <p:extLst>
      <p:ext uri="{BB962C8B-B14F-4D97-AF65-F5344CB8AC3E}">
        <p14:creationId xmlns:p14="http://schemas.microsoft.com/office/powerpoint/2010/main" val="168519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8C04-D222-462C-9687-5B2BB0FE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Survival Curves (2016-2020, left-right, top-bottom)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004217D0-0C5C-4A52-89C1-12EE79191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06" y="1892221"/>
            <a:ext cx="3040764" cy="2351006"/>
          </a:xfrm>
        </p:spPr>
      </p:pic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1D928776-1DAD-4E28-9932-C2F2A6154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621" y="1892221"/>
            <a:ext cx="3166154" cy="2351006"/>
          </a:xfrm>
          <a:prstGeom prst="rect">
            <a:avLst/>
          </a:prstGeom>
        </p:spPr>
      </p:pic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968B64F7-D836-4AE5-8078-6527F1314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775" y="1839162"/>
            <a:ext cx="3156600" cy="2404066"/>
          </a:xfrm>
          <a:prstGeom prst="rect">
            <a:avLst/>
          </a:prstGeom>
        </p:spPr>
      </p:pic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5C0A01B9-786F-4D42-AC55-1C50A0D2D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3227"/>
            <a:ext cx="3005718" cy="2351007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084DAE33-380A-4140-8825-FBDC600A7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621" y="4202926"/>
            <a:ext cx="3166154" cy="243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3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Survival Curves for Acute Care</vt:lpstr>
      <vt:lpstr>Original Space Matching</vt:lpstr>
      <vt:lpstr>Latent Space Matching</vt:lpstr>
      <vt:lpstr>Yearly Survival Curves (2016-2020, left-right, top-bottom)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Curves for Acute Care</dc:title>
  <dc:creator>Neehal, Nafis</dc:creator>
  <cp:lastModifiedBy>Neehal, Nafis</cp:lastModifiedBy>
  <cp:revision>1</cp:revision>
  <dcterms:created xsi:type="dcterms:W3CDTF">2021-10-15T12:02:56Z</dcterms:created>
  <dcterms:modified xsi:type="dcterms:W3CDTF">2021-10-15T12:08:15Z</dcterms:modified>
</cp:coreProperties>
</file>