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fis0080@outlook.com" initials="n" lastIdx="1" clrIdx="0">
    <p:extLst>
      <p:ext uri="{19B8F6BF-5375-455C-9EA6-DF929625EA0E}">
        <p15:presenceInfo xmlns:p15="http://schemas.microsoft.com/office/powerpoint/2012/main" userId="9c1dff1874f94d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7T01:56:52.350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CABFE-A0C4-4AD5-851E-5FC0B5BBF930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731FD-1FC1-439A-8CF2-8CCEA0A1F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9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1E42D89-2430-4D09-B6F8-FC6BF9C9303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878B078-5C02-4ECA-9176-3482EC15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2D89-2430-4D09-B6F8-FC6BF9C9303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078-5C02-4ECA-9176-3482EC15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2D89-2430-4D09-B6F8-FC6BF9C9303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078-5C02-4ECA-9176-3482EC15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2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2D89-2430-4D09-B6F8-FC6BF9C9303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078-5C02-4ECA-9176-3482EC15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2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2D89-2430-4D09-B6F8-FC6BF9C9303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078-5C02-4ECA-9176-3482EC15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8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2D89-2430-4D09-B6F8-FC6BF9C9303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078-5C02-4ECA-9176-3482EC15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31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2D89-2430-4D09-B6F8-FC6BF9C9303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078-5C02-4ECA-9176-3482EC15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65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2D89-2430-4D09-B6F8-FC6BF9C9303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078-5C02-4ECA-9176-3482EC15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40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2D89-2430-4D09-B6F8-FC6BF9C9303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078-5C02-4ECA-9176-3482EC15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0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2D89-2430-4D09-B6F8-FC6BF9C9303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078-5C02-4ECA-9176-3482EC15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1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2D89-2430-4D09-B6F8-FC6BF9C9303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078-5C02-4ECA-9176-3482EC15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7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2D89-2430-4D09-B6F8-FC6BF9C9303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078-5C02-4ECA-9176-3482EC15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8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2D89-2430-4D09-B6F8-FC6BF9C9303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078-5C02-4ECA-9176-3482EC15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2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2D89-2430-4D09-B6F8-FC6BF9C9303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078-5C02-4ECA-9176-3482EC15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0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2D89-2430-4D09-B6F8-FC6BF9C9303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078-5C02-4ECA-9176-3482EC15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1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2D89-2430-4D09-B6F8-FC6BF9C9303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078-5C02-4ECA-9176-3482EC15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2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2D89-2430-4D09-B6F8-FC6BF9C9303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078-5C02-4ECA-9176-3482EC15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3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1E42D89-2430-4D09-B6F8-FC6BF9C9303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878B078-5C02-4ECA-9176-3482EC15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5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" TargetMode="External"/><Relationship Id="rId2" Type="http://schemas.openxmlformats.org/officeDocument/2006/relationships/hyperlink" Target="https://www.teamrankings.com/nba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espn.in/nb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Classification </a:t>
            </a:r>
            <a:r>
              <a:rPr lang="en-US" dirty="0" smtClean="0"/>
              <a:t>with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 – </a:t>
            </a:r>
            <a:r>
              <a:rPr lang="en-US" dirty="0" err="1"/>
              <a:t>nafis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 (14.02.04.014)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8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2426" y="2967335"/>
            <a:ext cx="364715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152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7"/>
            <a:ext cx="8825659" cy="1689466"/>
          </a:xfr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b="1" dirty="0" smtClean="0"/>
              <a:t>Data Collection :</a:t>
            </a:r>
          </a:p>
          <a:p>
            <a:r>
              <a:rPr lang="en-US" dirty="0"/>
              <a:t>	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team rating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all name, height , position , point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PPG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Basketball Score Class Prediction</a:t>
            </a:r>
            <a:br>
              <a:rPr lang="en-US" b="1" dirty="0" smtClean="0"/>
            </a:br>
            <a:r>
              <a:rPr lang="en-US" b="1" dirty="0"/>
              <a:t>								</a:t>
            </a:r>
            <a:r>
              <a:rPr lang="en-US" b="1" dirty="0" smtClean="0"/>
              <a:t>			</a:t>
            </a:r>
            <a:r>
              <a:rPr lang="en-US" sz="2000" b="1" dirty="0" smtClean="0"/>
              <a:t>Assignment 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0583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1" y="2528685"/>
            <a:ext cx="6129057" cy="3416300"/>
          </a:xfrm>
        </p:spPr>
      </p:pic>
      <p:sp>
        <p:nvSpPr>
          <p:cNvPr id="6" name="TextBox 5"/>
          <p:cNvSpPr txBox="1"/>
          <p:nvPr/>
        </p:nvSpPr>
        <p:spPr>
          <a:xfrm>
            <a:off x="7215446" y="2759507"/>
            <a:ext cx="3740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 of Score:</a:t>
            </a:r>
          </a:p>
          <a:p>
            <a:r>
              <a:rPr lang="en-US" dirty="0" smtClean="0"/>
              <a:t>      1 : score between 0 and 10</a:t>
            </a:r>
          </a:p>
          <a:p>
            <a:r>
              <a:rPr lang="en-US" dirty="0" smtClean="0"/>
              <a:t>      2 : </a:t>
            </a:r>
            <a:r>
              <a:rPr lang="en-US" dirty="0"/>
              <a:t>score between </a:t>
            </a:r>
            <a:r>
              <a:rPr lang="en-US" dirty="0" smtClean="0"/>
              <a:t>11 </a:t>
            </a:r>
            <a:r>
              <a:rPr lang="en-US" dirty="0"/>
              <a:t>and </a:t>
            </a:r>
            <a:r>
              <a:rPr lang="en-US" dirty="0" smtClean="0"/>
              <a:t>20</a:t>
            </a:r>
          </a:p>
          <a:p>
            <a:r>
              <a:rPr lang="en-US" dirty="0"/>
              <a:t> </a:t>
            </a:r>
            <a:r>
              <a:rPr lang="en-US" dirty="0" smtClean="0"/>
              <a:t>     3 </a:t>
            </a:r>
            <a:r>
              <a:rPr lang="en-US" dirty="0"/>
              <a:t>: score between </a:t>
            </a:r>
            <a:r>
              <a:rPr lang="en-US" dirty="0" smtClean="0"/>
              <a:t>21 </a:t>
            </a:r>
            <a:r>
              <a:rPr lang="en-US" dirty="0"/>
              <a:t>and </a:t>
            </a:r>
            <a:r>
              <a:rPr lang="en-US" dirty="0" smtClean="0"/>
              <a:t>30</a:t>
            </a:r>
          </a:p>
          <a:p>
            <a:r>
              <a:rPr lang="en-US" dirty="0"/>
              <a:t> </a:t>
            </a:r>
            <a:r>
              <a:rPr lang="en-US" dirty="0" smtClean="0"/>
              <a:t>     4 </a:t>
            </a:r>
            <a:r>
              <a:rPr lang="en-US" dirty="0"/>
              <a:t>: score between </a:t>
            </a:r>
            <a:r>
              <a:rPr lang="en-US" dirty="0" smtClean="0"/>
              <a:t>31 </a:t>
            </a:r>
            <a:r>
              <a:rPr lang="en-US" dirty="0"/>
              <a:t>and </a:t>
            </a:r>
            <a:r>
              <a:rPr lang="en-US" dirty="0" smtClean="0"/>
              <a:t>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4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r>
              <a:rPr lang="en-US" dirty="0"/>
              <a:t>Attributes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938617"/>
          </a:xfrm>
        </p:spPr>
        <p:txBody>
          <a:bodyPr/>
          <a:lstStyle/>
          <a:p>
            <a:r>
              <a:rPr lang="en-US" b="1" dirty="0" smtClean="0"/>
              <a:t>Basket.csv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the project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53 data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points, with each data point having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5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features and 1 target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variable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Target: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Class: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the score class</a:t>
            </a:r>
            <a:endParaRPr lang="en-US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Features: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/>
              <a:t>Height: </a:t>
            </a:r>
            <a:r>
              <a:rPr lang="en-US" dirty="0" smtClean="0"/>
              <a:t>Player’s height.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/>
              <a:t>O</a:t>
            </a:r>
            <a:r>
              <a:rPr lang="en-US" b="1" dirty="0" smtClean="0"/>
              <a:t>wn team rating : </a:t>
            </a:r>
            <a:r>
              <a:rPr lang="en-US" dirty="0" smtClean="0"/>
              <a:t>Player’s own team rating.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/>
              <a:t>Position : </a:t>
            </a:r>
            <a:r>
              <a:rPr lang="en-US" dirty="0" smtClean="0"/>
              <a:t>Position the player plays.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/>
              <a:t>PPG : </a:t>
            </a:r>
            <a:r>
              <a:rPr lang="en-US" dirty="0" smtClean="0"/>
              <a:t>Player’s point per game average</a:t>
            </a:r>
            <a:r>
              <a:rPr lang="en-US" b="1" dirty="0" smtClean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/>
              <a:t>Opponent team rating: </a:t>
            </a:r>
            <a:r>
              <a:rPr lang="en-US" dirty="0" smtClean="0"/>
              <a:t>rating of the opponent team.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568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the libraries and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5" y="2653376"/>
            <a:ext cx="4415322" cy="3416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61" y="3431251"/>
            <a:ext cx="3981450" cy="263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761" y="3431251"/>
            <a:ext cx="30289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4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13" y="3024042"/>
            <a:ext cx="3800475" cy="20764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89" y="3266929"/>
            <a:ext cx="30003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70196" cy="1079576"/>
          </a:xfrm>
        </p:spPr>
        <p:txBody>
          <a:bodyPr/>
          <a:lstStyle/>
          <a:p>
            <a:r>
              <a:rPr lang="en-US" dirty="0"/>
              <a:t>Dataset </a:t>
            </a:r>
            <a:r>
              <a:rPr lang="en-US" dirty="0" smtClean="0"/>
              <a:t>splitting and Training </a:t>
            </a:r>
            <a:r>
              <a:rPr lang="en-US" dirty="0"/>
              <a:t>Using </a:t>
            </a:r>
            <a:r>
              <a:rPr lang="en-US" dirty="0" smtClean="0"/>
              <a:t>Random Forest Classifier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645063"/>
            <a:ext cx="4865639" cy="3416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41" y="3276888"/>
            <a:ext cx="20764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4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084" y="799100"/>
            <a:ext cx="8936698" cy="938259"/>
          </a:xfrm>
        </p:spPr>
        <p:txBody>
          <a:bodyPr/>
          <a:lstStyle/>
          <a:p>
            <a:r>
              <a:rPr lang="en-US" dirty="0"/>
              <a:t>Training Using S</a:t>
            </a:r>
            <a:r>
              <a:rPr lang="en-US" dirty="0" smtClean="0"/>
              <a:t>tochastic </a:t>
            </a:r>
            <a:r>
              <a:rPr lang="en-US" dirty="0"/>
              <a:t>G</a:t>
            </a:r>
            <a:r>
              <a:rPr lang="en-US" dirty="0" smtClean="0"/>
              <a:t>radient </a:t>
            </a:r>
            <a:r>
              <a:rPr lang="en-US" dirty="0"/>
              <a:t>D</a:t>
            </a:r>
            <a:r>
              <a:rPr lang="en-US" dirty="0" smtClean="0"/>
              <a:t>escent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89" y="2637674"/>
            <a:ext cx="4543425" cy="3314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17" y="3421640"/>
            <a:ext cx="27146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9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269" y="864524"/>
            <a:ext cx="8761413" cy="997526"/>
          </a:xfrm>
        </p:spPr>
        <p:txBody>
          <a:bodyPr/>
          <a:lstStyle/>
          <a:p>
            <a:r>
              <a:rPr lang="en-US" dirty="0"/>
              <a:t>Training Using </a:t>
            </a:r>
            <a:r>
              <a:rPr lang="en-US" dirty="0" smtClean="0"/>
              <a:t>Support </a:t>
            </a:r>
            <a:r>
              <a:rPr lang="en-US" dirty="0"/>
              <a:t>Vector Classification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50" y="2733010"/>
            <a:ext cx="4429125" cy="30575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44" y="3354013"/>
            <a:ext cx="2733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1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152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Century Gothic</vt:lpstr>
      <vt:lpstr>Wingdings</vt:lpstr>
      <vt:lpstr>Wingdings 3</vt:lpstr>
      <vt:lpstr>Ion Boardroom</vt:lpstr>
      <vt:lpstr>Linear Classification with Scikit-Learn</vt:lpstr>
      <vt:lpstr>Basketball Score Class Prediction            Assignment 3</vt:lpstr>
      <vt:lpstr>Data</vt:lpstr>
      <vt:lpstr>Dataset Attributes </vt:lpstr>
      <vt:lpstr>Importing the libraries and dataset</vt:lpstr>
      <vt:lpstr>Feature Extraction</vt:lpstr>
      <vt:lpstr>Dataset splitting and Training Using Random Forest Classifier</vt:lpstr>
      <vt:lpstr>Training Using Stochastic Gradient Descent</vt:lpstr>
      <vt:lpstr>Training Using Support Vector Classification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Classification and Regression with Scikit-Learn</dc:title>
  <dc:creator>nafis0080@outlook.com</dc:creator>
  <cp:lastModifiedBy>nafis0080@outlook.com</cp:lastModifiedBy>
  <cp:revision>11</cp:revision>
  <dcterms:created xsi:type="dcterms:W3CDTF">2018-01-16T19:36:34Z</dcterms:created>
  <dcterms:modified xsi:type="dcterms:W3CDTF">2018-01-20T18:19:52Z</dcterms:modified>
</cp:coreProperties>
</file>