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8"/>
  </p:notesMasterIdLst>
  <p:handoutMasterIdLst>
    <p:handoutMasterId r:id="rId19"/>
  </p:handoutMasterIdLst>
  <p:sldIdLst>
    <p:sldId id="446" r:id="rId5"/>
    <p:sldId id="475" r:id="rId6"/>
    <p:sldId id="476" r:id="rId7"/>
    <p:sldId id="465" r:id="rId8"/>
    <p:sldId id="474" r:id="rId9"/>
    <p:sldId id="466" r:id="rId10"/>
    <p:sldId id="467" r:id="rId11"/>
    <p:sldId id="468" r:id="rId12"/>
    <p:sldId id="469" r:id="rId13"/>
    <p:sldId id="477" r:id="rId14"/>
    <p:sldId id="471" r:id="rId15"/>
    <p:sldId id="472" r:id="rId16"/>
    <p:sldId id="4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20CFA-2BB8-4A30-8E82-F543A9033E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8061BD-B67E-4B5E-B3B1-3787CDD5806D}">
      <dgm:prSet/>
      <dgm:spPr/>
      <dgm:t>
        <a:bodyPr/>
        <a:lstStyle/>
        <a:p>
          <a:r>
            <a:rPr lang="en-US" b="0"/>
            <a:t>Decisions:</a:t>
          </a:r>
          <a:endParaRPr lang="en-US"/>
        </a:p>
      </dgm:t>
    </dgm:pt>
    <dgm:pt modelId="{3156D5DC-F4A6-4D1D-BFB1-0111F341EDE9}" type="parTrans" cxnId="{AF204BE0-94AA-4BCA-8188-AF6BAFE480B7}">
      <dgm:prSet/>
      <dgm:spPr/>
      <dgm:t>
        <a:bodyPr/>
        <a:lstStyle/>
        <a:p>
          <a:endParaRPr lang="en-US"/>
        </a:p>
      </dgm:t>
    </dgm:pt>
    <dgm:pt modelId="{0D77DD81-AFFE-4DEA-ADDE-7F3C79793069}" type="sibTrans" cxnId="{AF204BE0-94AA-4BCA-8188-AF6BAFE480B7}">
      <dgm:prSet/>
      <dgm:spPr/>
      <dgm:t>
        <a:bodyPr/>
        <a:lstStyle/>
        <a:p>
          <a:endParaRPr lang="en-US"/>
        </a:p>
      </dgm:t>
    </dgm:pt>
    <dgm:pt modelId="{C293E8BD-B486-4F1F-A37E-2B70C4B43F1E}">
      <dgm:prSet/>
      <dgm:spPr/>
      <dgm:t>
        <a:bodyPr/>
        <a:lstStyle/>
        <a:p>
          <a:r>
            <a:rPr lang="en-US" b="0"/>
            <a:t>Merge power and sensor data</a:t>
          </a:r>
          <a:endParaRPr lang="en-US"/>
        </a:p>
      </dgm:t>
    </dgm:pt>
    <dgm:pt modelId="{91024659-1FA3-42B9-B0E1-0C1FEC2DA3C3}" type="parTrans" cxnId="{3097D33C-3D5E-4F0D-8F15-84D0701B0DC9}">
      <dgm:prSet/>
      <dgm:spPr/>
      <dgm:t>
        <a:bodyPr/>
        <a:lstStyle/>
        <a:p>
          <a:endParaRPr lang="en-US"/>
        </a:p>
      </dgm:t>
    </dgm:pt>
    <dgm:pt modelId="{94121EBB-ED6F-4F63-BAFE-180216E238D0}" type="sibTrans" cxnId="{3097D33C-3D5E-4F0D-8F15-84D0701B0DC9}">
      <dgm:prSet/>
      <dgm:spPr/>
      <dgm:t>
        <a:bodyPr/>
        <a:lstStyle/>
        <a:p>
          <a:endParaRPr lang="en-US"/>
        </a:p>
      </dgm:t>
    </dgm:pt>
    <dgm:pt modelId="{03C4B1B7-BF18-4F01-9F2A-C9D74E3D2E48}">
      <dgm:prSet/>
      <dgm:spPr/>
      <dgm:t>
        <a:bodyPr/>
        <a:lstStyle/>
        <a:p>
          <a:r>
            <a:rPr lang="en-US" b="0"/>
            <a:t>Treat both plants seperately</a:t>
          </a:r>
          <a:endParaRPr lang="en-US"/>
        </a:p>
      </dgm:t>
    </dgm:pt>
    <dgm:pt modelId="{DA1A8EFB-DA39-48A1-9103-DA6C812DC799}" type="parTrans" cxnId="{66C064A9-87D3-489E-AD5C-198AB18FE648}">
      <dgm:prSet/>
      <dgm:spPr/>
      <dgm:t>
        <a:bodyPr/>
        <a:lstStyle/>
        <a:p>
          <a:endParaRPr lang="en-US"/>
        </a:p>
      </dgm:t>
    </dgm:pt>
    <dgm:pt modelId="{EE536FF0-2359-4B6C-878A-EE8F8A580410}" type="sibTrans" cxnId="{66C064A9-87D3-489E-AD5C-198AB18FE648}">
      <dgm:prSet/>
      <dgm:spPr/>
      <dgm:t>
        <a:bodyPr/>
        <a:lstStyle/>
        <a:p>
          <a:endParaRPr lang="en-US"/>
        </a:p>
      </dgm:t>
    </dgm:pt>
    <dgm:pt modelId="{F3F47A98-7FE5-45A1-8330-908975F9218A}">
      <dgm:prSet/>
      <dgm:spPr/>
      <dgm:t>
        <a:bodyPr/>
        <a:lstStyle/>
        <a:p>
          <a:r>
            <a:rPr lang="en-US" b="0"/>
            <a:t>Selected features:</a:t>
          </a:r>
          <a:endParaRPr lang="en-US"/>
        </a:p>
      </dgm:t>
    </dgm:pt>
    <dgm:pt modelId="{C599FC24-C182-4EA7-B1B6-54D37B99D190}" type="parTrans" cxnId="{E6599712-F9FF-44A3-ACD5-76EF860CA9D9}">
      <dgm:prSet/>
      <dgm:spPr/>
      <dgm:t>
        <a:bodyPr/>
        <a:lstStyle/>
        <a:p>
          <a:endParaRPr lang="en-US"/>
        </a:p>
      </dgm:t>
    </dgm:pt>
    <dgm:pt modelId="{D08B86C8-D497-474B-9F60-D42FB864C35E}" type="sibTrans" cxnId="{E6599712-F9FF-44A3-ACD5-76EF860CA9D9}">
      <dgm:prSet/>
      <dgm:spPr/>
      <dgm:t>
        <a:bodyPr/>
        <a:lstStyle/>
        <a:p>
          <a:endParaRPr lang="en-US"/>
        </a:p>
      </dgm:t>
    </dgm:pt>
    <dgm:pt modelId="{CB9F99BE-60B1-4078-8ADC-5265AFE9939F}">
      <dgm:prSet/>
      <dgm:spPr/>
      <dgm:t>
        <a:bodyPr/>
        <a:lstStyle/>
        <a:p>
          <a:r>
            <a:rPr lang="en-US" b="0"/>
            <a:t>Ambient temperature</a:t>
          </a:r>
          <a:endParaRPr lang="en-US"/>
        </a:p>
      </dgm:t>
    </dgm:pt>
    <dgm:pt modelId="{419A6CA3-7E31-4FFD-9DCF-A775FA37AB03}" type="parTrans" cxnId="{B5B774CA-E89C-4E8D-B124-9D2C2E47BB21}">
      <dgm:prSet/>
      <dgm:spPr/>
      <dgm:t>
        <a:bodyPr/>
        <a:lstStyle/>
        <a:p>
          <a:endParaRPr lang="en-US"/>
        </a:p>
      </dgm:t>
    </dgm:pt>
    <dgm:pt modelId="{E85692B9-FCB9-441E-8EE3-7F29628CD365}" type="sibTrans" cxnId="{B5B774CA-E89C-4E8D-B124-9D2C2E47BB21}">
      <dgm:prSet/>
      <dgm:spPr/>
      <dgm:t>
        <a:bodyPr/>
        <a:lstStyle/>
        <a:p>
          <a:endParaRPr lang="en-US"/>
        </a:p>
      </dgm:t>
    </dgm:pt>
    <dgm:pt modelId="{282DA4E3-3A06-49BF-BB37-6FF3ADA7E338}">
      <dgm:prSet/>
      <dgm:spPr/>
      <dgm:t>
        <a:bodyPr/>
        <a:lstStyle/>
        <a:p>
          <a:r>
            <a:rPr lang="en-US" b="0"/>
            <a:t>Module temperature</a:t>
          </a:r>
          <a:endParaRPr lang="en-US"/>
        </a:p>
      </dgm:t>
    </dgm:pt>
    <dgm:pt modelId="{E23A7ECB-0AFC-433D-8F28-91C6A1F04925}" type="parTrans" cxnId="{850421EE-932C-417D-B64A-D73F036C1AE3}">
      <dgm:prSet/>
      <dgm:spPr/>
      <dgm:t>
        <a:bodyPr/>
        <a:lstStyle/>
        <a:p>
          <a:endParaRPr lang="en-US"/>
        </a:p>
      </dgm:t>
    </dgm:pt>
    <dgm:pt modelId="{54940352-711E-467C-9C2B-18B60BE5762B}" type="sibTrans" cxnId="{850421EE-932C-417D-B64A-D73F036C1AE3}">
      <dgm:prSet/>
      <dgm:spPr/>
      <dgm:t>
        <a:bodyPr/>
        <a:lstStyle/>
        <a:p>
          <a:endParaRPr lang="en-US"/>
        </a:p>
      </dgm:t>
    </dgm:pt>
    <dgm:pt modelId="{C1E31B74-4FD8-4F18-880B-2ADF7F76C4E5}">
      <dgm:prSet/>
      <dgm:spPr/>
      <dgm:t>
        <a:bodyPr/>
        <a:lstStyle/>
        <a:p>
          <a:r>
            <a:rPr lang="en-US" b="0"/>
            <a:t>Irradiation</a:t>
          </a:r>
          <a:endParaRPr lang="en-US"/>
        </a:p>
      </dgm:t>
    </dgm:pt>
    <dgm:pt modelId="{0A5DA901-AB69-4DF2-904D-A8FB78D783B3}" type="parTrans" cxnId="{0BDBD379-24E9-4E3A-87FF-87FD1EE8B679}">
      <dgm:prSet/>
      <dgm:spPr/>
      <dgm:t>
        <a:bodyPr/>
        <a:lstStyle/>
        <a:p>
          <a:endParaRPr lang="en-US"/>
        </a:p>
      </dgm:t>
    </dgm:pt>
    <dgm:pt modelId="{D6248D47-F76E-47A1-BE9E-39BBE242D73F}" type="sibTrans" cxnId="{0BDBD379-24E9-4E3A-87FF-87FD1EE8B679}">
      <dgm:prSet/>
      <dgm:spPr/>
      <dgm:t>
        <a:bodyPr/>
        <a:lstStyle/>
        <a:p>
          <a:endParaRPr lang="en-US"/>
        </a:p>
      </dgm:t>
    </dgm:pt>
    <dgm:pt modelId="{0A662624-084F-48A8-803D-9B9C3DD8D2D2}">
      <dgm:prSet/>
      <dgm:spPr/>
      <dgm:t>
        <a:bodyPr/>
        <a:lstStyle/>
        <a:p>
          <a:r>
            <a:rPr lang="en-US" b="0"/>
            <a:t>DC Power (target)</a:t>
          </a:r>
          <a:endParaRPr lang="en-US"/>
        </a:p>
      </dgm:t>
    </dgm:pt>
    <dgm:pt modelId="{046D4F25-4CDE-49A9-A33C-4B32A9A9A804}" type="parTrans" cxnId="{6953AF34-165D-48B6-9014-EAF352B297B3}">
      <dgm:prSet/>
      <dgm:spPr/>
      <dgm:t>
        <a:bodyPr/>
        <a:lstStyle/>
        <a:p>
          <a:endParaRPr lang="en-US"/>
        </a:p>
      </dgm:t>
    </dgm:pt>
    <dgm:pt modelId="{7D96443E-EA8D-4CA0-BA4F-A3B19B074CE7}" type="sibTrans" cxnId="{6953AF34-165D-48B6-9014-EAF352B297B3}">
      <dgm:prSet/>
      <dgm:spPr/>
      <dgm:t>
        <a:bodyPr/>
        <a:lstStyle/>
        <a:p>
          <a:endParaRPr lang="en-US"/>
        </a:p>
      </dgm:t>
    </dgm:pt>
    <dgm:pt modelId="{BA3E38C2-5B25-5946-A700-C3CAB0EA1C06}" type="pres">
      <dgm:prSet presAssocID="{34320CFA-2BB8-4A30-8E82-F543A9033ED3}" presName="linear" presStyleCnt="0">
        <dgm:presLayoutVars>
          <dgm:dir/>
          <dgm:animLvl val="lvl"/>
          <dgm:resizeHandles val="exact"/>
        </dgm:presLayoutVars>
      </dgm:prSet>
      <dgm:spPr/>
    </dgm:pt>
    <dgm:pt modelId="{2468DD0C-EBDA-B648-97D2-51DCD81AAD9C}" type="pres">
      <dgm:prSet presAssocID="{5F8061BD-B67E-4B5E-B3B1-3787CDD5806D}" presName="parentLin" presStyleCnt="0"/>
      <dgm:spPr/>
    </dgm:pt>
    <dgm:pt modelId="{F3D55D86-B6A3-C446-906D-736FFEC764D6}" type="pres">
      <dgm:prSet presAssocID="{5F8061BD-B67E-4B5E-B3B1-3787CDD5806D}" presName="parentLeftMargin" presStyleLbl="node1" presStyleIdx="0" presStyleCnt="2"/>
      <dgm:spPr/>
    </dgm:pt>
    <dgm:pt modelId="{6AC6FEB6-9055-2F42-8A80-754B73CB3157}" type="pres">
      <dgm:prSet presAssocID="{5F8061BD-B67E-4B5E-B3B1-3787CDD580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20BFEB-1F13-8344-BAC9-8B2B46D7DAA5}" type="pres">
      <dgm:prSet presAssocID="{5F8061BD-B67E-4B5E-B3B1-3787CDD5806D}" presName="negativeSpace" presStyleCnt="0"/>
      <dgm:spPr/>
    </dgm:pt>
    <dgm:pt modelId="{2E65EB57-624F-C743-AC86-D93C255D8512}" type="pres">
      <dgm:prSet presAssocID="{5F8061BD-B67E-4B5E-B3B1-3787CDD5806D}" presName="childText" presStyleLbl="conFgAcc1" presStyleIdx="0" presStyleCnt="2">
        <dgm:presLayoutVars>
          <dgm:bulletEnabled val="1"/>
        </dgm:presLayoutVars>
      </dgm:prSet>
      <dgm:spPr/>
    </dgm:pt>
    <dgm:pt modelId="{A4C5327B-145D-5140-87FB-274DB364ECB6}" type="pres">
      <dgm:prSet presAssocID="{0D77DD81-AFFE-4DEA-ADDE-7F3C79793069}" presName="spaceBetweenRectangles" presStyleCnt="0"/>
      <dgm:spPr/>
    </dgm:pt>
    <dgm:pt modelId="{1ECDB2CA-509D-C341-A59C-B07A05603F21}" type="pres">
      <dgm:prSet presAssocID="{F3F47A98-7FE5-45A1-8330-908975F9218A}" presName="parentLin" presStyleCnt="0"/>
      <dgm:spPr/>
    </dgm:pt>
    <dgm:pt modelId="{E4CE2308-1146-3C4C-AA71-48E64478C576}" type="pres">
      <dgm:prSet presAssocID="{F3F47A98-7FE5-45A1-8330-908975F9218A}" presName="parentLeftMargin" presStyleLbl="node1" presStyleIdx="0" presStyleCnt="2"/>
      <dgm:spPr/>
    </dgm:pt>
    <dgm:pt modelId="{942CFFDE-6E19-CE49-9832-9A9E2E6298EC}" type="pres">
      <dgm:prSet presAssocID="{F3F47A98-7FE5-45A1-8330-908975F921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5D1E505-E7A2-2D47-99CD-EF4DCFECA170}" type="pres">
      <dgm:prSet presAssocID="{F3F47A98-7FE5-45A1-8330-908975F9218A}" presName="negativeSpace" presStyleCnt="0"/>
      <dgm:spPr/>
    </dgm:pt>
    <dgm:pt modelId="{A0B21801-5810-4647-B44F-A622A892B1BA}" type="pres">
      <dgm:prSet presAssocID="{F3F47A98-7FE5-45A1-8330-908975F921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6599712-F9FF-44A3-ACD5-76EF860CA9D9}" srcId="{34320CFA-2BB8-4A30-8E82-F543A9033ED3}" destId="{F3F47A98-7FE5-45A1-8330-908975F9218A}" srcOrd="1" destOrd="0" parTransId="{C599FC24-C182-4EA7-B1B6-54D37B99D190}" sibTransId="{D08B86C8-D497-474B-9F60-D42FB864C35E}"/>
    <dgm:cxn modelId="{9862C533-EE2B-3640-AA46-62BC7BD03231}" type="presOf" srcId="{CB9F99BE-60B1-4078-8ADC-5265AFE9939F}" destId="{A0B21801-5810-4647-B44F-A622A892B1BA}" srcOrd="0" destOrd="0" presId="urn:microsoft.com/office/officeart/2005/8/layout/list1"/>
    <dgm:cxn modelId="{6953AF34-165D-48B6-9014-EAF352B297B3}" srcId="{F3F47A98-7FE5-45A1-8330-908975F9218A}" destId="{0A662624-084F-48A8-803D-9B9C3DD8D2D2}" srcOrd="3" destOrd="0" parTransId="{046D4F25-4CDE-49A9-A33C-4B32A9A9A804}" sibTransId="{7D96443E-EA8D-4CA0-BA4F-A3B19B074CE7}"/>
    <dgm:cxn modelId="{3097D33C-3D5E-4F0D-8F15-84D0701B0DC9}" srcId="{5F8061BD-B67E-4B5E-B3B1-3787CDD5806D}" destId="{C293E8BD-B486-4F1F-A37E-2B70C4B43F1E}" srcOrd="0" destOrd="0" parTransId="{91024659-1FA3-42B9-B0E1-0C1FEC2DA3C3}" sibTransId="{94121EBB-ED6F-4F63-BAFE-180216E238D0}"/>
    <dgm:cxn modelId="{A940AD4B-D289-C345-8A19-41AC789BEEDA}" type="presOf" srcId="{5F8061BD-B67E-4B5E-B3B1-3787CDD5806D}" destId="{F3D55D86-B6A3-C446-906D-736FFEC764D6}" srcOrd="0" destOrd="0" presId="urn:microsoft.com/office/officeart/2005/8/layout/list1"/>
    <dgm:cxn modelId="{63657152-BF0B-084B-AC1E-61CF8E39EC06}" type="presOf" srcId="{F3F47A98-7FE5-45A1-8330-908975F9218A}" destId="{942CFFDE-6E19-CE49-9832-9A9E2E6298EC}" srcOrd="1" destOrd="0" presId="urn:microsoft.com/office/officeart/2005/8/layout/list1"/>
    <dgm:cxn modelId="{0BDBD379-24E9-4E3A-87FF-87FD1EE8B679}" srcId="{F3F47A98-7FE5-45A1-8330-908975F9218A}" destId="{C1E31B74-4FD8-4F18-880B-2ADF7F76C4E5}" srcOrd="2" destOrd="0" parTransId="{0A5DA901-AB69-4DF2-904D-A8FB78D783B3}" sibTransId="{D6248D47-F76E-47A1-BE9E-39BBE242D73F}"/>
    <dgm:cxn modelId="{8A1C659E-838D-B947-BAB2-C9210E072BE1}" type="presOf" srcId="{5F8061BD-B67E-4B5E-B3B1-3787CDD5806D}" destId="{6AC6FEB6-9055-2F42-8A80-754B73CB3157}" srcOrd="1" destOrd="0" presId="urn:microsoft.com/office/officeart/2005/8/layout/list1"/>
    <dgm:cxn modelId="{66C064A9-87D3-489E-AD5C-198AB18FE648}" srcId="{5F8061BD-B67E-4B5E-B3B1-3787CDD5806D}" destId="{03C4B1B7-BF18-4F01-9F2A-C9D74E3D2E48}" srcOrd="1" destOrd="0" parTransId="{DA1A8EFB-DA39-48A1-9103-DA6C812DC799}" sibTransId="{EE536FF0-2359-4B6C-878A-EE8F8A580410}"/>
    <dgm:cxn modelId="{262141BE-9041-BC4C-93C3-65515660A571}" type="presOf" srcId="{0A662624-084F-48A8-803D-9B9C3DD8D2D2}" destId="{A0B21801-5810-4647-B44F-A622A892B1BA}" srcOrd="0" destOrd="3" presId="urn:microsoft.com/office/officeart/2005/8/layout/list1"/>
    <dgm:cxn modelId="{1374DFC2-E6D0-E642-83F0-2DBE2D8E07AC}" type="presOf" srcId="{F3F47A98-7FE5-45A1-8330-908975F9218A}" destId="{E4CE2308-1146-3C4C-AA71-48E64478C576}" srcOrd="0" destOrd="0" presId="urn:microsoft.com/office/officeart/2005/8/layout/list1"/>
    <dgm:cxn modelId="{8D3BB7C6-CAED-6547-BDF8-29D6086D7CD8}" type="presOf" srcId="{34320CFA-2BB8-4A30-8E82-F543A9033ED3}" destId="{BA3E38C2-5B25-5946-A700-C3CAB0EA1C06}" srcOrd="0" destOrd="0" presId="urn:microsoft.com/office/officeart/2005/8/layout/list1"/>
    <dgm:cxn modelId="{062F1EC9-2560-5E46-B6ED-58E5ADC6E15F}" type="presOf" srcId="{03C4B1B7-BF18-4F01-9F2A-C9D74E3D2E48}" destId="{2E65EB57-624F-C743-AC86-D93C255D8512}" srcOrd="0" destOrd="1" presId="urn:microsoft.com/office/officeart/2005/8/layout/list1"/>
    <dgm:cxn modelId="{B5B774CA-E89C-4E8D-B124-9D2C2E47BB21}" srcId="{F3F47A98-7FE5-45A1-8330-908975F9218A}" destId="{CB9F99BE-60B1-4078-8ADC-5265AFE9939F}" srcOrd="0" destOrd="0" parTransId="{419A6CA3-7E31-4FFD-9DCF-A775FA37AB03}" sibTransId="{E85692B9-FCB9-441E-8EE3-7F29628CD365}"/>
    <dgm:cxn modelId="{1310CEDB-4BB7-3442-B477-E7937F34256C}" type="presOf" srcId="{282DA4E3-3A06-49BF-BB37-6FF3ADA7E338}" destId="{A0B21801-5810-4647-B44F-A622A892B1BA}" srcOrd="0" destOrd="1" presId="urn:microsoft.com/office/officeart/2005/8/layout/list1"/>
    <dgm:cxn modelId="{AF204BE0-94AA-4BCA-8188-AF6BAFE480B7}" srcId="{34320CFA-2BB8-4A30-8E82-F543A9033ED3}" destId="{5F8061BD-B67E-4B5E-B3B1-3787CDD5806D}" srcOrd="0" destOrd="0" parTransId="{3156D5DC-F4A6-4D1D-BFB1-0111F341EDE9}" sibTransId="{0D77DD81-AFFE-4DEA-ADDE-7F3C79793069}"/>
    <dgm:cxn modelId="{38DFA5E7-55D2-E442-89F2-310E359051B7}" type="presOf" srcId="{C1E31B74-4FD8-4F18-880B-2ADF7F76C4E5}" destId="{A0B21801-5810-4647-B44F-A622A892B1BA}" srcOrd="0" destOrd="2" presId="urn:microsoft.com/office/officeart/2005/8/layout/list1"/>
    <dgm:cxn modelId="{850421EE-932C-417D-B64A-D73F036C1AE3}" srcId="{F3F47A98-7FE5-45A1-8330-908975F9218A}" destId="{282DA4E3-3A06-49BF-BB37-6FF3ADA7E338}" srcOrd="1" destOrd="0" parTransId="{E23A7ECB-0AFC-433D-8F28-91C6A1F04925}" sibTransId="{54940352-711E-467C-9C2B-18B60BE5762B}"/>
    <dgm:cxn modelId="{AE622FF8-5A50-8841-906B-0BE1F056F94F}" type="presOf" srcId="{C293E8BD-B486-4F1F-A37E-2B70C4B43F1E}" destId="{2E65EB57-624F-C743-AC86-D93C255D8512}" srcOrd="0" destOrd="0" presId="urn:microsoft.com/office/officeart/2005/8/layout/list1"/>
    <dgm:cxn modelId="{000F7F85-6AEF-EE47-B09A-FF473687BA10}" type="presParOf" srcId="{BA3E38C2-5B25-5946-A700-C3CAB0EA1C06}" destId="{2468DD0C-EBDA-B648-97D2-51DCD81AAD9C}" srcOrd="0" destOrd="0" presId="urn:microsoft.com/office/officeart/2005/8/layout/list1"/>
    <dgm:cxn modelId="{512D6306-176B-3143-ACA0-3D441EBEABEA}" type="presParOf" srcId="{2468DD0C-EBDA-B648-97D2-51DCD81AAD9C}" destId="{F3D55D86-B6A3-C446-906D-736FFEC764D6}" srcOrd="0" destOrd="0" presId="urn:microsoft.com/office/officeart/2005/8/layout/list1"/>
    <dgm:cxn modelId="{FB202ED0-F88E-CA4F-84C8-EEC3E73D32F9}" type="presParOf" srcId="{2468DD0C-EBDA-B648-97D2-51DCD81AAD9C}" destId="{6AC6FEB6-9055-2F42-8A80-754B73CB3157}" srcOrd="1" destOrd="0" presId="urn:microsoft.com/office/officeart/2005/8/layout/list1"/>
    <dgm:cxn modelId="{F0C20622-C09D-FB42-883F-4E7FA4760A57}" type="presParOf" srcId="{BA3E38C2-5B25-5946-A700-C3CAB0EA1C06}" destId="{3220BFEB-1F13-8344-BAC9-8B2B46D7DAA5}" srcOrd="1" destOrd="0" presId="urn:microsoft.com/office/officeart/2005/8/layout/list1"/>
    <dgm:cxn modelId="{16A34CC1-175B-D847-947F-2352F5161E6D}" type="presParOf" srcId="{BA3E38C2-5B25-5946-A700-C3CAB0EA1C06}" destId="{2E65EB57-624F-C743-AC86-D93C255D8512}" srcOrd="2" destOrd="0" presId="urn:microsoft.com/office/officeart/2005/8/layout/list1"/>
    <dgm:cxn modelId="{F783E22A-D508-5344-A088-921343A4230E}" type="presParOf" srcId="{BA3E38C2-5B25-5946-A700-C3CAB0EA1C06}" destId="{A4C5327B-145D-5140-87FB-274DB364ECB6}" srcOrd="3" destOrd="0" presId="urn:microsoft.com/office/officeart/2005/8/layout/list1"/>
    <dgm:cxn modelId="{E3DCB16F-43FE-834C-8935-8D7FD4BC1F83}" type="presParOf" srcId="{BA3E38C2-5B25-5946-A700-C3CAB0EA1C06}" destId="{1ECDB2CA-509D-C341-A59C-B07A05603F21}" srcOrd="4" destOrd="0" presId="urn:microsoft.com/office/officeart/2005/8/layout/list1"/>
    <dgm:cxn modelId="{30B85462-64FE-3B49-9D32-C7F4365E6656}" type="presParOf" srcId="{1ECDB2CA-509D-C341-A59C-B07A05603F21}" destId="{E4CE2308-1146-3C4C-AA71-48E64478C576}" srcOrd="0" destOrd="0" presId="urn:microsoft.com/office/officeart/2005/8/layout/list1"/>
    <dgm:cxn modelId="{32481CF2-68AB-124E-A06A-C67723D5E6D2}" type="presParOf" srcId="{1ECDB2CA-509D-C341-A59C-B07A05603F21}" destId="{942CFFDE-6E19-CE49-9832-9A9E2E6298EC}" srcOrd="1" destOrd="0" presId="urn:microsoft.com/office/officeart/2005/8/layout/list1"/>
    <dgm:cxn modelId="{6D9A017F-976B-A847-AF40-C6D991BF4EFE}" type="presParOf" srcId="{BA3E38C2-5B25-5946-A700-C3CAB0EA1C06}" destId="{A5D1E505-E7A2-2D47-99CD-EF4DCFECA170}" srcOrd="5" destOrd="0" presId="urn:microsoft.com/office/officeart/2005/8/layout/list1"/>
    <dgm:cxn modelId="{43478F76-1CF3-0341-92D1-BBCB8CFD06CB}" type="presParOf" srcId="{BA3E38C2-5B25-5946-A700-C3CAB0EA1C06}" destId="{A0B21801-5810-4647-B44F-A622A892B1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20CFA-2BB8-4A30-8E82-F543A9033E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061BD-B67E-4B5E-B3B1-3787CDD5806D}">
      <dgm:prSet custT="1"/>
      <dgm:spPr/>
      <dgm:t>
        <a:bodyPr/>
        <a:lstStyle/>
        <a:p>
          <a:r>
            <a:rPr lang="en-SA" sz="2200" b="0" dirty="0"/>
            <a:t>Predict the DC POWER generated for any weather condition</a:t>
          </a:r>
          <a:endParaRPr lang="en-US" sz="2200" dirty="0"/>
        </a:p>
      </dgm:t>
    </dgm:pt>
    <dgm:pt modelId="{3156D5DC-F4A6-4D1D-BFB1-0111F341EDE9}" type="parTrans" cxnId="{AF204BE0-94AA-4BCA-8188-AF6BAFE480B7}">
      <dgm:prSet/>
      <dgm:spPr/>
      <dgm:t>
        <a:bodyPr/>
        <a:lstStyle/>
        <a:p>
          <a:endParaRPr lang="en-US"/>
        </a:p>
      </dgm:t>
    </dgm:pt>
    <dgm:pt modelId="{0D77DD81-AFFE-4DEA-ADDE-7F3C79793069}" type="sibTrans" cxnId="{AF204BE0-94AA-4BCA-8188-AF6BAFE480B7}">
      <dgm:prSet/>
      <dgm:spPr/>
      <dgm:t>
        <a:bodyPr/>
        <a:lstStyle/>
        <a:p>
          <a:endParaRPr lang="en-US"/>
        </a:p>
      </dgm:t>
    </dgm:pt>
    <dgm:pt modelId="{C293E8BD-B486-4F1F-A37E-2B70C4B43F1E}">
      <dgm:prSet/>
      <dgm:spPr/>
      <dgm:t>
        <a:bodyPr/>
        <a:lstStyle/>
        <a:p>
          <a:r>
            <a:rPr lang="en-SA" b="0" dirty="0"/>
            <a:t>Ambient temperature</a:t>
          </a:r>
          <a:endParaRPr lang="en-US" dirty="0"/>
        </a:p>
      </dgm:t>
    </dgm:pt>
    <dgm:pt modelId="{91024659-1FA3-42B9-B0E1-0C1FEC2DA3C3}" type="parTrans" cxnId="{3097D33C-3D5E-4F0D-8F15-84D0701B0DC9}">
      <dgm:prSet/>
      <dgm:spPr/>
      <dgm:t>
        <a:bodyPr/>
        <a:lstStyle/>
        <a:p>
          <a:endParaRPr lang="en-US"/>
        </a:p>
      </dgm:t>
    </dgm:pt>
    <dgm:pt modelId="{94121EBB-ED6F-4F63-BAFE-180216E238D0}" type="sibTrans" cxnId="{3097D33C-3D5E-4F0D-8F15-84D0701B0DC9}">
      <dgm:prSet/>
      <dgm:spPr/>
      <dgm:t>
        <a:bodyPr/>
        <a:lstStyle/>
        <a:p>
          <a:endParaRPr lang="en-US"/>
        </a:p>
      </dgm:t>
    </dgm:pt>
    <dgm:pt modelId="{47868AF1-A75B-F744-859D-7E0EEBE9E7DF}">
      <dgm:prSet/>
      <dgm:spPr/>
      <dgm:t>
        <a:bodyPr/>
        <a:lstStyle/>
        <a:p>
          <a:endParaRPr lang="en-SA" b="0" dirty="0"/>
        </a:p>
      </dgm:t>
    </dgm:pt>
    <dgm:pt modelId="{54FB6450-744D-574A-8C51-0390771498A4}" type="parTrans" cxnId="{34F83EA5-0E05-7142-A6FA-378EEF737804}">
      <dgm:prSet/>
      <dgm:spPr/>
      <dgm:t>
        <a:bodyPr/>
        <a:lstStyle/>
        <a:p>
          <a:endParaRPr lang="en-US"/>
        </a:p>
      </dgm:t>
    </dgm:pt>
    <dgm:pt modelId="{C91CEC7B-9FAA-2449-84E6-F7C44E21DAD6}" type="sibTrans" cxnId="{34F83EA5-0E05-7142-A6FA-378EEF737804}">
      <dgm:prSet/>
      <dgm:spPr/>
      <dgm:t>
        <a:bodyPr/>
        <a:lstStyle/>
        <a:p>
          <a:endParaRPr lang="en-US"/>
        </a:p>
      </dgm:t>
    </dgm:pt>
    <dgm:pt modelId="{E65E3E11-4A09-A74E-881F-C154E9928273}">
      <dgm:prSet/>
      <dgm:spPr/>
      <dgm:t>
        <a:bodyPr/>
        <a:lstStyle/>
        <a:p>
          <a:r>
            <a:rPr lang="en-SA" b="0"/>
            <a:t>Module temperature</a:t>
          </a:r>
          <a:endParaRPr lang="en-SA" b="0" dirty="0"/>
        </a:p>
      </dgm:t>
    </dgm:pt>
    <dgm:pt modelId="{031D9BBB-C750-4D4F-A68D-75912F0FA432}" type="parTrans" cxnId="{29DACE67-F1C8-4940-A31A-F045C37A63BA}">
      <dgm:prSet/>
      <dgm:spPr/>
      <dgm:t>
        <a:bodyPr/>
        <a:lstStyle/>
        <a:p>
          <a:endParaRPr lang="en-US"/>
        </a:p>
      </dgm:t>
    </dgm:pt>
    <dgm:pt modelId="{44910E07-F08A-0F40-9802-1F6C243EA8DA}" type="sibTrans" cxnId="{29DACE67-F1C8-4940-A31A-F045C37A63BA}">
      <dgm:prSet/>
      <dgm:spPr/>
      <dgm:t>
        <a:bodyPr/>
        <a:lstStyle/>
        <a:p>
          <a:endParaRPr lang="en-US"/>
        </a:p>
      </dgm:t>
    </dgm:pt>
    <dgm:pt modelId="{A2834C25-F8D9-BC4B-991D-3BAE404938C8}">
      <dgm:prSet/>
      <dgm:spPr/>
      <dgm:t>
        <a:bodyPr/>
        <a:lstStyle/>
        <a:p>
          <a:endParaRPr lang="en-SA" b="0" dirty="0"/>
        </a:p>
      </dgm:t>
    </dgm:pt>
    <dgm:pt modelId="{A453424B-7785-A542-9F35-64BD23519299}" type="parTrans" cxnId="{AA02FEC0-D0C3-4040-A978-D9BCE0AE3FEF}">
      <dgm:prSet/>
      <dgm:spPr/>
      <dgm:t>
        <a:bodyPr/>
        <a:lstStyle/>
        <a:p>
          <a:endParaRPr lang="en-US"/>
        </a:p>
      </dgm:t>
    </dgm:pt>
    <dgm:pt modelId="{ACB5400A-0303-D549-B01B-6A42F21A33CC}" type="sibTrans" cxnId="{AA02FEC0-D0C3-4040-A978-D9BCE0AE3FEF}">
      <dgm:prSet/>
      <dgm:spPr/>
      <dgm:t>
        <a:bodyPr/>
        <a:lstStyle/>
        <a:p>
          <a:endParaRPr lang="en-US"/>
        </a:p>
      </dgm:t>
    </dgm:pt>
    <dgm:pt modelId="{6E0F06CA-2B7A-3844-B255-BA4C0497F305}">
      <dgm:prSet/>
      <dgm:spPr/>
      <dgm:t>
        <a:bodyPr/>
        <a:lstStyle/>
        <a:p>
          <a:r>
            <a:rPr lang="en-SA" b="0" dirty="0"/>
            <a:t>Irradiation</a:t>
          </a:r>
        </a:p>
      </dgm:t>
    </dgm:pt>
    <dgm:pt modelId="{EC113D1E-37A8-C440-879C-95C28741D505}" type="parTrans" cxnId="{965CDEC8-0C72-5F4D-9609-F6F79094FE8A}">
      <dgm:prSet/>
      <dgm:spPr/>
      <dgm:t>
        <a:bodyPr/>
        <a:lstStyle/>
        <a:p>
          <a:endParaRPr lang="en-US"/>
        </a:p>
      </dgm:t>
    </dgm:pt>
    <dgm:pt modelId="{F680C113-FBC6-6043-937E-4C88D18B69A1}" type="sibTrans" cxnId="{965CDEC8-0C72-5F4D-9609-F6F79094FE8A}">
      <dgm:prSet/>
      <dgm:spPr/>
      <dgm:t>
        <a:bodyPr/>
        <a:lstStyle/>
        <a:p>
          <a:endParaRPr lang="en-US"/>
        </a:p>
      </dgm:t>
    </dgm:pt>
    <dgm:pt modelId="{BA3E38C2-5B25-5946-A700-C3CAB0EA1C06}" type="pres">
      <dgm:prSet presAssocID="{34320CFA-2BB8-4A30-8E82-F543A9033ED3}" presName="linear" presStyleCnt="0">
        <dgm:presLayoutVars>
          <dgm:dir/>
          <dgm:animLvl val="lvl"/>
          <dgm:resizeHandles val="exact"/>
        </dgm:presLayoutVars>
      </dgm:prSet>
      <dgm:spPr/>
    </dgm:pt>
    <dgm:pt modelId="{2468DD0C-EBDA-B648-97D2-51DCD81AAD9C}" type="pres">
      <dgm:prSet presAssocID="{5F8061BD-B67E-4B5E-B3B1-3787CDD5806D}" presName="parentLin" presStyleCnt="0"/>
      <dgm:spPr/>
    </dgm:pt>
    <dgm:pt modelId="{F3D55D86-B6A3-C446-906D-736FFEC764D6}" type="pres">
      <dgm:prSet presAssocID="{5F8061BD-B67E-4B5E-B3B1-3787CDD5806D}" presName="parentLeftMargin" presStyleLbl="node1" presStyleIdx="0" presStyleCnt="1"/>
      <dgm:spPr/>
    </dgm:pt>
    <dgm:pt modelId="{6AC6FEB6-9055-2F42-8A80-754B73CB3157}" type="pres">
      <dgm:prSet presAssocID="{5F8061BD-B67E-4B5E-B3B1-3787CDD5806D}" presName="parentText" presStyleLbl="node1" presStyleIdx="0" presStyleCnt="1" custScaleX="142857" custScaleY="88232" custLinFactNeighborX="-51483" custLinFactNeighborY="3227">
        <dgm:presLayoutVars>
          <dgm:chMax val="0"/>
          <dgm:bulletEnabled val="1"/>
        </dgm:presLayoutVars>
      </dgm:prSet>
      <dgm:spPr/>
    </dgm:pt>
    <dgm:pt modelId="{3220BFEB-1F13-8344-BAC9-8B2B46D7DAA5}" type="pres">
      <dgm:prSet presAssocID="{5F8061BD-B67E-4B5E-B3B1-3787CDD5806D}" presName="negativeSpace" presStyleCnt="0"/>
      <dgm:spPr/>
    </dgm:pt>
    <dgm:pt modelId="{2E65EB57-624F-C743-AC86-D93C255D8512}" type="pres">
      <dgm:prSet presAssocID="{5F8061BD-B67E-4B5E-B3B1-3787CDD5806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59D3207-A5E1-6F4B-A7EA-DE79BD37EEA2}" type="presOf" srcId="{47868AF1-A75B-F744-859D-7E0EEBE9E7DF}" destId="{2E65EB57-624F-C743-AC86-D93C255D8512}" srcOrd="0" destOrd="1" presId="urn:microsoft.com/office/officeart/2005/8/layout/list1"/>
    <dgm:cxn modelId="{864F131E-F530-194C-BA37-8F949438B0E7}" type="presOf" srcId="{E65E3E11-4A09-A74E-881F-C154E9928273}" destId="{2E65EB57-624F-C743-AC86-D93C255D8512}" srcOrd="0" destOrd="2" presId="urn:microsoft.com/office/officeart/2005/8/layout/list1"/>
    <dgm:cxn modelId="{7B829725-68C2-0749-890B-EA1C7BC07A10}" type="presOf" srcId="{6E0F06CA-2B7A-3844-B255-BA4C0497F305}" destId="{2E65EB57-624F-C743-AC86-D93C255D8512}" srcOrd="0" destOrd="4" presId="urn:microsoft.com/office/officeart/2005/8/layout/list1"/>
    <dgm:cxn modelId="{3097D33C-3D5E-4F0D-8F15-84D0701B0DC9}" srcId="{5F8061BD-B67E-4B5E-B3B1-3787CDD5806D}" destId="{C293E8BD-B486-4F1F-A37E-2B70C4B43F1E}" srcOrd="0" destOrd="0" parTransId="{91024659-1FA3-42B9-B0E1-0C1FEC2DA3C3}" sibTransId="{94121EBB-ED6F-4F63-BAFE-180216E238D0}"/>
    <dgm:cxn modelId="{A940AD4B-D289-C345-8A19-41AC789BEEDA}" type="presOf" srcId="{5F8061BD-B67E-4B5E-B3B1-3787CDD5806D}" destId="{F3D55D86-B6A3-C446-906D-736FFEC764D6}" srcOrd="0" destOrd="0" presId="urn:microsoft.com/office/officeart/2005/8/layout/list1"/>
    <dgm:cxn modelId="{D5C00160-1D81-E543-8741-9DE883A35A8F}" type="presOf" srcId="{A2834C25-F8D9-BC4B-991D-3BAE404938C8}" destId="{2E65EB57-624F-C743-AC86-D93C255D8512}" srcOrd="0" destOrd="3" presId="urn:microsoft.com/office/officeart/2005/8/layout/list1"/>
    <dgm:cxn modelId="{29DACE67-F1C8-4940-A31A-F045C37A63BA}" srcId="{5F8061BD-B67E-4B5E-B3B1-3787CDD5806D}" destId="{E65E3E11-4A09-A74E-881F-C154E9928273}" srcOrd="2" destOrd="0" parTransId="{031D9BBB-C750-4D4F-A68D-75912F0FA432}" sibTransId="{44910E07-F08A-0F40-9802-1F6C243EA8DA}"/>
    <dgm:cxn modelId="{8A1C659E-838D-B947-BAB2-C9210E072BE1}" type="presOf" srcId="{5F8061BD-B67E-4B5E-B3B1-3787CDD5806D}" destId="{6AC6FEB6-9055-2F42-8A80-754B73CB3157}" srcOrd="1" destOrd="0" presId="urn:microsoft.com/office/officeart/2005/8/layout/list1"/>
    <dgm:cxn modelId="{34F83EA5-0E05-7142-A6FA-378EEF737804}" srcId="{5F8061BD-B67E-4B5E-B3B1-3787CDD5806D}" destId="{47868AF1-A75B-F744-859D-7E0EEBE9E7DF}" srcOrd="1" destOrd="0" parTransId="{54FB6450-744D-574A-8C51-0390771498A4}" sibTransId="{C91CEC7B-9FAA-2449-84E6-F7C44E21DAD6}"/>
    <dgm:cxn modelId="{AA02FEC0-D0C3-4040-A978-D9BCE0AE3FEF}" srcId="{5F8061BD-B67E-4B5E-B3B1-3787CDD5806D}" destId="{A2834C25-F8D9-BC4B-991D-3BAE404938C8}" srcOrd="3" destOrd="0" parTransId="{A453424B-7785-A542-9F35-64BD23519299}" sibTransId="{ACB5400A-0303-D549-B01B-6A42F21A33CC}"/>
    <dgm:cxn modelId="{8D3BB7C6-CAED-6547-BDF8-29D6086D7CD8}" type="presOf" srcId="{34320CFA-2BB8-4A30-8E82-F543A9033ED3}" destId="{BA3E38C2-5B25-5946-A700-C3CAB0EA1C06}" srcOrd="0" destOrd="0" presId="urn:microsoft.com/office/officeart/2005/8/layout/list1"/>
    <dgm:cxn modelId="{965CDEC8-0C72-5F4D-9609-F6F79094FE8A}" srcId="{5F8061BD-B67E-4B5E-B3B1-3787CDD5806D}" destId="{6E0F06CA-2B7A-3844-B255-BA4C0497F305}" srcOrd="4" destOrd="0" parTransId="{EC113D1E-37A8-C440-879C-95C28741D505}" sibTransId="{F680C113-FBC6-6043-937E-4C88D18B69A1}"/>
    <dgm:cxn modelId="{AF204BE0-94AA-4BCA-8188-AF6BAFE480B7}" srcId="{34320CFA-2BB8-4A30-8E82-F543A9033ED3}" destId="{5F8061BD-B67E-4B5E-B3B1-3787CDD5806D}" srcOrd="0" destOrd="0" parTransId="{3156D5DC-F4A6-4D1D-BFB1-0111F341EDE9}" sibTransId="{0D77DD81-AFFE-4DEA-ADDE-7F3C79793069}"/>
    <dgm:cxn modelId="{AE622FF8-5A50-8841-906B-0BE1F056F94F}" type="presOf" srcId="{C293E8BD-B486-4F1F-A37E-2B70C4B43F1E}" destId="{2E65EB57-624F-C743-AC86-D93C255D8512}" srcOrd="0" destOrd="0" presId="urn:microsoft.com/office/officeart/2005/8/layout/list1"/>
    <dgm:cxn modelId="{000F7F85-6AEF-EE47-B09A-FF473687BA10}" type="presParOf" srcId="{BA3E38C2-5B25-5946-A700-C3CAB0EA1C06}" destId="{2468DD0C-EBDA-B648-97D2-51DCD81AAD9C}" srcOrd="0" destOrd="0" presId="urn:microsoft.com/office/officeart/2005/8/layout/list1"/>
    <dgm:cxn modelId="{512D6306-176B-3143-ACA0-3D441EBEABEA}" type="presParOf" srcId="{2468DD0C-EBDA-B648-97D2-51DCD81AAD9C}" destId="{F3D55D86-B6A3-C446-906D-736FFEC764D6}" srcOrd="0" destOrd="0" presId="urn:microsoft.com/office/officeart/2005/8/layout/list1"/>
    <dgm:cxn modelId="{FB202ED0-F88E-CA4F-84C8-EEC3E73D32F9}" type="presParOf" srcId="{2468DD0C-EBDA-B648-97D2-51DCD81AAD9C}" destId="{6AC6FEB6-9055-2F42-8A80-754B73CB3157}" srcOrd="1" destOrd="0" presId="urn:microsoft.com/office/officeart/2005/8/layout/list1"/>
    <dgm:cxn modelId="{F0C20622-C09D-FB42-883F-4E7FA4760A57}" type="presParOf" srcId="{BA3E38C2-5B25-5946-A700-C3CAB0EA1C06}" destId="{3220BFEB-1F13-8344-BAC9-8B2B46D7DAA5}" srcOrd="1" destOrd="0" presId="urn:microsoft.com/office/officeart/2005/8/layout/list1"/>
    <dgm:cxn modelId="{16A34CC1-175B-D847-947F-2352F5161E6D}" type="presParOf" srcId="{BA3E38C2-5B25-5946-A700-C3CAB0EA1C06}" destId="{2E65EB57-624F-C743-AC86-D93C255D8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533CA7-43B5-4728-BAF4-18CB39AE6C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E6A3DC-C13E-484B-9BB8-F956639B290B}">
      <dgm:prSet/>
      <dgm:spPr/>
      <dgm:t>
        <a:bodyPr/>
        <a:lstStyle/>
        <a:p>
          <a:r>
            <a:rPr lang="en-US" b="0"/>
            <a:t>Regression model</a:t>
          </a:r>
          <a:endParaRPr lang="en-US"/>
        </a:p>
      </dgm:t>
    </dgm:pt>
    <dgm:pt modelId="{1F598A3C-4628-45A9-A6C2-2360D3CA68B4}" type="parTrans" cxnId="{C27C72B8-224C-4B9D-9577-449976A47044}">
      <dgm:prSet/>
      <dgm:spPr/>
      <dgm:t>
        <a:bodyPr/>
        <a:lstStyle/>
        <a:p>
          <a:endParaRPr lang="en-US"/>
        </a:p>
      </dgm:t>
    </dgm:pt>
    <dgm:pt modelId="{E503FB58-EDBA-4632-9038-CD5765055DAB}" type="sibTrans" cxnId="{C27C72B8-224C-4B9D-9577-449976A47044}">
      <dgm:prSet/>
      <dgm:spPr/>
      <dgm:t>
        <a:bodyPr/>
        <a:lstStyle/>
        <a:p>
          <a:endParaRPr lang="en-US"/>
        </a:p>
      </dgm:t>
    </dgm:pt>
    <dgm:pt modelId="{0FC3B72D-BD17-45AF-8E98-E1D5D7BE4D8A}">
      <dgm:prSet/>
      <dgm:spPr/>
      <dgm:t>
        <a:bodyPr/>
        <a:lstStyle/>
        <a:p>
          <a:r>
            <a:rPr lang="en-US" b="0"/>
            <a:t>Continuous data</a:t>
          </a:r>
          <a:endParaRPr lang="en-US"/>
        </a:p>
      </dgm:t>
    </dgm:pt>
    <dgm:pt modelId="{89F83912-36A1-480A-80C0-CE908C011187}" type="parTrans" cxnId="{1C1BD1DA-98D2-42C9-B5A2-6A7C934B4D79}">
      <dgm:prSet/>
      <dgm:spPr/>
      <dgm:t>
        <a:bodyPr/>
        <a:lstStyle/>
        <a:p>
          <a:endParaRPr lang="en-US"/>
        </a:p>
      </dgm:t>
    </dgm:pt>
    <dgm:pt modelId="{8C698266-87FC-4C67-BF56-38BCAE67BD6B}" type="sibTrans" cxnId="{1C1BD1DA-98D2-42C9-B5A2-6A7C934B4D79}">
      <dgm:prSet/>
      <dgm:spPr/>
      <dgm:t>
        <a:bodyPr/>
        <a:lstStyle/>
        <a:p>
          <a:endParaRPr lang="en-US"/>
        </a:p>
      </dgm:t>
    </dgm:pt>
    <dgm:pt modelId="{C40172A3-A543-4537-926B-0106DA056A42}">
      <dgm:prSet/>
      <dgm:spPr/>
      <dgm:t>
        <a:bodyPr/>
        <a:lstStyle/>
        <a:p>
          <a:r>
            <a:rPr lang="en-US" b="0"/>
            <a:t>Robust regression model (Random forest, KNN etc)</a:t>
          </a:r>
          <a:endParaRPr lang="en-US"/>
        </a:p>
      </dgm:t>
    </dgm:pt>
    <dgm:pt modelId="{D35A3DC5-196E-487C-9727-4975BE01EF3E}" type="parTrans" cxnId="{A552D25B-7E30-4A9B-88AA-664C96255280}">
      <dgm:prSet/>
      <dgm:spPr/>
      <dgm:t>
        <a:bodyPr/>
        <a:lstStyle/>
        <a:p>
          <a:endParaRPr lang="en-US"/>
        </a:p>
      </dgm:t>
    </dgm:pt>
    <dgm:pt modelId="{F47B918D-6461-4DF9-B7A7-4A780B452B4D}" type="sibTrans" cxnId="{A552D25B-7E30-4A9B-88AA-664C96255280}">
      <dgm:prSet/>
      <dgm:spPr/>
      <dgm:t>
        <a:bodyPr/>
        <a:lstStyle/>
        <a:p>
          <a:endParaRPr lang="en-US"/>
        </a:p>
      </dgm:t>
    </dgm:pt>
    <dgm:pt modelId="{20FFE283-EB38-4809-9827-082BD5650B3E}">
      <dgm:prSet/>
      <dgm:spPr/>
      <dgm:t>
        <a:bodyPr/>
        <a:lstStyle/>
        <a:p>
          <a:r>
            <a:rPr lang="en-US" b="0"/>
            <a:t>High variablitiy of data</a:t>
          </a:r>
          <a:endParaRPr lang="en-US"/>
        </a:p>
      </dgm:t>
    </dgm:pt>
    <dgm:pt modelId="{4391D824-DEF5-4FC3-A847-A004E8A31841}" type="parTrans" cxnId="{0812E048-A9C3-4008-BE2F-0486F4EB9F5F}">
      <dgm:prSet/>
      <dgm:spPr/>
      <dgm:t>
        <a:bodyPr/>
        <a:lstStyle/>
        <a:p>
          <a:endParaRPr lang="en-US"/>
        </a:p>
      </dgm:t>
    </dgm:pt>
    <dgm:pt modelId="{A2D65DCB-13BA-4704-804E-3CFA1D3F8AB1}" type="sibTrans" cxnId="{0812E048-A9C3-4008-BE2F-0486F4EB9F5F}">
      <dgm:prSet/>
      <dgm:spPr/>
      <dgm:t>
        <a:bodyPr/>
        <a:lstStyle/>
        <a:p>
          <a:endParaRPr lang="en-US"/>
        </a:p>
      </dgm:t>
    </dgm:pt>
    <dgm:pt modelId="{02A1524B-9E13-4903-9326-6A2A57E5223A}">
      <dgm:prSet/>
      <dgm:spPr/>
      <dgm:t>
        <a:bodyPr/>
        <a:lstStyle/>
        <a:p>
          <a:r>
            <a:rPr lang="en-US" b="0"/>
            <a:t>Scaling – Sklearn MinMaxScaler</a:t>
          </a:r>
          <a:endParaRPr lang="en-US"/>
        </a:p>
      </dgm:t>
    </dgm:pt>
    <dgm:pt modelId="{22420820-1B19-4481-B7BB-DA09DCC38C96}" type="parTrans" cxnId="{4BF74AD1-9594-4645-9CFB-586D9E243315}">
      <dgm:prSet/>
      <dgm:spPr/>
      <dgm:t>
        <a:bodyPr/>
        <a:lstStyle/>
        <a:p>
          <a:endParaRPr lang="en-US"/>
        </a:p>
      </dgm:t>
    </dgm:pt>
    <dgm:pt modelId="{8D9E63F1-0394-41B0-A656-89BA44EAD314}" type="sibTrans" cxnId="{4BF74AD1-9594-4645-9CFB-586D9E243315}">
      <dgm:prSet/>
      <dgm:spPr/>
      <dgm:t>
        <a:bodyPr/>
        <a:lstStyle/>
        <a:p>
          <a:endParaRPr lang="en-US"/>
        </a:p>
      </dgm:t>
    </dgm:pt>
    <dgm:pt modelId="{ADAF46A1-29DA-4822-817E-B94BF821633C}">
      <dgm:prSet/>
      <dgm:spPr/>
      <dgm:t>
        <a:bodyPr/>
        <a:lstStyle/>
        <a:p>
          <a:r>
            <a:rPr lang="en-US" b="0"/>
            <a:t>Target and input features have widely varying ranges</a:t>
          </a:r>
          <a:endParaRPr lang="en-US"/>
        </a:p>
      </dgm:t>
    </dgm:pt>
    <dgm:pt modelId="{3D399507-FAEA-4D1A-B643-B718F2EC6950}" type="parTrans" cxnId="{7222260F-DA50-41BA-B102-89FE633147C0}">
      <dgm:prSet/>
      <dgm:spPr/>
      <dgm:t>
        <a:bodyPr/>
        <a:lstStyle/>
        <a:p>
          <a:endParaRPr lang="en-US"/>
        </a:p>
      </dgm:t>
    </dgm:pt>
    <dgm:pt modelId="{04DDC20D-DB2A-4645-A8B7-6DDDC68DC7D0}" type="sibTrans" cxnId="{7222260F-DA50-41BA-B102-89FE633147C0}">
      <dgm:prSet/>
      <dgm:spPr/>
      <dgm:t>
        <a:bodyPr/>
        <a:lstStyle/>
        <a:p>
          <a:endParaRPr lang="en-US"/>
        </a:p>
      </dgm:t>
    </dgm:pt>
    <dgm:pt modelId="{98963F58-1A87-5D4C-B322-4D26848B8BC9}" type="pres">
      <dgm:prSet presAssocID="{FF533CA7-43B5-4728-BAF4-18CB39AE6CED}" presName="Name0" presStyleCnt="0">
        <dgm:presLayoutVars>
          <dgm:dir/>
          <dgm:animLvl val="lvl"/>
          <dgm:resizeHandles val="exact"/>
        </dgm:presLayoutVars>
      </dgm:prSet>
      <dgm:spPr/>
    </dgm:pt>
    <dgm:pt modelId="{0593759E-F3E3-BE4B-A00B-EB597ADC44CC}" type="pres">
      <dgm:prSet presAssocID="{22E6A3DC-C13E-484B-9BB8-F956639B290B}" presName="linNode" presStyleCnt="0"/>
      <dgm:spPr/>
    </dgm:pt>
    <dgm:pt modelId="{3A3FF01F-C645-F44D-9F3F-92F33C98CFFD}" type="pres">
      <dgm:prSet presAssocID="{22E6A3DC-C13E-484B-9BB8-F956639B290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F729140-902A-7C45-8D33-046DDBC4B5B0}" type="pres">
      <dgm:prSet presAssocID="{22E6A3DC-C13E-484B-9BB8-F956639B290B}" presName="descendantText" presStyleLbl="alignAccFollowNode1" presStyleIdx="0" presStyleCnt="3">
        <dgm:presLayoutVars>
          <dgm:bulletEnabled val="1"/>
        </dgm:presLayoutVars>
      </dgm:prSet>
      <dgm:spPr/>
    </dgm:pt>
    <dgm:pt modelId="{708C9863-0126-6746-8422-AC34C0C3AC26}" type="pres">
      <dgm:prSet presAssocID="{E503FB58-EDBA-4632-9038-CD5765055DAB}" presName="sp" presStyleCnt="0"/>
      <dgm:spPr/>
    </dgm:pt>
    <dgm:pt modelId="{7A3E4660-A75C-D34E-8765-3EC1506A95AD}" type="pres">
      <dgm:prSet presAssocID="{C40172A3-A543-4537-926B-0106DA056A42}" presName="linNode" presStyleCnt="0"/>
      <dgm:spPr/>
    </dgm:pt>
    <dgm:pt modelId="{57BF3B49-5A04-984B-AA66-4685F3E65E80}" type="pres">
      <dgm:prSet presAssocID="{C40172A3-A543-4537-926B-0106DA056A4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B967D9D-9E4B-D941-866B-7622E8509A23}" type="pres">
      <dgm:prSet presAssocID="{C40172A3-A543-4537-926B-0106DA056A42}" presName="descendantText" presStyleLbl="alignAccFollowNode1" presStyleIdx="1" presStyleCnt="3">
        <dgm:presLayoutVars>
          <dgm:bulletEnabled val="1"/>
        </dgm:presLayoutVars>
      </dgm:prSet>
      <dgm:spPr/>
    </dgm:pt>
    <dgm:pt modelId="{E56C1CE5-89DD-524A-BE64-8E9B1551DFD1}" type="pres">
      <dgm:prSet presAssocID="{F47B918D-6461-4DF9-B7A7-4A780B452B4D}" presName="sp" presStyleCnt="0"/>
      <dgm:spPr/>
    </dgm:pt>
    <dgm:pt modelId="{BAFF421F-17EF-C24D-BA4D-418CCBA12744}" type="pres">
      <dgm:prSet presAssocID="{02A1524B-9E13-4903-9326-6A2A57E5223A}" presName="linNode" presStyleCnt="0"/>
      <dgm:spPr/>
    </dgm:pt>
    <dgm:pt modelId="{0629C53E-6056-6E47-ABF0-D99830EF822D}" type="pres">
      <dgm:prSet presAssocID="{02A1524B-9E13-4903-9326-6A2A57E5223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F12B445-3776-A147-B289-0CD4F15C4765}" type="pres">
      <dgm:prSet presAssocID="{02A1524B-9E13-4903-9326-6A2A57E5223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22260F-DA50-41BA-B102-89FE633147C0}" srcId="{02A1524B-9E13-4903-9326-6A2A57E5223A}" destId="{ADAF46A1-29DA-4822-817E-B94BF821633C}" srcOrd="0" destOrd="0" parTransId="{3D399507-FAEA-4D1A-B643-B718F2EC6950}" sibTransId="{04DDC20D-DB2A-4645-A8B7-6DDDC68DC7D0}"/>
    <dgm:cxn modelId="{A167262C-7FE5-AC4C-9E66-FCA959100946}" type="presOf" srcId="{C40172A3-A543-4537-926B-0106DA056A42}" destId="{57BF3B49-5A04-984B-AA66-4685F3E65E80}" srcOrd="0" destOrd="0" presId="urn:microsoft.com/office/officeart/2005/8/layout/vList5"/>
    <dgm:cxn modelId="{1AB2282F-DDB9-DC42-96F6-1ACE16B5D473}" type="presOf" srcId="{20FFE283-EB38-4809-9827-082BD5650B3E}" destId="{AB967D9D-9E4B-D941-866B-7622E8509A23}" srcOrd="0" destOrd="0" presId="urn:microsoft.com/office/officeart/2005/8/layout/vList5"/>
    <dgm:cxn modelId="{0812E048-A9C3-4008-BE2F-0486F4EB9F5F}" srcId="{C40172A3-A543-4537-926B-0106DA056A42}" destId="{20FFE283-EB38-4809-9827-082BD5650B3E}" srcOrd="0" destOrd="0" parTransId="{4391D824-DEF5-4FC3-A847-A004E8A31841}" sibTransId="{A2D65DCB-13BA-4704-804E-3CFA1D3F8AB1}"/>
    <dgm:cxn modelId="{5F64C259-BD0D-A94E-81C8-0CBAF64FE822}" type="presOf" srcId="{02A1524B-9E13-4903-9326-6A2A57E5223A}" destId="{0629C53E-6056-6E47-ABF0-D99830EF822D}" srcOrd="0" destOrd="0" presId="urn:microsoft.com/office/officeart/2005/8/layout/vList5"/>
    <dgm:cxn modelId="{A552D25B-7E30-4A9B-88AA-664C96255280}" srcId="{FF533CA7-43B5-4728-BAF4-18CB39AE6CED}" destId="{C40172A3-A543-4537-926B-0106DA056A42}" srcOrd="1" destOrd="0" parTransId="{D35A3DC5-196E-487C-9727-4975BE01EF3E}" sibTransId="{F47B918D-6461-4DF9-B7A7-4A780B452B4D}"/>
    <dgm:cxn modelId="{61A55C6E-8FC6-0D4A-ACC5-3FAC7C682C75}" type="presOf" srcId="{0FC3B72D-BD17-45AF-8E98-E1D5D7BE4D8A}" destId="{BF729140-902A-7C45-8D33-046DDBC4B5B0}" srcOrd="0" destOrd="0" presId="urn:microsoft.com/office/officeart/2005/8/layout/vList5"/>
    <dgm:cxn modelId="{67126696-9A29-7448-B62A-368B796E1ED7}" type="presOf" srcId="{22E6A3DC-C13E-484B-9BB8-F956639B290B}" destId="{3A3FF01F-C645-F44D-9F3F-92F33C98CFFD}" srcOrd="0" destOrd="0" presId="urn:microsoft.com/office/officeart/2005/8/layout/vList5"/>
    <dgm:cxn modelId="{C27C72B8-224C-4B9D-9577-449976A47044}" srcId="{FF533CA7-43B5-4728-BAF4-18CB39AE6CED}" destId="{22E6A3DC-C13E-484B-9BB8-F956639B290B}" srcOrd="0" destOrd="0" parTransId="{1F598A3C-4628-45A9-A6C2-2360D3CA68B4}" sibTransId="{E503FB58-EDBA-4632-9038-CD5765055DAB}"/>
    <dgm:cxn modelId="{43B398D0-539E-3244-8E26-713F1897004E}" type="presOf" srcId="{ADAF46A1-29DA-4822-817E-B94BF821633C}" destId="{2F12B445-3776-A147-B289-0CD4F15C4765}" srcOrd="0" destOrd="0" presId="urn:microsoft.com/office/officeart/2005/8/layout/vList5"/>
    <dgm:cxn modelId="{4BF74AD1-9594-4645-9CFB-586D9E243315}" srcId="{FF533CA7-43B5-4728-BAF4-18CB39AE6CED}" destId="{02A1524B-9E13-4903-9326-6A2A57E5223A}" srcOrd="2" destOrd="0" parTransId="{22420820-1B19-4481-B7BB-DA09DCC38C96}" sibTransId="{8D9E63F1-0394-41B0-A656-89BA44EAD314}"/>
    <dgm:cxn modelId="{1C1BD1DA-98D2-42C9-B5A2-6A7C934B4D79}" srcId="{22E6A3DC-C13E-484B-9BB8-F956639B290B}" destId="{0FC3B72D-BD17-45AF-8E98-E1D5D7BE4D8A}" srcOrd="0" destOrd="0" parTransId="{89F83912-36A1-480A-80C0-CE908C011187}" sibTransId="{8C698266-87FC-4C67-BF56-38BCAE67BD6B}"/>
    <dgm:cxn modelId="{CE143DFC-58E0-B74E-817F-EDA2B636ECE2}" type="presOf" srcId="{FF533CA7-43B5-4728-BAF4-18CB39AE6CED}" destId="{98963F58-1A87-5D4C-B322-4D26848B8BC9}" srcOrd="0" destOrd="0" presId="urn:microsoft.com/office/officeart/2005/8/layout/vList5"/>
    <dgm:cxn modelId="{80D22368-ABF7-4045-B725-4A9C51A6DB8E}" type="presParOf" srcId="{98963F58-1A87-5D4C-B322-4D26848B8BC9}" destId="{0593759E-F3E3-BE4B-A00B-EB597ADC44CC}" srcOrd="0" destOrd="0" presId="urn:microsoft.com/office/officeart/2005/8/layout/vList5"/>
    <dgm:cxn modelId="{A0B2B677-E598-6440-A952-2C9E86278AE4}" type="presParOf" srcId="{0593759E-F3E3-BE4B-A00B-EB597ADC44CC}" destId="{3A3FF01F-C645-F44D-9F3F-92F33C98CFFD}" srcOrd="0" destOrd="0" presId="urn:microsoft.com/office/officeart/2005/8/layout/vList5"/>
    <dgm:cxn modelId="{F72DB881-EA62-2149-A00E-6C57E532548A}" type="presParOf" srcId="{0593759E-F3E3-BE4B-A00B-EB597ADC44CC}" destId="{BF729140-902A-7C45-8D33-046DDBC4B5B0}" srcOrd="1" destOrd="0" presId="urn:microsoft.com/office/officeart/2005/8/layout/vList5"/>
    <dgm:cxn modelId="{B81BE9EA-1753-AC42-BC6B-FCB133893205}" type="presParOf" srcId="{98963F58-1A87-5D4C-B322-4D26848B8BC9}" destId="{708C9863-0126-6746-8422-AC34C0C3AC26}" srcOrd="1" destOrd="0" presId="urn:microsoft.com/office/officeart/2005/8/layout/vList5"/>
    <dgm:cxn modelId="{76CA5A00-CFA6-AA4C-84DF-6FBD7DDCEC93}" type="presParOf" srcId="{98963F58-1A87-5D4C-B322-4D26848B8BC9}" destId="{7A3E4660-A75C-D34E-8765-3EC1506A95AD}" srcOrd="2" destOrd="0" presId="urn:microsoft.com/office/officeart/2005/8/layout/vList5"/>
    <dgm:cxn modelId="{26FD5B6E-1447-7C49-9B1B-0ADBADECAC36}" type="presParOf" srcId="{7A3E4660-A75C-D34E-8765-3EC1506A95AD}" destId="{57BF3B49-5A04-984B-AA66-4685F3E65E80}" srcOrd="0" destOrd="0" presId="urn:microsoft.com/office/officeart/2005/8/layout/vList5"/>
    <dgm:cxn modelId="{6FE4A862-DA9A-3E49-82D9-EA15A96CD916}" type="presParOf" srcId="{7A3E4660-A75C-D34E-8765-3EC1506A95AD}" destId="{AB967D9D-9E4B-D941-866B-7622E8509A23}" srcOrd="1" destOrd="0" presId="urn:microsoft.com/office/officeart/2005/8/layout/vList5"/>
    <dgm:cxn modelId="{A383DCF6-1DF0-7341-B96B-A6F7273899F4}" type="presParOf" srcId="{98963F58-1A87-5D4C-B322-4D26848B8BC9}" destId="{E56C1CE5-89DD-524A-BE64-8E9B1551DFD1}" srcOrd="3" destOrd="0" presId="urn:microsoft.com/office/officeart/2005/8/layout/vList5"/>
    <dgm:cxn modelId="{3AE2D03F-520C-374A-A3D1-0A94DE5A4ED4}" type="presParOf" srcId="{98963F58-1A87-5D4C-B322-4D26848B8BC9}" destId="{BAFF421F-17EF-C24D-BA4D-418CCBA12744}" srcOrd="4" destOrd="0" presId="urn:microsoft.com/office/officeart/2005/8/layout/vList5"/>
    <dgm:cxn modelId="{3E065B77-AE19-2746-8E7F-A84D6C4E3C6B}" type="presParOf" srcId="{BAFF421F-17EF-C24D-BA4D-418CCBA12744}" destId="{0629C53E-6056-6E47-ABF0-D99830EF822D}" srcOrd="0" destOrd="0" presId="urn:microsoft.com/office/officeart/2005/8/layout/vList5"/>
    <dgm:cxn modelId="{31EB730D-220D-BD4E-8874-74CE2120FC4C}" type="presParOf" srcId="{BAFF421F-17EF-C24D-BA4D-418CCBA12744}" destId="{2F12B445-3776-A147-B289-0CD4F15C47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5EB57-624F-C743-AC86-D93C255D8512}">
      <dsp:nvSpPr>
        <dsp:cNvPr id="0" name=""/>
        <dsp:cNvSpPr/>
      </dsp:nvSpPr>
      <dsp:spPr>
        <a:xfrm>
          <a:off x="0" y="359156"/>
          <a:ext cx="8743950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628" tIns="395732" rIns="6786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/>
            <a:t>Merge power and sensor data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/>
            <a:t>Treat both plants seperately</a:t>
          </a:r>
          <a:endParaRPr lang="en-US" sz="1900" kern="1200"/>
        </a:p>
      </dsp:txBody>
      <dsp:txXfrm>
        <a:off x="0" y="359156"/>
        <a:ext cx="8743950" cy="1167075"/>
      </dsp:txXfrm>
    </dsp:sp>
    <dsp:sp modelId="{6AC6FEB6-9055-2F42-8A80-754B73CB3157}">
      <dsp:nvSpPr>
        <dsp:cNvPr id="0" name=""/>
        <dsp:cNvSpPr/>
      </dsp:nvSpPr>
      <dsp:spPr>
        <a:xfrm>
          <a:off x="437197" y="78716"/>
          <a:ext cx="61207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50" tIns="0" rIns="2313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Decisions:</a:t>
          </a:r>
          <a:endParaRPr lang="en-US" sz="1900" kern="1200"/>
        </a:p>
      </dsp:txBody>
      <dsp:txXfrm>
        <a:off x="464577" y="106096"/>
        <a:ext cx="6066005" cy="506120"/>
      </dsp:txXfrm>
    </dsp:sp>
    <dsp:sp modelId="{A0B21801-5810-4647-B44F-A622A892B1BA}">
      <dsp:nvSpPr>
        <dsp:cNvPr id="0" name=""/>
        <dsp:cNvSpPr/>
      </dsp:nvSpPr>
      <dsp:spPr>
        <a:xfrm>
          <a:off x="0" y="1909271"/>
          <a:ext cx="8743950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628" tIns="395732" rIns="6786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/>
            <a:t>Ambient temperature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/>
            <a:t>Module temperature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/>
            <a:t>Irradiation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/>
            <a:t>DC Power (target)</a:t>
          </a:r>
          <a:endParaRPr lang="en-US" sz="1900" kern="1200"/>
        </a:p>
      </dsp:txBody>
      <dsp:txXfrm>
        <a:off x="0" y="1909271"/>
        <a:ext cx="8743950" cy="1855350"/>
      </dsp:txXfrm>
    </dsp:sp>
    <dsp:sp modelId="{942CFFDE-6E19-CE49-9832-9A9E2E6298EC}">
      <dsp:nvSpPr>
        <dsp:cNvPr id="0" name=""/>
        <dsp:cNvSpPr/>
      </dsp:nvSpPr>
      <dsp:spPr>
        <a:xfrm>
          <a:off x="437197" y="1628831"/>
          <a:ext cx="612076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50" tIns="0" rIns="2313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Selected features:</a:t>
          </a:r>
          <a:endParaRPr lang="en-US" sz="1900" kern="1200"/>
        </a:p>
      </dsp:txBody>
      <dsp:txXfrm>
        <a:off x="464577" y="1656211"/>
        <a:ext cx="606600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5EB57-624F-C743-AC86-D93C255D8512}">
      <dsp:nvSpPr>
        <dsp:cNvPr id="0" name=""/>
        <dsp:cNvSpPr/>
      </dsp:nvSpPr>
      <dsp:spPr>
        <a:xfrm>
          <a:off x="0" y="342710"/>
          <a:ext cx="8743950" cy="349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628" tIns="624840" rIns="67862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A" sz="3000" b="0" kern="1200" dirty="0"/>
            <a:t>Ambient temperature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A" sz="3000" b="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A" sz="3000" b="0" kern="1200"/>
            <a:t>Module temperature</a:t>
          </a:r>
          <a:endParaRPr lang="en-SA" sz="3000" b="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A" sz="3000" b="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A" sz="3000" b="0" kern="1200" dirty="0"/>
            <a:t>Irradiation</a:t>
          </a:r>
        </a:p>
      </dsp:txBody>
      <dsp:txXfrm>
        <a:off x="0" y="342710"/>
        <a:ext cx="8743950" cy="3496500"/>
      </dsp:txXfrm>
    </dsp:sp>
    <dsp:sp modelId="{6AC6FEB6-9055-2F42-8A80-754B73CB3157}">
      <dsp:nvSpPr>
        <dsp:cNvPr id="0" name=""/>
        <dsp:cNvSpPr/>
      </dsp:nvSpPr>
      <dsp:spPr>
        <a:xfrm>
          <a:off x="201965" y="32706"/>
          <a:ext cx="8325530" cy="78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50" tIns="0" rIns="23135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A" sz="2200" b="0" kern="1200" dirty="0"/>
            <a:t>Predict the DC POWER generated for any weather condition</a:t>
          </a:r>
          <a:endParaRPr lang="en-US" sz="2200" kern="1200" dirty="0"/>
        </a:p>
      </dsp:txBody>
      <dsp:txXfrm>
        <a:off x="240109" y="70850"/>
        <a:ext cx="8249242" cy="7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29140-902A-7C45-8D33-046DDBC4B5B0}">
      <dsp:nvSpPr>
        <dsp:cNvPr id="0" name=""/>
        <dsp:cNvSpPr/>
      </dsp:nvSpPr>
      <dsp:spPr>
        <a:xfrm rot="5400000">
          <a:off x="7337425" y="-3089407"/>
          <a:ext cx="928240" cy="73426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/>
            <a:t>Continuous data</a:t>
          </a:r>
          <a:endParaRPr lang="en-US" sz="2400" kern="1200"/>
        </a:p>
      </dsp:txBody>
      <dsp:txXfrm rot="-5400000">
        <a:off x="4130230" y="163101"/>
        <a:ext cx="7297318" cy="837614"/>
      </dsp:txXfrm>
    </dsp:sp>
    <dsp:sp modelId="{3A3FF01F-C645-F44D-9F3F-92F33C98CFFD}">
      <dsp:nvSpPr>
        <dsp:cNvPr id="0" name=""/>
        <dsp:cNvSpPr/>
      </dsp:nvSpPr>
      <dsp:spPr>
        <a:xfrm>
          <a:off x="0" y="1758"/>
          <a:ext cx="4130229" cy="1160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Regression model</a:t>
          </a:r>
          <a:endParaRPr lang="en-US" sz="2600" kern="1200"/>
        </a:p>
      </dsp:txBody>
      <dsp:txXfrm>
        <a:off x="56641" y="58399"/>
        <a:ext cx="4016947" cy="1047018"/>
      </dsp:txXfrm>
    </dsp:sp>
    <dsp:sp modelId="{AB967D9D-9E4B-D941-866B-7622E8509A23}">
      <dsp:nvSpPr>
        <dsp:cNvPr id="0" name=""/>
        <dsp:cNvSpPr/>
      </dsp:nvSpPr>
      <dsp:spPr>
        <a:xfrm rot="5400000">
          <a:off x="7337425" y="-1871091"/>
          <a:ext cx="928240" cy="73426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/>
            <a:t>High variablitiy of data</a:t>
          </a:r>
          <a:endParaRPr lang="en-US" sz="2400" kern="1200"/>
        </a:p>
      </dsp:txBody>
      <dsp:txXfrm rot="-5400000">
        <a:off x="4130230" y="1381417"/>
        <a:ext cx="7297318" cy="837614"/>
      </dsp:txXfrm>
    </dsp:sp>
    <dsp:sp modelId="{57BF3B49-5A04-984B-AA66-4685F3E65E80}">
      <dsp:nvSpPr>
        <dsp:cNvPr id="0" name=""/>
        <dsp:cNvSpPr/>
      </dsp:nvSpPr>
      <dsp:spPr>
        <a:xfrm>
          <a:off x="0" y="1220074"/>
          <a:ext cx="4130229" cy="1160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Robust regression model (Random forest, KNN etc)</a:t>
          </a:r>
          <a:endParaRPr lang="en-US" sz="2600" kern="1200"/>
        </a:p>
      </dsp:txBody>
      <dsp:txXfrm>
        <a:off x="56641" y="1276715"/>
        <a:ext cx="4016947" cy="1047018"/>
      </dsp:txXfrm>
    </dsp:sp>
    <dsp:sp modelId="{2F12B445-3776-A147-B289-0CD4F15C4765}">
      <dsp:nvSpPr>
        <dsp:cNvPr id="0" name=""/>
        <dsp:cNvSpPr/>
      </dsp:nvSpPr>
      <dsp:spPr>
        <a:xfrm rot="5400000">
          <a:off x="7337425" y="-652775"/>
          <a:ext cx="928240" cy="73426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/>
            <a:t>Target and input features have widely varying ranges</a:t>
          </a:r>
          <a:endParaRPr lang="en-US" sz="2400" kern="1200"/>
        </a:p>
      </dsp:txBody>
      <dsp:txXfrm rot="-5400000">
        <a:off x="4130230" y="2599733"/>
        <a:ext cx="7297318" cy="837614"/>
      </dsp:txXfrm>
    </dsp:sp>
    <dsp:sp modelId="{0629C53E-6056-6E47-ABF0-D99830EF822D}">
      <dsp:nvSpPr>
        <dsp:cNvPr id="0" name=""/>
        <dsp:cNvSpPr/>
      </dsp:nvSpPr>
      <dsp:spPr>
        <a:xfrm>
          <a:off x="0" y="2438390"/>
          <a:ext cx="4130229" cy="1160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Scaling – Sklearn MinMaxScaler</a:t>
          </a:r>
          <a:endParaRPr lang="en-US" sz="2600" kern="1200"/>
        </a:p>
      </dsp:txBody>
      <dsp:txXfrm>
        <a:off x="56641" y="2495031"/>
        <a:ext cx="4016947" cy="1047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5331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0" y="6226628"/>
            <a:ext cx="1942987" cy="631371"/>
          </a:xfrm>
        </p:spPr>
        <p:txBody>
          <a:bodyPr anchor="t" anchorCtr="0">
            <a:normAutofit/>
          </a:bodyPr>
          <a:lstStyle/>
          <a:p>
            <a:r>
              <a:rPr lang="en-US" sz="2400" dirty="0"/>
              <a:t>Group 14</a:t>
            </a:r>
            <a:r>
              <a:rPr lang="en-US" sz="2400" baseline="30000" dirty="0"/>
              <a:t>®</a:t>
            </a:r>
            <a:endParaRPr lang="en-US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177D505-6296-77FF-A15D-4AFF669CC9DF}"/>
              </a:ext>
            </a:extLst>
          </p:cNvPr>
          <p:cNvSpPr txBox="1">
            <a:spLocks/>
          </p:cNvSpPr>
          <p:nvPr/>
        </p:nvSpPr>
        <p:spPr>
          <a:xfrm>
            <a:off x="0" y="2775856"/>
            <a:ext cx="12192000" cy="13389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project 7 </a:t>
            </a:r>
          </a:p>
          <a:p>
            <a:pPr algn="ctr"/>
            <a:r>
              <a:rPr lang="en-US" sz="4100" b="1" dirty="0"/>
              <a:t>Power generation data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9EC9368-275B-9850-838A-7187A3AAAE86}"/>
              </a:ext>
            </a:extLst>
          </p:cNvPr>
          <p:cNvSpPr txBox="1">
            <a:spLocks/>
          </p:cNvSpPr>
          <p:nvPr/>
        </p:nvSpPr>
        <p:spPr>
          <a:xfrm>
            <a:off x="6585856" y="6226628"/>
            <a:ext cx="5606143" cy="6313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DAT 540 - Autumn 2022 - Nov. 18, 2022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 Placeholder 4">
            <a:extLst>
              <a:ext uri="{FF2B5EF4-FFF2-40B4-BE49-F238E27FC236}">
                <a16:creationId xmlns:a16="http://schemas.microsoft.com/office/drawing/2014/main" id="{B1DA24FE-D3EF-5B4A-7662-1DB1C0033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727200"/>
              </p:ext>
            </p:extLst>
          </p:nvPr>
        </p:nvGraphicFramePr>
        <p:xfrm>
          <a:off x="1257301" y="1371601"/>
          <a:ext cx="8743950" cy="38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D79D7F-85FE-72CF-25B9-3993AC9FDDDE}"/>
              </a:ext>
            </a:extLst>
          </p:cNvPr>
          <p:cNvSpPr txBox="1"/>
          <p:nvPr/>
        </p:nvSpPr>
        <p:spPr>
          <a:xfrm>
            <a:off x="0" y="42863"/>
            <a:ext cx="68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</a:rPr>
              <a:t>Problem Statement</a:t>
            </a:r>
            <a:endParaRPr lang="en-US" sz="36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965380-B8FF-A09F-F771-6C55E1945ABB}"/>
              </a:ext>
            </a:extLst>
          </p:cNvPr>
          <p:cNvSpPr txBox="1"/>
          <p:nvPr/>
        </p:nvSpPr>
        <p:spPr>
          <a:xfrm>
            <a:off x="0" y="42863"/>
            <a:ext cx="68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Helvetica Neue" panose="02000503000000020004" pitchFamily="2" charset="0"/>
              </a:rPr>
              <a:t>ML Model Selection</a:t>
            </a:r>
          </a:p>
        </p:txBody>
      </p:sp>
      <p:graphicFrame>
        <p:nvGraphicFramePr>
          <p:cNvPr id="9" name="Text Placeholder 4">
            <a:extLst>
              <a:ext uri="{FF2B5EF4-FFF2-40B4-BE49-F238E27FC236}">
                <a16:creationId xmlns:a16="http://schemas.microsoft.com/office/drawing/2014/main" id="{344F5472-187E-5247-5E18-CD025D19DFA8}"/>
              </a:ext>
            </a:extLst>
          </p:cNvPr>
          <p:cNvGraphicFramePr/>
          <p:nvPr/>
        </p:nvGraphicFramePr>
        <p:xfrm>
          <a:off x="242888" y="1014413"/>
          <a:ext cx="11472861" cy="3600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90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 descr="A picture of an electromagnetic radiation">
            <a:extLst>
              <a:ext uri="{FF2B5EF4-FFF2-40B4-BE49-F238E27FC236}">
                <a16:creationId xmlns:a16="http://schemas.microsoft.com/office/drawing/2014/main" id="{BD170522-4C0C-9BE4-45D6-B445BB50F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" r="2211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DFC52-0B3B-0654-0F2A-C7582F1D0AE8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Parameter tuning</a:t>
            </a:r>
            <a:endParaRPr lang="en-US" sz="400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C55D856-0714-20FF-3822-4F2DB5411398}"/>
              </a:ext>
            </a:extLst>
          </p:cNvPr>
          <p:cNvSpPr txBox="1">
            <a:spLocks/>
          </p:cNvSpPr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/>
              <a:t> Degree of polynomials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/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/>
              <a:t>Train-test split ratio</a:t>
            </a:r>
          </a:p>
        </p:txBody>
      </p:sp>
    </p:spTree>
    <p:extLst>
      <p:ext uri="{BB962C8B-B14F-4D97-AF65-F5344CB8AC3E}">
        <p14:creationId xmlns:p14="http://schemas.microsoft.com/office/powerpoint/2010/main" val="59467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822095-908B-B93A-B25E-851A965B877C}"/>
              </a:ext>
            </a:extLst>
          </p:cNvPr>
          <p:cNvSpPr txBox="1"/>
          <p:nvPr/>
        </p:nvSpPr>
        <p:spPr>
          <a:xfrm>
            <a:off x="0" y="0"/>
            <a:ext cx="68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Helvetica Neue" panose="02000503000000020004" pitchFamily="2" charset="0"/>
              </a:rPr>
              <a:t>Model Evaluation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BABABB-5240-CD1F-FCC7-7CC7C756D73D}"/>
              </a:ext>
            </a:extLst>
          </p:cNvPr>
          <p:cNvSpPr txBox="1">
            <a:spLocks/>
          </p:cNvSpPr>
          <p:nvPr/>
        </p:nvSpPr>
        <p:spPr>
          <a:xfrm>
            <a:off x="242888" y="1014414"/>
            <a:ext cx="11472861" cy="141446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SA" sz="2400" b="0" dirty="0"/>
              <a:t> Sklearn cross validation module</a:t>
            </a:r>
          </a:p>
          <a:p>
            <a:pPr marL="171450" indent="-171450">
              <a:buFont typeface="Wingdings" pitchFamily="2" charset="2"/>
              <a:buChar char="Ø"/>
            </a:pPr>
            <a:endParaRPr lang="en-SA" sz="2400" b="0" dirty="0"/>
          </a:p>
          <a:p>
            <a:pPr marL="171450" indent="-171450">
              <a:buFont typeface="Wingdings" pitchFamily="2" charset="2"/>
              <a:buChar char="Ø"/>
            </a:pPr>
            <a:r>
              <a:rPr lang="en-SA" sz="2400" b="0" dirty="0"/>
              <a:t>Reveals better performance of polynomial regression over linear regression</a:t>
            </a:r>
          </a:p>
          <a:p>
            <a:pPr marL="171450" indent="-171450">
              <a:buFont typeface="Wingdings" pitchFamily="2" charset="2"/>
              <a:buChar char="Ø"/>
            </a:pPr>
            <a:endParaRPr lang="en-SA" sz="2400" b="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79295B-7483-A87D-9646-ACDA56110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12006"/>
              </p:ext>
            </p:extLst>
          </p:nvPr>
        </p:nvGraphicFramePr>
        <p:xfrm>
          <a:off x="1139372" y="3190723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94066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8964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481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Model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nMSE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9675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Linear Regression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>
                          <a:effectLst/>
                        </a:rPr>
                        <a:t>0.98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effectLst/>
                        </a:rPr>
                        <a:t>-3457.70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29841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>
                          <a:effectLst/>
                        </a:rPr>
                        <a:t>0.98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effectLst/>
                        </a:rPr>
                        <a:t>-3308.50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239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Polynomial Regression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>
                          <a:effectLst/>
                        </a:rPr>
                        <a:t>0.98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effectLst/>
                        </a:rPr>
                        <a:t>-3007.92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9207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Ridge Regression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>
                          <a:effectLst/>
                        </a:rPr>
                        <a:t>0.98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effectLst/>
                        </a:rPr>
                        <a:t>-3458.09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47783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FEC8DF-1DBE-915E-D4A1-EEE4594F426E}"/>
              </a:ext>
            </a:extLst>
          </p:cNvPr>
          <p:cNvSpPr txBox="1"/>
          <p:nvPr/>
        </p:nvSpPr>
        <p:spPr>
          <a:xfrm>
            <a:off x="2492829" y="2754086"/>
            <a:ext cx="49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Plant 1 : Cross-validation with 10 folds</a:t>
            </a:r>
          </a:p>
        </p:txBody>
      </p:sp>
    </p:spTree>
    <p:extLst>
      <p:ext uri="{BB962C8B-B14F-4D97-AF65-F5344CB8AC3E}">
        <p14:creationId xmlns:p14="http://schemas.microsoft.com/office/powerpoint/2010/main" val="148182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37C8E6A-3336-D1CE-1278-22F9CC4A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A95CDFD-DFD7-E8D6-1933-10CE49C7C156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/>
              <a:t>Two solar power plants  (India)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/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/>
              <a:t>Power generation data (2) &amp; Weather sensor data (2)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/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/>
              <a:t>Sourced: Kaggle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17C9A1B-6E15-DBF7-C9AE-D7158FA6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609742"/>
            <a:ext cx="6776507" cy="437084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502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A676C3-BD38-DA0A-E02D-AB03EF715C7A}"/>
              </a:ext>
            </a:extLst>
          </p:cNvPr>
          <p:cNvSpPr txBox="1"/>
          <p:nvPr/>
        </p:nvSpPr>
        <p:spPr>
          <a:xfrm>
            <a:off x="0" y="200026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Helvetica Neue" panose="02000503000000020004" pitchFamily="2" charset="0"/>
              </a:rPr>
              <a:t>Data Cleaning &amp; Identification</a:t>
            </a:r>
            <a:endParaRPr lang="en-US" sz="3600">
              <a:effectLst/>
              <a:latin typeface="Helvetica Neue" panose="02000503000000020004" pitchFamily="2" charset="0"/>
            </a:endParaRPr>
          </a:p>
          <a:p>
            <a:endParaRPr lang="en-SA" sz="36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81164E1-1CBE-6C94-80B7-D6B1E907DDA4}"/>
              </a:ext>
            </a:extLst>
          </p:cNvPr>
          <p:cNvSpPr txBox="1">
            <a:spLocks/>
          </p:cNvSpPr>
          <p:nvPr/>
        </p:nvSpPr>
        <p:spPr>
          <a:xfrm>
            <a:off x="242889" y="1014414"/>
            <a:ext cx="8058150" cy="1200329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SA" sz="2400" b="0"/>
              <a:t>No null values, no duplicates</a:t>
            </a:r>
          </a:p>
          <a:p>
            <a:pPr marL="171450" indent="-171450">
              <a:buFont typeface="Wingdings" pitchFamily="2" charset="2"/>
              <a:buChar char="Ø"/>
            </a:pPr>
            <a:endParaRPr lang="en-SA" sz="2400" b="0"/>
          </a:p>
          <a:p>
            <a:pPr marL="171450" indent="-171450">
              <a:buFont typeface="Wingdings" pitchFamily="2" charset="2"/>
              <a:buChar char="Ø"/>
            </a:pPr>
            <a:r>
              <a:rPr lang="en-SA" sz="2400" b="0"/>
              <a:t>Data types verified, anomalies removed</a:t>
            </a:r>
            <a:endParaRPr lang="en-SA" sz="2400" b="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EF5A6F1-E609-0201-25E2-CFC21555F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80980"/>
              </p:ext>
            </p:extLst>
          </p:nvPr>
        </p:nvGraphicFramePr>
        <p:xfrm>
          <a:off x="242889" y="2507195"/>
          <a:ext cx="11401424" cy="3719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009">
                  <a:extLst>
                    <a:ext uri="{9D8B030D-6E8A-4147-A177-3AD203B41FA5}">
                      <a16:colId xmlns:a16="http://schemas.microsoft.com/office/drawing/2014/main" val="2154158037"/>
                    </a:ext>
                  </a:extLst>
                </a:gridCol>
                <a:gridCol w="1206815">
                  <a:extLst>
                    <a:ext uri="{9D8B030D-6E8A-4147-A177-3AD203B41FA5}">
                      <a16:colId xmlns:a16="http://schemas.microsoft.com/office/drawing/2014/main" val="2540283151"/>
                    </a:ext>
                  </a:extLst>
                </a:gridCol>
                <a:gridCol w="1119155">
                  <a:extLst>
                    <a:ext uri="{9D8B030D-6E8A-4147-A177-3AD203B41FA5}">
                      <a16:colId xmlns:a16="http://schemas.microsoft.com/office/drawing/2014/main" val="4034846298"/>
                    </a:ext>
                  </a:extLst>
                </a:gridCol>
                <a:gridCol w="1125469">
                  <a:extLst>
                    <a:ext uri="{9D8B030D-6E8A-4147-A177-3AD203B41FA5}">
                      <a16:colId xmlns:a16="http://schemas.microsoft.com/office/drawing/2014/main" val="2776155463"/>
                    </a:ext>
                  </a:extLst>
                </a:gridCol>
                <a:gridCol w="1320551">
                  <a:extLst>
                    <a:ext uri="{9D8B030D-6E8A-4147-A177-3AD203B41FA5}">
                      <a16:colId xmlns:a16="http://schemas.microsoft.com/office/drawing/2014/main" val="2788361814"/>
                    </a:ext>
                  </a:extLst>
                </a:gridCol>
                <a:gridCol w="1535462">
                  <a:extLst>
                    <a:ext uri="{9D8B030D-6E8A-4147-A177-3AD203B41FA5}">
                      <a16:colId xmlns:a16="http://schemas.microsoft.com/office/drawing/2014/main" val="3622506564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523829957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214781187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58128422"/>
                    </a:ext>
                  </a:extLst>
                </a:gridCol>
              </a:tblGrid>
              <a:tr h="380483">
                <a:tc>
                  <a:txBody>
                    <a:bodyPr/>
                    <a:lstStyle/>
                    <a:p>
                      <a:endParaRPr lang="en-S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/>
                        <a:t>Date-time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/>
                        <a:t>Integer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/>
                        <a:t>String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/>
                        <a:t>Float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/>
                        <a:t>Float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/>
                        <a:t>Float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/>
                        <a:t>Float</a:t>
                      </a:r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86481"/>
                  </a:ext>
                </a:extLst>
              </a:tr>
              <a:tr h="938178">
                <a:tc>
                  <a:txBody>
                    <a:bodyPr/>
                    <a:lstStyle/>
                    <a:p>
                      <a:r>
                        <a:rPr lang="en-SA" sz="1400" b="1"/>
                        <a:t>Plant 1</a:t>
                      </a:r>
                      <a:endParaRPr lang="en-S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b="1" dirty="0"/>
                        <a:t>Power gen.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1400" b="0" dirty="0">
                          <a:solidFill>
                            <a:srgbClr val="292929"/>
                          </a:solidFill>
                          <a:effectLst/>
                        </a:rPr>
                        <a:t>(68778,7)</a:t>
                      </a:r>
                      <a:endParaRPr lang="en-S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DATE_TIME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PLANT_ID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SOURCE_KEY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DC_POWER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AC_POWER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292929"/>
                          </a:solidFill>
                          <a:effectLst/>
                        </a:rPr>
                        <a:t>DAILY_YIELD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292929"/>
                          </a:solidFill>
                          <a:effectLst/>
                        </a:rPr>
                        <a:t>TOTAL_YIELD</a:t>
                      </a:r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77699"/>
                  </a:ext>
                </a:extLst>
              </a:tr>
              <a:tr h="465689">
                <a:tc>
                  <a:txBody>
                    <a:bodyPr/>
                    <a:lstStyle/>
                    <a:p>
                      <a:endParaRPr lang="en-S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b="1" dirty="0"/>
                        <a:t>Weather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1400" b="0" dirty="0">
                          <a:solidFill>
                            <a:srgbClr val="292929"/>
                          </a:solidFill>
                          <a:effectLst/>
                        </a:rPr>
                        <a:t>(3182, 6)</a:t>
                      </a:r>
                      <a:endParaRPr lang="en-S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DATE_TIME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PLANT_ID       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SOURCE_KEY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AMBIENT_TEMPERATURE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MODULE_TEMPERATURE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292929"/>
                          </a:solidFill>
                          <a:effectLst/>
                        </a:rPr>
                        <a:t>IRRADIATION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35598"/>
                  </a:ext>
                </a:extLst>
              </a:tr>
              <a:tr h="938178">
                <a:tc>
                  <a:txBody>
                    <a:bodyPr/>
                    <a:lstStyle/>
                    <a:p>
                      <a:r>
                        <a:rPr lang="en-SA" sz="1400" b="1"/>
                        <a:t>Plant 2</a:t>
                      </a:r>
                      <a:endParaRPr lang="en-S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b="1" dirty="0"/>
                        <a:t>Power gen.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1400" b="0" dirty="0">
                          <a:solidFill>
                            <a:srgbClr val="292929"/>
                          </a:solidFill>
                          <a:effectLst/>
                        </a:rPr>
                        <a:t>(67698, 7)</a:t>
                      </a:r>
                      <a:endParaRPr lang="en-S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DATE_TIME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PLANT_ID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SOURCE_KEY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DC_POWER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AC_POWER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292929"/>
                          </a:solidFill>
                          <a:effectLst/>
                        </a:rPr>
                        <a:t>DAILY_YIELD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292929"/>
                          </a:solidFill>
                          <a:effectLst/>
                        </a:rPr>
                        <a:t>TOTAL_YIELD</a:t>
                      </a:r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61095"/>
                  </a:ext>
                </a:extLst>
              </a:tr>
              <a:tr h="656725">
                <a:tc>
                  <a:txBody>
                    <a:bodyPr/>
                    <a:lstStyle/>
                    <a:p>
                      <a:endParaRPr lang="en-S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b="1" dirty="0"/>
                        <a:t>Weather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1400" b="0" dirty="0">
                          <a:solidFill>
                            <a:srgbClr val="292929"/>
                          </a:solidFill>
                          <a:effectLst/>
                        </a:rPr>
                        <a:t>(3259, 6)</a:t>
                      </a:r>
                      <a:endParaRPr lang="en-S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DATE_TIME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PLANT_ID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SOURCE_KEY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AMBIENT_TEMPERATURE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MODULE_TEMPERATURE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292929"/>
                          </a:solidFill>
                          <a:effectLst/>
                        </a:rPr>
                        <a:t>IRRADIATION</a:t>
                      </a:r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5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60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202C66-3DD1-ED32-207E-5269A1BFD355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&amp; Feature Selection</a:t>
            </a:r>
            <a:endParaRPr lang="en-US" sz="40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DA5D10-D25E-EAC1-A74D-03F09B196219}"/>
              </a:ext>
            </a:extLst>
          </p:cNvPr>
          <p:cNvSpPr txBox="1">
            <a:spLocks/>
          </p:cNvSpPr>
          <p:nvPr/>
        </p:nvSpPr>
        <p:spPr>
          <a:xfrm>
            <a:off x="1424904" y="2494451"/>
            <a:ext cx="2332709" cy="2991950"/>
          </a:xfrm>
          <a:prstGeom prst="roundRect">
            <a:avLst>
              <a:gd name="adj" fmla="val 2543"/>
            </a:avLst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Plant 1 power generation – float features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0CC684D-A40F-FF0C-C03C-41C5F89D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49333"/>
              </p:ext>
            </p:extLst>
          </p:nvPr>
        </p:nvGraphicFramePr>
        <p:xfrm>
          <a:off x="4063196" y="2607202"/>
          <a:ext cx="7160008" cy="36150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4487">
                  <a:extLst>
                    <a:ext uri="{9D8B030D-6E8A-4147-A177-3AD203B41FA5}">
                      <a16:colId xmlns:a16="http://schemas.microsoft.com/office/drawing/2014/main" val="2674341999"/>
                    </a:ext>
                  </a:extLst>
                </a:gridCol>
                <a:gridCol w="1487100">
                  <a:extLst>
                    <a:ext uri="{9D8B030D-6E8A-4147-A177-3AD203B41FA5}">
                      <a16:colId xmlns:a16="http://schemas.microsoft.com/office/drawing/2014/main" val="1589953"/>
                    </a:ext>
                  </a:extLst>
                </a:gridCol>
                <a:gridCol w="1487100">
                  <a:extLst>
                    <a:ext uri="{9D8B030D-6E8A-4147-A177-3AD203B41FA5}">
                      <a16:colId xmlns:a16="http://schemas.microsoft.com/office/drawing/2014/main" val="3548342885"/>
                    </a:ext>
                  </a:extLst>
                </a:gridCol>
                <a:gridCol w="1639554">
                  <a:extLst>
                    <a:ext uri="{9D8B030D-6E8A-4147-A177-3AD203B41FA5}">
                      <a16:colId xmlns:a16="http://schemas.microsoft.com/office/drawing/2014/main" val="228800934"/>
                    </a:ext>
                  </a:extLst>
                </a:gridCol>
                <a:gridCol w="1711767">
                  <a:extLst>
                    <a:ext uri="{9D8B030D-6E8A-4147-A177-3AD203B41FA5}">
                      <a16:colId xmlns:a16="http://schemas.microsoft.com/office/drawing/2014/main" val="1347249241"/>
                    </a:ext>
                  </a:extLst>
                </a:gridCol>
              </a:tblGrid>
              <a:tr h="401676">
                <a:tc>
                  <a:txBody>
                    <a:bodyPr/>
                    <a:lstStyle/>
                    <a:p>
                      <a:endParaRPr lang="en-SA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1665" marT="20666" marB="154997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DC_POWER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AC_POWER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DAILY_YIELD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TOTAL_YIELD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191445505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68778.0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68778.0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68778.0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6.877e+04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4123805742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3147.4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307.8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3295.9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6.978e+06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3273198858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4036.4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394.3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3145.1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4.16e+05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3686634975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6.18e+06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1056512866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r" fontAlgn="ctr"/>
                      <a:r>
                        <a:rPr lang="en-SA" sz="1200" b="1" cap="none" spc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6.51e+06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2223451843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r" fontAlgn="ctr"/>
                      <a:r>
                        <a:rPr lang="en-SA" sz="1200" b="1" cap="none" spc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429.0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41.4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2658.7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7.146685e+06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2794182494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r" fontAlgn="ctr"/>
                      <a:r>
                        <a:rPr lang="en-SA" sz="1200" b="1" cap="none" spc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6366.9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623.6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>
                          <a:solidFill>
                            <a:schemeClr val="tx1"/>
                          </a:solidFill>
                          <a:effectLst/>
                        </a:rPr>
                        <a:t>6274.0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7.268706e+06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1474844750"/>
                  </a:ext>
                </a:extLst>
              </a:tr>
              <a:tr h="4016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14471.1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1410.9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SA" sz="1200" cap="none" spc="0" dirty="0">
                          <a:solidFill>
                            <a:schemeClr val="tx1"/>
                          </a:solidFill>
                          <a:effectLst/>
                        </a:rPr>
                        <a:t>9163.0</a:t>
                      </a:r>
                    </a:p>
                  </a:txBody>
                  <a:tcPr marL="0" marR="51665" marT="20666" marB="154997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7.846821e+06</a:t>
                      </a:r>
                    </a:p>
                  </a:txBody>
                  <a:tcPr marL="0" marR="51665" marT="20666" marB="154997" anchor="ctr"/>
                </a:tc>
                <a:extLst>
                  <a:ext uri="{0D108BD9-81ED-4DB2-BD59-A6C34878D82A}">
                    <a16:rowId xmlns:a16="http://schemas.microsoft.com/office/drawing/2014/main" val="213417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6C75D4-9965-E404-C995-07DC64D21314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&amp; Feature Selection</a:t>
            </a:r>
            <a:endParaRPr lang="en-US" sz="40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71F0BB7-6244-0452-2E55-9E3B1BA8D8CF}"/>
              </a:ext>
            </a:extLst>
          </p:cNvPr>
          <p:cNvSpPr txBox="1">
            <a:spLocks/>
          </p:cNvSpPr>
          <p:nvPr/>
        </p:nvSpPr>
        <p:spPr>
          <a:xfrm>
            <a:off x="1424905" y="2494450"/>
            <a:ext cx="2189833" cy="1191725"/>
          </a:xfrm>
          <a:prstGeom prst="roundRect">
            <a:avLst>
              <a:gd name="adj" fmla="val 2543"/>
            </a:avLst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Plant 1 power generation – float features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4D7D67-9E6E-5C53-B385-EBDDF8C0D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30228"/>
              </p:ext>
            </p:extLst>
          </p:nvPr>
        </p:nvGraphicFramePr>
        <p:xfrm>
          <a:off x="3614739" y="2543175"/>
          <a:ext cx="7608464" cy="35550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7701">
                  <a:extLst>
                    <a:ext uri="{9D8B030D-6E8A-4147-A177-3AD203B41FA5}">
                      <a16:colId xmlns:a16="http://schemas.microsoft.com/office/drawing/2014/main" val="2674341999"/>
                    </a:ext>
                  </a:extLst>
                </a:gridCol>
                <a:gridCol w="1597411">
                  <a:extLst>
                    <a:ext uri="{9D8B030D-6E8A-4147-A177-3AD203B41FA5}">
                      <a16:colId xmlns:a16="http://schemas.microsoft.com/office/drawing/2014/main" val="1589953"/>
                    </a:ext>
                  </a:extLst>
                </a:gridCol>
                <a:gridCol w="1584291">
                  <a:extLst>
                    <a:ext uri="{9D8B030D-6E8A-4147-A177-3AD203B41FA5}">
                      <a16:colId xmlns:a16="http://schemas.microsoft.com/office/drawing/2014/main" val="3548342885"/>
                    </a:ext>
                  </a:extLst>
                </a:gridCol>
                <a:gridCol w="1722983">
                  <a:extLst>
                    <a:ext uri="{9D8B030D-6E8A-4147-A177-3AD203B41FA5}">
                      <a16:colId xmlns:a16="http://schemas.microsoft.com/office/drawing/2014/main" val="228800934"/>
                    </a:ext>
                  </a:extLst>
                </a:gridCol>
                <a:gridCol w="1796078">
                  <a:extLst>
                    <a:ext uri="{9D8B030D-6E8A-4147-A177-3AD203B41FA5}">
                      <a16:colId xmlns:a16="http://schemas.microsoft.com/office/drawing/2014/main" val="1347249241"/>
                    </a:ext>
                  </a:extLst>
                </a:gridCol>
              </a:tblGrid>
              <a:tr h="395002">
                <a:tc>
                  <a:txBody>
                    <a:bodyPr/>
                    <a:lstStyle/>
                    <a:p>
                      <a:endParaRPr lang="en-SA" sz="1200" b="1"/>
                    </a:p>
                  </a:txBody>
                  <a:tcPr marL="58280" marR="58280" marT="29140" marB="2914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DC_POWER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AC_POWER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DAILY_YIELD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TOTAL_YIELD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191445505"/>
                  </a:ext>
                </a:extLst>
              </a:tr>
              <a:tr h="395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count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68778.0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68778.0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68778.0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6.877e+04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4123805742"/>
                  </a:ext>
                </a:extLst>
              </a:tr>
              <a:tr h="395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mean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3147.4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307.8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3295.9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6.978e+06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3273198858"/>
                  </a:ext>
                </a:extLst>
              </a:tr>
              <a:tr h="395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std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4036.4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394.3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3145.1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4.16e+05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3686634975"/>
                  </a:ext>
                </a:extLst>
              </a:tr>
              <a:tr h="395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min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0.0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0.0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0.0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6.18e+06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1056512866"/>
                  </a:ext>
                </a:extLst>
              </a:tr>
              <a:tr h="395002">
                <a:tc>
                  <a:txBody>
                    <a:bodyPr/>
                    <a:lstStyle/>
                    <a:p>
                      <a:pPr algn="r" fontAlgn="ctr"/>
                      <a:r>
                        <a:rPr lang="en-SA" sz="1200" b="1">
                          <a:effectLst/>
                        </a:rPr>
                        <a:t>25%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0.0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0.0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0.0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6.51e+06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2223451843"/>
                  </a:ext>
                </a:extLst>
              </a:tr>
              <a:tr h="395002">
                <a:tc>
                  <a:txBody>
                    <a:bodyPr/>
                    <a:lstStyle/>
                    <a:p>
                      <a:pPr algn="r" fontAlgn="ctr"/>
                      <a:r>
                        <a:rPr lang="en-SA" sz="1200" b="1">
                          <a:effectLst/>
                        </a:rPr>
                        <a:t>50%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429.0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41.4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2658.7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7.146685e+06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2794182494"/>
                  </a:ext>
                </a:extLst>
              </a:tr>
              <a:tr h="395002">
                <a:tc>
                  <a:txBody>
                    <a:bodyPr/>
                    <a:lstStyle/>
                    <a:p>
                      <a:pPr algn="r" fontAlgn="ctr"/>
                      <a:r>
                        <a:rPr lang="en-SA" sz="1200" b="1">
                          <a:effectLst/>
                        </a:rPr>
                        <a:t>75%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6366.9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623.6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6274.0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7.268706e+06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1474844750"/>
                  </a:ext>
                </a:extLst>
              </a:tr>
              <a:tr h="395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max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14471.1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1410.9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9163.0</a:t>
                      </a:r>
                    </a:p>
                  </a:txBody>
                  <a:tcPr marL="48567" marR="48567" marT="24284" marB="2428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7.846821e+06</a:t>
                      </a:r>
                    </a:p>
                  </a:txBody>
                  <a:tcPr marL="48567" marR="48567" marT="24284" marB="24284" anchor="ctr"/>
                </a:tc>
                <a:extLst>
                  <a:ext uri="{0D108BD9-81ED-4DB2-BD59-A6C34878D82A}">
                    <a16:rowId xmlns:a16="http://schemas.microsoft.com/office/drawing/2014/main" val="213417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3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55824E5-043C-0112-09A9-10C4A808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271713"/>
            <a:ext cx="9350454" cy="4256550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8251AA9-3F39-2FE0-7152-FA715B69A3D8}"/>
              </a:ext>
            </a:extLst>
          </p:cNvPr>
          <p:cNvSpPr txBox="1">
            <a:spLocks/>
          </p:cNvSpPr>
          <p:nvPr/>
        </p:nvSpPr>
        <p:spPr>
          <a:xfrm>
            <a:off x="242889" y="1014414"/>
            <a:ext cx="8058150" cy="1257299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SA" sz="2400" b="0"/>
              <a:t>Vizualization of Power data (Plant 1 &amp; Plant2)</a:t>
            </a:r>
          </a:p>
          <a:p>
            <a:pPr marL="171450" indent="-171450">
              <a:buFont typeface="Wingdings" pitchFamily="2" charset="2"/>
              <a:buChar char="Ø"/>
            </a:pPr>
            <a:endParaRPr lang="en-SA" sz="2400" b="0"/>
          </a:p>
          <a:p>
            <a:pPr marL="171450" indent="-171450">
              <a:buFont typeface="Wingdings" pitchFamily="2" charset="2"/>
              <a:buChar char="Ø"/>
            </a:pPr>
            <a:r>
              <a:rPr lang="en-SA" sz="2400" b="0"/>
              <a:t>High variability in data</a:t>
            </a:r>
          </a:p>
          <a:p>
            <a:pPr marL="171450" indent="-171450">
              <a:buFont typeface="Wingdings" pitchFamily="2" charset="2"/>
              <a:buChar char="Ø"/>
            </a:pPr>
            <a:endParaRPr lang="en-SA" sz="2400" b="0"/>
          </a:p>
          <a:p>
            <a:pPr marL="171450" indent="-171450">
              <a:buFont typeface="Wingdings" pitchFamily="2" charset="2"/>
              <a:buChar char="Ø"/>
            </a:pPr>
            <a:r>
              <a:rPr lang="en-SA" sz="2400" b="0"/>
              <a:t>Irregularities in Plant 2 data</a:t>
            </a:r>
            <a:endParaRPr lang="en-SA" sz="2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236BF-A7E6-D5A7-863C-2D783A25EF39}"/>
              </a:ext>
            </a:extLst>
          </p:cNvPr>
          <p:cNvSpPr txBox="1"/>
          <p:nvPr/>
        </p:nvSpPr>
        <p:spPr>
          <a:xfrm>
            <a:off x="0" y="81947"/>
            <a:ext cx="68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Helvetica Neue" panose="02000503000000020004" pitchFamily="2" charset="0"/>
              </a:rPr>
              <a:t>Analysis &amp; Feature Selection</a:t>
            </a:r>
            <a:endParaRPr lang="en-US" sz="36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489B46-26EA-36C6-58F6-5E53078B18A2}"/>
              </a:ext>
            </a:extLst>
          </p:cNvPr>
          <p:cNvSpPr txBox="1">
            <a:spLocks/>
          </p:cNvSpPr>
          <p:nvPr/>
        </p:nvSpPr>
        <p:spPr>
          <a:xfrm>
            <a:off x="242889" y="1014414"/>
            <a:ext cx="8058150" cy="1257299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SA" sz="2400" b="0" dirty="0"/>
              <a:t>Averages over date-times</a:t>
            </a:r>
          </a:p>
          <a:p>
            <a:pPr marL="171450" indent="-171450">
              <a:buFont typeface="Wingdings" pitchFamily="2" charset="2"/>
              <a:buChar char="Ø"/>
            </a:pPr>
            <a:endParaRPr lang="en-SA" sz="2400" b="0" dirty="0"/>
          </a:p>
          <a:p>
            <a:pPr marL="171450" indent="-171450">
              <a:buFont typeface="Wingdings" pitchFamily="2" charset="2"/>
              <a:buChar char="Ø"/>
            </a:pPr>
            <a:r>
              <a:rPr lang="en-SA" sz="2400" b="0" dirty="0"/>
              <a:t>High variability in data</a:t>
            </a:r>
          </a:p>
          <a:p>
            <a:pPr marL="171450" indent="-171450">
              <a:buFont typeface="Wingdings" pitchFamily="2" charset="2"/>
              <a:buChar char="Ø"/>
            </a:pPr>
            <a:endParaRPr lang="en-SA" sz="2400" b="0" dirty="0"/>
          </a:p>
          <a:p>
            <a:pPr marL="171450" indent="-171450">
              <a:buFont typeface="Wingdings" pitchFamily="2" charset="2"/>
              <a:buChar char="Ø"/>
            </a:pPr>
            <a:r>
              <a:rPr lang="en-SA" sz="2400" b="0" dirty="0"/>
              <a:t>Missing records for some 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1E0A-46CC-2225-5526-0A7DBE82F9C3}"/>
              </a:ext>
            </a:extLst>
          </p:cNvPr>
          <p:cNvSpPr txBox="1"/>
          <p:nvPr/>
        </p:nvSpPr>
        <p:spPr>
          <a:xfrm>
            <a:off x="0" y="81947"/>
            <a:ext cx="68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</a:rPr>
              <a:t>Analysis &amp; Feature Selection</a:t>
            </a:r>
            <a:endParaRPr lang="en-US" sz="36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3AA3646-4D26-8E4E-16CC-B76480DA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363" y="2557849"/>
            <a:ext cx="11681303" cy="38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17DCE3-9E41-9B96-42D6-F0901F71A778}"/>
              </a:ext>
            </a:extLst>
          </p:cNvPr>
          <p:cNvSpPr txBox="1"/>
          <p:nvPr/>
        </p:nvSpPr>
        <p:spPr>
          <a:xfrm>
            <a:off x="0" y="81947"/>
            <a:ext cx="68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</a:rPr>
              <a:t>Analysis &amp; Feature Selection</a:t>
            </a:r>
            <a:endParaRPr lang="en-US" sz="36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591E5B8-8C55-E1BA-C3CC-7A85277C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1448771"/>
            <a:ext cx="10348913" cy="527333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2E226DD-3200-39C9-DE7B-64BBD8642303}"/>
              </a:ext>
            </a:extLst>
          </p:cNvPr>
          <p:cNvSpPr txBox="1">
            <a:spLocks/>
          </p:cNvSpPr>
          <p:nvPr/>
        </p:nvSpPr>
        <p:spPr>
          <a:xfrm>
            <a:off x="242889" y="1014415"/>
            <a:ext cx="8058150" cy="4343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SA" sz="2400" b="0" dirty="0"/>
              <a:t>Correlation map</a:t>
            </a:r>
          </a:p>
          <a:p>
            <a:endParaRPr lang="en-SA" sz="2400" b="0" dirty="0"/>
          </a:p>
        </p:txBody>
      </p:sp>
    </p:spTree>
    <p:extLst>
      <p:ext uri="{BB962C8B-B14F-4D97-AF65-F5344CB8AC3E}">
        <p14:creationId xmlns:p14="http://schemas.microsoft.com/office/powerpoint/2010/main" val="100462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CD7E4F-A396-F7DA-8CAE-0A335FF8BEC7}"/>
              </a:ext>
            </a:extLst>
          </p:cNvPr>
          <p:cNvSpPr txBox="1"/>
          <p:nvPr/>
        </p:nvSpPr>
        <p:spPr>
          <a:xfrm>
            <a:off x="0" y="81947"/>
            <a:ext cx="68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</a:rPr>
              <a:t>Analysis &amp; Feature Selection</a:t>
            </a:r>
            <a:endParaRPr lang="en-US" sz="3600" dirty="0">
              <a:effectLst/>
              <a:latin typeface="Helvetica Neue" panose="02000503000000020004" pitchFamily="2" charset="0"/>
            </a:endParaRPr>
          </a:p>
        </p:txBody>
      </p:sp>
      <p:graphicFrame>
        <p:nvGraphicFramePr>
          <p:cNvPr id="13" name="Text Placeholder 4">
            <a:extLst>
              <a:ext uri="{FF2B5EF4-FFF2-40B4-BE49-F238E27FC236}">
                <a16:creationId xmlns:a16="http://schemas.microsoft.com/office/drawing/2014/main" id="{B1DA24FE-D3EF-5B4A-7662-1DB1C0033A94}"/>
              </a:ext>
            </a:extLst>
          </p:cNvPr>
          <p:cNvGraphicFramePr/>
          <p:nvPr/>
        </p:nvGraphicFramePr>
        <p:xfrm>
          <a:off x="1257301" y="1371601"/>
          <a:ext cx="8743950" cy="38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78623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516</Words>
  <Application>Microsoft Macintosh PowerPoint</Application>
  <PresentationFormat>Widescreen</PresentationFormat>
  <Paragraphs>209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Helvetica Neue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Group 14®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2022-11-18T17:41:03Z</dcterms:modified>
</cp:coreProperties>
</file>