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6"/>
  </p:notesMasterIdLst>
  <p:handoutMasterIdLst>
    <p:handoutMasterId r:id="rId17"/>
  </p:handoutMasterIdLst>
  <p:sldIdLst>
    <p:sldId id="277" r:id="rId3"/>
    <p:sldId id="313" r:id="rId4"/>
    <p:sldId id="314" r:id="rId5"/>
    <p:sldId id="309" r:id="rId6"/>
    <p:sldId id="315" r:id="rId7"/>
    <p:sldId id="316" r:id="rId8"/>
    <p:sldId id="317" r:id="rId9"/>
    <p:sldId id="318" r:id="rId10"/>
    <p:sldId id="320" r:id="rId11"/>
    <p:sldId id="321" r:id="rId12"/>
    <p:sldId id="322" r:id="rId13"/>
    <p:sldId id="32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13"/>
            <p14:sldId id="314"/>
            <p14:sldId id="309"/>
            <p14:sldId id="315"/>
            <p14:sldId id="316"/>
            <p14:sldId id="317"/>
            <p14:sldId id="318"/>
            <p14:sldId id="320"/>
            <p14:sldId id="321"/>
            <p14:sldId id="322"/>
            <p14:sldId id="324"/>
          </p14:sldIdLst>
        </p14:section>
        <p14:section name="Enrich Your Presentation" id="{E2D565D1-BA5E-44E6-A40E-50A644912248}">
          <p14:sldIdLst>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604"/>
    <a:srgbClr val="E54809"/>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9825" autoAdjust="0"/>
  </p:normalViewPr>
  <p:slideViewPr>
    <p:cSldViewPr>
      <p:cViewPr varScale="1">
        <p:scale>
          <a:sx n="87" d="100"/>
          <a:sy n="87" d="100"/>
        </p:scale>
        <p:origin x="528" y="86"/>
      </p:cViewPr>
      <p:guideLst>
        <p:guide orient="horz" pos="2160"/>
        <p:guide pos="384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E19B53-6A16-499E-BC8D-6311998189A0}" type="datetimeFigureOut">
              <a:rPr lang="en-US" smtClean="0"/>
              <a:t>4/28/2021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599F75-3C69-4FDE-B011-7172F529DA1E}" type="slidenum">
              <a:rPr lang="en-US" smtClean="0"/>
              <a:t>‹#›</a:t>
            </a:fld>
            <a:endParaRPr lang="en-US"/>
          </a:p>
        </p:txBody>
      </p:sp>
    </p:spTree>
    <p:extLst>
      <p:ext uri="{BB962C8B-B14F-4D97-AF65-F5344CB8AC3E}">
        <p14:creationId xmlns:p14="http://schemas.microsoft.com/office/powerpoint/2010/main" val="4449602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This </a:t>
            </a:r>
            <a:r>
              <a:rPr lang="en-US" dirty="0"/>
              <a:t>presentation demonstrates the new capabilities of PowerPoint and it is best viewed in Slide Show. These slides are designed to give you great ideas for the presentations you’ll create in PowerPoint 2010!</a:t>
            </a:r>
          </a:p>
          <a:p>
            <a:endParaRPr lang="en-US" dirty="0"/>
          </a:p>
          <a:p>
            <a:r>
              <a:rPr lang="en-US" dirty="0"/>
              <a:t>For more sample templates, click the File tab, and then on the New tab, click Sample Templates.</a:t>
            </a:r>
          </a:p>
        </p:txBody>
      </p:sp>
    </p:spTree>
    <p:extLst>
      <p:ext uri="{BB962C8B-B14F-4D97-AF65-F5344CB8AC3E}">
        <p14:creationId xmlns:p14="http://schemas.microsoft.com/office/powerpoint/2010/main" val="229471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45984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7398" y="20548"/>
            <a:ext cx="4664703" cy="2825393"/>
          </a:xfrm>
          <a:prstGeom prst="rect">
            <a:avLst/>
          </a:prstGeom>
        </p:spPr>
      </p:pic>
      <p:pic>
        <p:nvPicPr>
          <p:cNvPr id="8" name="Picture 7"/>
          <p:cNvPicPr>
            <a:picLocks noChangeAspect="1"/>
          </p:cNvPicPr>
          <p:nvPr userDrawn="1"/>
        </p:nvPicPr>
        <p:blipFill>
          <a:blip r:embed="rId3" cstate="print"/>
          <a:stretch>
            <a:fillRect/>
          </a:stretch>
        </p:blipFill>
        <p:spPr>
          <a:xfrm>
            <a:off x="4671315" y="20548"/>
            <a:ext cx="7499224" cy="2825496"/>
          </a:xfrm>
          <a:prstGeom prst="rect">
            <a:avLst/>
          </a:prstGeom>
        </p:spPr>
      </p:pic>
      <p:pic>
        <p:nvPicPr>
          <p:cNvPr id="9" name="Picture 8"/>
          <p:cNvPicPr>
            <a:picLocks noChangeAspect="1"/>
          </p:cNvPicPr>
          <p:nvPr userDrawn="1"/>
        </p:nvPicPr>
        <p:blipFill>
          <a:blip r:embed="rId4" cstate="print"/>
          <a:stretch>
            <a:fillRect/>
          </a:stretch>
        </p:blipFill>
        <p:spPr>
          <a:xfrm>
            <a:off x="27898" y="2818500"/>
            <a:ext cx="10225325" cy="2296266"/>
          </a:xfrm>
          <a:prstGeom prst="rect">
            <a:avLst/>
          </a:prstGeom>
        </p:spPr>
      </p:pic>
      <p:pic>
        <p:nvPicPr>
          <p:cNvPr id="10" name="Picture 9"/>
          <p:cNvPicPr>
            <a:picLocks noChangeAspect="1"/>
          </p:cNvPicPr>
          <p:nvPr userDrawn="1"/>
        </p:nvPicPr>
        <p:blipFill>
          <a:blip r:embed="rId5" cstate="print"/>
          <a:stretch>
            <a:fillRect/>
          </a:stretch>
        </p:blipFill>
        <p:spPr>
          <a:xfrm>
            <a:off x="10216159" y="2819400"/>
            <a:ext cx="1948444" cy="2293850"/>
          </a:xfrm>
          <a:prstGeom prst="rect">
            <a:avLst/>
          </a:prstGeom>
        </p:spPr>
      </p:pic>
      <p:pic>
        <p:nvPicPr>
          <p:cNvPr id="11" name="Picture 10"/>
          <p:cNvPicPr>
            <a:picLocks/>
          </p:cNvPicPr>
          <p:nvPr userDrawn="1"/>
        </p:nvPicPr>
        <p:blipFill>
          <a:blip r:embed="rId6" cstate="print"/>
          <a:stretch>
            <a:fillRect/>
          </a:stretch>
        </p:blipFill>
        <p:spPr>
          <a:xfrm>
            <a:off x="27397" y="5089818"/>
            <a:ext cx="12131040" cy="1737360"/>
          </a:xfrm>
          <a:prstGeom prst="rect">
            <a:avLst/>
          </a:prstGeom>
        </p:spPr>
      </p:pic>
      <p:sp>
        <p:nvSpPr>
          <p:cNvPr id="14" name="Rectangle 13"/>
          <p:cNvSpPr/>
          <p:nvPr userDrawn="1"/>
        </p:nvSpPr>
        <p:spPr>
          <a:xfrm>
            <a:off x="11673640" y="2469776"/>
            <a:ext cx="4064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4775200" y="1295400"/>
            <a:ext cx="68072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41792" y="4114800"/>
            <a:ext cx="97536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793684" y="4800600"/>
            <a:ext cx="6498336"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Georgia" pitchFamily="18" charset="0"/>
            </a:endParaRPr>
          </a:p>
        </p:txBody>
      </p:sp>
      <p:sp>
        <p:nvSpPr>
          <p:cNvPr id="7" name="Title 1"/>
          <p:cNvSpPr>
            <a:spLocks noGrp="1"/>
          </p:cNvSpPr>
          <p:nvPr>
            <p:ph type="title"/>
          </p:nvPr>
        </p:nvSpPr>
        <p:spPr>
          <a:xfrm>
            <a:off x="808736" y="4800600"/>
            <a:ext cx="6412325"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782696" y="838200"/>
            <a:ext cx="6498336"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7702484" y="838201"/>
            <a:ext cx="37592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2390400" y="4800600"/>
            <a:ext cx="73344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Georgia" pitchFamily="18" charset="0"/>
            </a:endParaRPr>
          </a:p>
        </p:txBody>
      </p:sp>
      <p:sp>
        <p:nvSpPr>
          <p:cNvPr id="2" name="Title 1"/>
          <p:cNvSpPr>
            <a:spLocks noGrp="1"/>
          </p:cNvSpPr>
          <p:nvPr>
            <p:ph type="title"/>
          </p:nvPr>
        </p:nvSpPr>
        <p:spPr>
          <a:xfrm>
            <a:off x="2389717" y="4800600"/>
            <a:ext cx="73152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562600"/>
            <a:ext cx="73152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67056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680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2400" y="1992354"/>
            <a:ext cx="78232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508001" y="5105401"/>
            <a:ext cx="109728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1016000" y="1946209"/>
            <a:ext cx="27432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
        <p:nvSpPr>
          <p:cNvPr id="8" name="Rectangle 7"/>
          <p:cNvSpPr/>
          <p:nvPr userDrawn="1"/>
        </p:nvSpPr>
        <p:spPr>
          <a:xfrm>
            <a:off x="11582400" y="5265376"/>
            <a:ext cx="6096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6600"/>
                </a:solidFill>
              </a:rPr>
              <a:t>           </a:t>
            </a:r>
          </a:p>
        </p:txBody>
      </p:sp>
      <p:sp>
        <p:nvSpPr>
          <p:cNvPr id="9" name="Oval 8"/>
          <p:cNvSpPr/>
          <p:nvPr userDrawn="1"/>
        </p:nvSpPr>
        <p:spPr>
          <a:xfrm>
            <a:off x="1343104" y="1992354"/>
            <a:ext cx="2111296"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4707" y="5867400"/>
            <a:ext cx="12192000" cy="1053694"/>
          </a:xfrm>
          <a:prstGeom prst="rect">
            <a:avLst/>
          </a:prstGeom>
        </p:spPr>
      </p:pic>
      <p:sp>
        <p:nvSpPr>
          <p:cNvPr id="2" name="Title 1"/>
          <p:cNvSpPr>
            <a:spLocks noGrp="1"/>
          </p:cNvSpPr>
          <p:nvPr>
            <p:ph type="title"/>
          </p:nvPr>
        </p:nvSpPr>
        <p:spPr>
          <a:xfrm>
            <a:off x="581573" y="76200"/>
            <a:ext cx="11204027"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609600" y="1600201"/>
            <a:ext cx="109728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999" y="1"/>
            <a:ext cx="9424020"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76402"/>
            <a:ext cx="53848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0"/>
            <a:ext cx="53848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3260651" cy="2286000"/>
          </a:xfrm>
          <a:prstGeom prst="rect">
            <a:avLst/>
          </a:prstGeom>
        </p:spPr>
      </p:pic>
      <p:sp>
        <p:nvSpPr>
          <p:cNvPr id="2" name="Title 1"/>
          <p:cNvSpPr>
            <a:spLocks noGrp="1"/>
          </p:cNvSpPr>
          <p:nvPr>
            <p:ph type="title"/>
          </p:nvPr>
        </p:nvSpPr>
        <p:spPr>
          <a:xfrm>
            <a:off x="1499200" y="2077200"/>
            <a:ext cx="93472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387200" y="3081000"/>
            <a:ext cx="115824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378603" y="2424752"/>
            <a:ext cx="11592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100584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Title 1"/>
          <p:cNvSpPr>
            <a:spLocks noGrp="1"/>
          </p:cNvSpPr>
          <p:nvPr>
            <p:ph type="title"/>
          </p:nvPr>
        </p:nvSpPr>
        <p:spPr>
          <a:xfrm>
            <a:off x="553156" y="3200400"/>
            <a:ext cx="93472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6197600" y="664780"/>
            <a:ext cx="5588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1" y="609600"/>
            <a:ext cx="4011084"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5071533" y="609600"/>
            <a:ext cx="6815667"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4801" y="1435102"/>
            <a:ext cx="4011084"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4707" y="5867400"/>
            <a:ext cx="12192000" cy="1053694"/>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705600" y="1365031"/>
            <a:ext cx="4953000" cy="1416269"/>
          </a:xfrm>
        </p:spPr>
        <p:txBody>
          <a:bodyPr>
            <a:normAutofit/>
          </a:bodyPr>
          <a:lstStyle/>
          <a:p>
            <a:r>
              <a:rPr lang="en-US" sz="2400" dirty="0">
                <a:solidFill>
                  <a:schemeClr val="tx2">
                    <a:lumMod val="75000"/>
                  </a:schemeClr>
                </a:solidFill>
              </a:rPr>
              <a:t>COMPUTER GRAPHICS LAB</a:t>
            </a:r>
          </a:p>
        </p:txBody>
      </p:sp>
      <p:sp>
        <p:nvSpPr>
          <p:cNvPr id="5" name="Title 4"/>
          <p:cNvSpPr>
            <a:spLocks noGrp="1"/>
          </p:cNvSpPr>
          <p:nvPr>
            <p:ph type="title"/>
          </p:nvPr>
        </p:nvSpPr>
        <p:spPr>
          <a:xfrm>
            <a:off x="4876800" y="244366"/>
            <a:ext cx="7086600" cy="1828800"/>
          </a:xfrm>
        </p:spPr>
        <p:txBody>
          <a:bodyPr>
            <a:noAutofit/>
          </a:bodyPr>
          <a:lstStyle/>
          <a:p>
            <a:r>
              <a:rPr lang="en-US" sz="5400" b="0" dirty="0">
                <a:solidFill>
                  <a:schemeClr val="bg2">
                    <a:lumMod val="10000"/>
                  </a:schemeClr>
                </a:solidFill>
              </a:rPr>
              <a:t>Sunset Animation Using JAVA</a:t>
            </a:r>
          </a:p>
        </p:txBody>
      </p:sp>
      <p:sp>
        <p:nvSpPr>
          <p:cNvPr id="6" name="TextBox 5"/>
          <p:cNvSpPr txBox="1">
            <a:spLocks noChangeArrowheads="1"/>
          </p:cNvSpPr>
          <p:nvPr/>
        </p:nvSpPr>
        <p:spPr bwMode="auto">
          <a:xfrm>
            <a:off x="1905000" y="3048000"/>
            <a:ext cx="6705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3600" u="sng" dirty="0">
                <a:solidFill>
                  <a:schemeClr val="bg1"/>
                </a:solidFill>
              </a:rPr>
              <a:t>Prepared by:</a:t>
            </a:r>
          </a:p>
          <a:p>
            <a:pPr algn="just" eaLnBrk="1" hangingPunct="1"/>
            <a:r>
              <a:rPr lang="en-US" sz="3600" dirty="0">
                <a:solidFill>
                  <a:schemeClr val="bg1"/>
                </a:solidFill>
              </a:rPr>
              <a:t>Nafisa Anjum Samia</a:t>
            </a:r>
          </a:p>
          <a:p>
            <a:pPr algn="just" eaLnBrk="1" hangingPunct="1"/>
            <a:r>
              <a:rPr lang="en-US" sz="3600" dirty="0">
                <a:solidFill>
                  <a:schemeClr val="bg1"/>
                </a:solidFill>
              </a:rPr>
              <a:t>ID: 172002005</a:t>
            </a:r>
          </a:p>
          <a:p>
            <a:pPr algn="just" eaLnBrk="1" hangingPunct="1"/>
            <a:endParaRPr lang="en-US" sz="3600" dirty="0">
              <a:solidFill>
                <a:schemeClr val="bg1"/>
              </a:solidFill>
            </a:endParaRPr>
          </a:p>
          <a:p>
            <a:pPr algn="just" eaLnBrk="1" hangingPunct="1"/>
            <a:endParaRPr lang="en-US" sz="3600" dirty="0">
              <a:solidFill>
                <a:schemeClr val="bg1"/>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200" y="76200"/>
            <a:ext cx="1982756" cy="762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 r="48828"/>
          <a:stretch/>
        </p:blipFill>
        <p:spPr>
          <a:xfrm>
            <a:off x="5715000" y="542273"/>
            <a:ext cx="5650956" cy="6208776"/>
          </a:xfrm>
          <a:prstGeom prst="rect">
            <a:avLst/>
          </a:prstGeom>
        </p:spPr>
      </p:pic>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39256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Moving Car</a:t>
            </a:r>
          </a:p>
          <a:p>
            <a:r>
              <a:rPr lang="en-US" dirty="0"/>
              <a:t>Moving Clouds</a:t>
            </a:r>
          </a:p>
          <a:p>
            <a:r>
              <a:rPr lang="en-US" dirty="0"/>
              <a:t>Sun sets</a:t>
            </a:r>
          </a:p>
          <a:p>
            <a:r>
              <a:rPr lang="en-US" dirty="0"/>
              <a:t>Twinkles of the stars </a:t>
            </a:r>
          </a:p>
          <a:p>
            <a:r>
              <a:rPr lang="en-US" dirty="0">
                <a:solidFill>
                  <a:srgbClr val="FF0000"/>
                </a:solidFill>
              </a:rPr>
              <a:t>Rising moon</a:t>
            </a:r>
          </a:p>
          <a:p>
            <a:endParaRPr lang="en-US" dirty="0"/>
          </a:p>
          <a:p>
            <a:endParaRPr lang="en-US" dirty="0"/>
          </a:p>
        </p:txBody>
      </p:sp>
      <p:sp>
        <p:nvSpPr>
          <p:cNvPr id="7" name="Rectangle 6"/>
          <p:cNvSpPr/>
          <p:nvPr/>
        </p:nvSpPr>
        <p:spPr>
          <a:xfrm>
            <a:off x="9144000" y="1146132"/>
            <a:ext cx="1484508" cy="1161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658600" y="3132"/>
            <a:ext cx="367408" cy="37951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253025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152400"/>
            <a:ext cx="11204027" cy="685800"/>
          </a:xfrm>
        </p:spPr>
        <p:txBody>
          <a:bodyPr>
            <a:noAutofit/>
          </a:bodyPr>
          <a:lstStyle/>
          <a:p>
            <a:pPr algn="ctr"/>
            <a:r>
              <a:rPr lang="en-US" sz="4800" dirty="0"/>
              <a:t>Project Video</a:t>
            </a:r>
          </a:p>
        </p:txBody>
      </p:sp>
      <p:pic>
        <p:nvPicPr>
          <p:cNvPr id="6" name="zoom_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44406" y="1066800"/>
            <a:ext cx="9934414" cy="5585521"/>
          </a:xfrm>
          <a:prstGeom prst="rect">
            <a:avLst/>
          </a:prstGeom>
        </p:spPr>
      </p:pic>
      <p:sp>
        <p:nvSpPr>
          <p:cNvPr id="7" name="TextBox 6"/>
          <p:cNvSpPr txBox="1"/>
          <p:nvPr/>
        </p:nvSpPr>
        <p:spPr>
          <a:xfrm>
            <a:off x="11582400" y="310634"/>
            <a:ext cx="6096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3931748351"/>
      </p:ext>
    </p:extLst>
  </p:cSld>
  <p:clrMapOvr>
    <a:masterClrMapping/>
  </p:clrMapOvr>
  <p:transition spd="slow">
    <p:push dir="d"/>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204027" cy="685800"/>
          </a:xfrm>
        </p:spPr>
        <p:txBody>
          <a:bodyPr>
            <a:noAutofit/>
          </a:bodyPr>
          <a:lstStyle/>
          <a:p>
            <a:r>
              <a:rPr lang="en-US" sz="4800" dirty="0"/>
              <a:t>Limitations</a:t>
            </a:r>
          </a:p>
        </p:txBody>
      </p:sp>
      <p:sp>
        <p:nvSpPr>
          <p:cNvPr id="3" name="Content Placeholder 2"/>
          <p:cNvSpPr>
            <a:spLocks noGrp="1"/>
          </p:cNvSpPr>
          <p:nvPr>
            <p:ph idx="1"/>
          </p:nvPr>
        </p:nvSpPr>
        <p:spPr>
          <a:xfrm>
            <a:off x="685800" y="1143000"/>
            <a:ext cx="10972800" cy="4525963"/>
          </a:xfrm>
        </p:spPr>
        <p:txBody>
          <a:bodyPr/>
          <a:lstStyle/>
          <a:p>
            <a:r>
              <a:rPr lang="en-US" dirty="0"/>
              <a:t>Color of the house and road have not changed during night</a:t>
            </a:r>
          </a:p>
          <a:p>
            <a:r>
              <a:rPr lang="en-US" dirty="0"/>
              <a:t>Direction of sun set or rising moon should be a curve</a:t>
            </a:r>
          </a:p>
          <a:p>
            <a:endParaRPr lang="en-US" dirty="0"/>
          </a:p>
          <a:p>
            <a:endParaRPr lang="en-US" dirty="0"/>
          </a:p>
          <a:p>
            <a:endParaRPr lang="en-US" dirty="0"/>
          </a:p>
        </p:txBody>
      </p:sp>
      <p:sp>
        <p:nvSpPr>
          <p:cNvPr id="4" name="TextBox 3"/>
          <p:cNvSpPr txBox="1"/>
          <p:nvPr/>
        </p:nvSpPr>
        <p:spPr>
          <a:xfrm>
            <a:off x="11582400" y="267444"/>
            <a:ext cx="443608"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1113887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0"/>
            <a:ext cx="2445488" cy="2286000"/>
          </a:xfrm>
          <a:prstGeom prst="rect">
            <a:avLst/>
          </a:prstGeom>
        </p:spPr>
      </p:pic>
      <p:sp>
        <p:nvSpPr>
          <p:cNvPr id="7" name="Title 6"/>
          <p:cNvSpPr>
            <a:spLocks noGrp="1"/>
          </p:cNvSpPr>
          <p:nvPr>
            <p:ph type="title"/>
          </p:nvPr>
        </p:nvSpPr>
        <p:spPr>
          <a:xfrm>
            <a:off x="3429000" y="1676401"/>
            <a:ext cx="7543800" cy="1200329"/>
          </a:xfrm>
        </p:spPr>
        <p:txBody>
          <a:bodyPr vert="horz" wrap="square" lIns="91440" tIns="0" rIns="91440" bIns="0" rtlCol="0" anchor="t" anchorCtr="0">
            <a:normAutofit/>
          </a:bodyPr>
          <a:lstStyle/>
          <a:p>
            <a:r>
              <a:rPr lang="en-US" sz="7800" b="1" dirty="0">
                <a:solidFill>
                  <a:schemeClr val="accent1"/>
                </a:solidFill>
                <a:latin typeface="+mn-lt"/>
              </a:rPr>
              <a:t>THANK YOU!</a:t>
            </a:r>
            <a:endParaRPr lang="en-US" sz="7800" dirty="0">
              <a:solidFill>
                <a:schemeClr val="accent1"/>
              </a:solidFill>
              <a:latin typeface="+mn-lt"/>
            </a:endParaRPr>
          </a:p>
        </p:txBody>
      </p:sp>
      <p:pic>
        <p:nvPicPr>
          <p:cNvPr id="11" name="Picture 5"/>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105401" y="2876729"/>
            <a:ext cx="20399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32" presetClass="emph" presetSubtype="0" repeatCount="5000" fill="hold" nodeType="withEffect">
                                  <p:stCondLst>
                                    <p:cond delay="0"/>
                                  </p:stCondLst>
                                  <p:childTnLst>
                                    <p:animRot by="120000">
                                      <p:cBhvr>
                                        <p:cTn id="10" dur="100" fill="hold">
                                          <p:stCondLst>
                                            <p:cond delay="0"/>
                                          </p:stCondLst>
                                        </p:cTn>
                                        <p:tgtEl>
                                          <p:spTgt spid="11"/>
                                        </p:tgtEl>
                                        <p:attrNameLst>
                                          <p:attrName>r</p:attrName>
                                        </p:attrNameLst>
                                      </p:cBhvr>
                                    </p:animRot>
                                    <p:animRot by="-240000">
                                      <p:cBhvr>
                                        <p:cTn id="11" dur="200" fill="hold">
                                          <p:stCondLst>
                                            <p:cond delay="200"/>
                                          </p:stCondLst>
                                        </p:cTn>
                                        <p:tgtEl>
                                          <p:spTgt spid="11"/>
                                        </p:tgtEl>
                                        <p:attrNameLst>
                                          <p:attrName>r</p:attrName>
                                        </p:attrNameLst>
                                      </p:cBhvr>
                                    </p:animRot>
                                    <p:animRot by="240000">
                                      <p:cBhvr>
                                        <p:cTn id="12" dur="200" fill="hold">
                                          <p:stCondLst>
                                            <p:cond delay="400"/>
                                          </p:stCondLst>
                                        </p:cTn>
                                        <p:tgtEl>
                                          <p:spTgt spid="11"/>
                                        </p:tgtEl>
                                        <p:attrNameLst>
                                          <p:attrName>r</p:attrName>
                                        </p:attrNameLst>
                                      </p:cBhvr>
                                    </p:animRot>
                                    <p:animRot by="-240000">
                                      <p:cBhvr>
                                        <p:cTn id="13" dur="200" fill="hold">
                                          <p:stCondLst>
                                            <p:cond delay="600"/>
                                          </p:stCondLst>
                                        </p:cTn>
                                        <p:tgtEl>
                                          <p:spTgt spid="11"/>
                                        </p:tgtEl>
                                        <p:attrNameLst>
                                          <p:attrName>r</p:attrName>
                                        </p:attrNameLst>
                                      </p:cBhvr>
                                    </p:animRot>
                                    <p:animRot by="120000">
                                      <p:cBhvr>
                                        <p:cTn id="14"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1204027" cy="685800"/>
          </a:xfrm>
        </p:spPr>
        <p:txBody>
          <a:bodyPr>
            <a:noAutofit/>
          </a:bodyPr>
          <a:lstStyle/>
          <a:p>
            <a:r>
              <a:rPr lang="en-US" sz="4800" dirty="0"/>
              <a:t>CONTENT</a:t>
            </a:r>
          </a:p>
        </p:txBody>
      </p:sp>
      <p:sp>
        <p:nvSpPr>
          <p:cNvPr id="3" name="Content Placeholder 2"/>
          <p:cNvSpPr>
            <a:spLocks noGrp="1"/>
          </p:cNvSpPr>
          <p:nvPr>
            <p:ph idx="1"/>
          </p:nvPr>
        </p:nvSpPr>
        <p:spPr>
          <a:xfrm>
            <a:off x="685800" y="1143000"/>
            <a:ext cx="10972800" cy="4525963"/>
          </a:xfrm>
        </p:spPr>
        <p:txBody>
          <a:bodyPr/>
          <a:lstStyle/>
          <a:p>
            <a:r>
              <a:rPr lang="en-US" dirty="0"/>
              <a:t>Objective</a:t>
            </a:r>
          </a:p>
          <a:p>
            <a:r>
              <a:rPr lang="en-US" dirty="0"/>
              <a:t>Project Overview</a:t>
            </a:r>
          </a:p>
          <a:p>
            <a:r>
              <a:rPr lang="en-US" dirty="0"/>
              <a:t>Animated part</a:t>
            </a:r>
          </a:p>
          <a:p>
            <a:r>
              <a:rPr lang="en-US" dirty="0"/>
              <a:t>Project Video</a:t>
            </a:r>
          </a:p>
          <a:p>
            <a:r>
              <a:rPr lang="en-US" dirty="0"/>
              <a:t>Difficult Code</a:t>
            </a:r>
          </a:p>
          <a:p>
            <a:r>
              <a:rPr lang="en-US" dirty="0"/>
              <a:t>Limitations</a:t>
            </a:r>
          </a:p>
          <a:p>
            <a:endParaRPr lang="en-US" dirty="0"/>
          </a:p>
          <a:p>
            <a:endParaRPr lang="en-US" dirty="0"/>
          </a:p>
          <a:p>
            <a:endParaRPr lang="en-US" dirty="0"/>
          </a:p>
        </p:txBody>
      </p:sp>
      <p:sp>
        <p:nvSpPr>
          <p:cNvPr id="4" name="TextBox 3"/>
          <p:cNvSpPr txBox="1"/>
          <p:nvPr/>
        </p:nvSpPr>
        <p:spPr>
          <a:xfrm>
            <a:off x="11658600" y="267444"/>
            <a:ext cx="367408" cy="37951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2019298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52400"/>
            <a:ext cx="11204027" cy="685800"/>
          </a:xfrm>
        </p:spPr>
        <p:txBody>
          <a:bodyPr>
            <a:noAutofit/>
          </a:bodyPr>
          <a:lstStyle/>
          <a:p>
            <a:r>
              <a:rPr lang="en-US" sz="4800" dirty="0"/>
              <a:t>Objective</a:t>
            </a:r>
          </a:p>
        </p:txBody>
      </p:sp>
      <p:sp>
        <p:nvSpPr>
          <p:cNvPr id="7" name="Content Placeholder 2"/>
          <p:cNvSpPr txBox="1">
            <a:spLocks/>
          </p:cNvSpPr>
          <p:nvPr/>
        </p:nvSpPr>
        <p:spPr>
          <a:xfrm>
            <a:off x="685800" y="1143000"/>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project, I have tried to capture a natural scenario of our daily life. </a:t>
            </a:r>
          </a:p>
          <a:p>
            <a:r>
              <a:rPr lang="en-US" dirty="0"/>
              <a:t>Animation of moving car, cloud, sunset and twinkling stars are done using the Java Graphics classes. </a:t>
            </a:r>
          </a:p>
          <a:p>
            <a:endParaRPr lang="en-US" dirty="0"/>
          </a:p>
          <a:p>
            <a:endParaRPr lang="en-US" dirty="0"/>
          </a:p>
          <a:p>
            <a:endParaRPr lang="en-US" dirty="0"/>
          </a:p>
        </p:txBody>
      </p:sp>
      <p:sp>
        <p:nvSpPr>
          <p:cNvPr id="9" name="TextBox 8"/>
          <p:cNvSpPr txBox="1"/>
          <p:nvPr/>
        </p:nvSpPr>
        <p:spPr>
          <a:xfrm>
            <a:off x="11658600" y="267444"/>
            <a:ext cx="367408" cy="37951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63703878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67399" y="2609468"/>
            <a:ext cx="6185367" cy="4117811"/>
          </a:xfrm>
          <a:prstGeom prst="rect">
            <a:avLst/>
          </a:prstGeom>
        </p:spPr>
      </p:pic>
      <p:sp>
        <p:nvSpPr>
          <p:cNvPr id="7" name="TextBox 6"/>
          <p:cNvSpPr txBox="1"/>
          <p:nvPr/>
        </p:nvSpPr>
        <p:spPr>
          <a:xfrm>
            <a:off x="11658600" y="267444"/>
            <a:ext cx="367408" cy="379512"/>
          </a:xfrm>
          <a:prstGeom prst="rect">
            <a:avLst/>
          </a:prstGeom>
          <a:noFill/>
        </p:spPr>
        <p:txBody>
          <a:bodyPr wrap="square" rtlCol="0">
            <a:spAutoFit/>
          </a:bodyPr>
          <a:lstStyle/>
          <a:p>
            <a:r>
              <a:rPr lang="en-US" dirty="0"/>
              <a:t>4</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0941" y="1004892"/>
            <a:ext cx="6150762" cy="4100508"/>
          </a:xfrm>
          <a:prstGeom prst="rect">
            <a:avLst/>
          </a:prstGeom>
        </p:spPr>
      </p:pic>
      <p:sp>
        <p:nvSpPr>
          <p:cNvPr id="5" name="TextBox 4"/>
          <p:cNvSpPr txBox="1"/>
          <p:nvPr/>
        </p:nvSpPr>
        <p:spPr>
          <a:xfrm>
            <a:off x="7543800" y="1095888"/>
            <a:ext cx="2906821" cy="769441"/>
          </a:xfrm>
          <a:prstGeom prst="rect">
            <a:avLst/>
          </a:prstGeom>
          <a:noFill/>
        </p:spPr>
        <p:txBody>
          <a:bodyPr wrap="none" rtlCol="0">
            <a:spAutoFit/>
          </a:bodyPr>
          <a:lstStyle/>
          <a:p>
            <a:r>
              <a:rPr lang="en-US" sz="4400" dirty="0"/>
              <a:t>Real Picture</a:t>
            </a:r>
          </a:p>
        </p:txBody>
      </p:sp>
      <p:sp>
        <p:nvSpPr>
          <p:cNvPr id="8" name="Right Arrow 7"/>
          <p:cNvSpPr/>
          <p:nvPr/>
        </p:nvSpPr>
        <p:spPr>
          <a:xfrm rot="10800000">
            <a:off x="8424524" y="1912712"/>
            <a:ext cx="1066800" cy="312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28331" y="5299232"/>
            <a:ext cx="3440494" cy="769441"/>
          </a:xfrm>
          <a:prstGeom prst="rect">
            <a:avLst/>
          </a:prstGeom>
          <a:noFill/>
        </p:spPr>
        <p:txBody>
          <a:bodyPr wrap="none" rtlCol="0">
            <a:spAutoFit/>
          </a:bodyPr>
          <a:lstStyle/>
          <a:p>
            <a:r>
              <a:rPr lang="en-US" sz="4400" dirty="0"/>
              <a:t>Graphics View</a:t>
            </a:r>
          </a:p>
        </p:txBody>
      </p:sp>
      <p:sp>
        <p:nvSpPr>
          <p:cNvPr id="11" name="Right Arrow 10"/>
          <p:cNvSpPr/>
          <p:nvPr/>
        </p:nvSpPr>
        <p:spPr>
          <a:xfrm rot="10800000" flipH="1">
            <a:off x="2514600" y="6068672"/>
            <a:ext cx="1066800" cy="312542"/>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609600" y="152400"/>
            <a:ext cx="11204027" cy="685800"/>
          </a:xfrm>
        </p:spPr>
        <p:txBody>
          <a:bodyPr>
            <a:noAutofit/>
          </a:bodyPr>
          <a:lstStyle/>
          <a:p>
            <a:pPr algn="ctr"/>
            <a:r>
              <a:rPr lang="en-US" sz="4800" dirty="0"/>
              <a:t>Project Overview</a:t>
            </a:r>
          </a:p>
        </p:txBody>
      </p:sp>
    </p:spTree>
    <p:extLst>
      <p:ext uri="{BB962C8B-B14F-4D97-AF65-F5344CB8AC3E}">
        <p14:creationId xmlns:p14="http://schemas.microsoft.com/office/powerpoint/2010/main" val="31720905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109728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Moving Car</a:t>
            </a:r>
          </a:p>
          <a:p>
            <a:r>
              <a:rPr lang="en-US" dirty="0"/>
              <a:t>Moving Clouds</a:t>
            </a:r>
          </a:p>
          <a:p>
            <a:r>
              <a:rPr lang="en-US" dirty="0"/>
              <a:t>Sun sets</a:t>
            </a:r>
          </a:p>
          <a:p>
            <a:r>
              <a:rPr lang="en-US" dirty="0"/>
              <a:t>Twinkles of the stars </a:t>
            </a:r>
          </a:p>
          <a:p>
            <a:r>
              <a:rPr lang="en-US" dirty="0"/>
              <a:t>Rising moon</a:t>
            </a:r>
          </a:p>
          <a:p>
            <a:endParaRPr lang="en-US" dirty="0"/>
          </a:p>
          <a:p>
            <a:endParaRPr lang="en-US" dirty="0"/>
          </a:p>
        </p:txBody>
      </p:sp>
      <p:sp>
        <p:nvSpPr>
          <p:cNvPr id="7" name="TextBox 6"/>
          <p:cNvSpPr txBox="1"/>
          <p:nvPr/>
        </p:nvSpPr>
        <p:spPr>
          <a:xfrm>
            <a:off x="11658600" y="3132"/>
            <a:ext cx="367408" cy="37951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331186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39256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Moving Car</a:t>
            </a:r>
          </a:p>
          <a:p>
            <a:r>
              <a:rPr lang="en-US" dirty="0"/>
              <a:t>Moving Clouds</a:t>
            </a:r>
          </a:p>
          <a:p>
            <a:r>
              <a:rPr lang="en-US" dirty="0"/>
              <a:t>Sun sets</a:t>
            </a:r>
          </a:p>
          <a:p>
            <a:r>
              <a:rPr lang="en-US" dirty="0"/>
              <a:t>Twinkles of the stars </a:t>
            </a:r>
          </a:p>
          <a:p>
            <a:r>
              <a:rPr lang="en-US" dirty="0"/>
              <a:t>Rising moon</a:t>
            </a:r>
          </a:p>
          <a:p>
            <a:endParaRPr lang="en-US" dirty="0"/>
          </a:p>
          <a:p>
            <a:endParaRPr lang="en-US" dirty="0"/>
          </a:p>
        </p:txBody>
      </p:sp>
      <p:pic>
        <p:nvPicPr>
          <p:cNvPr id="2" name="Picture 1"/>
          <p:cNvPicPr>
            <a:picLocks noChangeAspect="1"/>
          </p:cNvPicPr>
          <p:nvPr/>
        </p:nvPicPr>
        <p:blipFill rotWithShape="1">
          <a:blip r:embed="rId2"/>
          <a:srcRect r="48463"/>
          <a:stretch/>
        </p:blipFill>
        <p:spPr>
          <a:xfrm>
            <a:off x="5715000" y="562105"/>
            <a:ext cx="5692775" cy="6210300"/>
          </a:xfrm>
          <a:prstGeom prst="rect">
            <a:avLst/>
          </a:prstGeom>
        </p:spPr>
      </p:pic>
      <p:sp>
        <p:nvSpPr>
          <p:cNvPr id="4" name="Rectangle 3"/>
          <p:cNvSpPr/>
          <p:nvPr/>
        </p:nvSpPr>
        <p:spPr>
          <a:xfrm>
            <a:off x="6477000" y="4983163"/>
            <a:ext cx="24003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134600" y="4663749"/>
            <a:ext cx="173355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658600" y="3132"/>
            <a:ext cx="367408" cy="37951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86252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39256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Moving Car</a:t>
            </a:r>
          </a:p>
          <a:p>
            <a:r>
              <a:rPr lang="en-US" dirty="0">
                <a:solidFill>
                  <a:srgbClr val="FF0000"/>
                </a:solidFill>
              </a:rPr>
              <a:t>Moving Clouds</a:t>
            </a:r>
          </a:p>
          <a:p>
            <a:r>
              <a:rPr lang="en-US" dirty="0"/>
              <a:t>Sun sets</a:t>
            </a:r>
          </a:p>
          <a:p>
            <a:r>
              <a:rPr lang="en-US" dirty="0"/>
              <a:t>Twinkles of the stars </a:t>
            </a:r>
          </a:p>
          <a:p>
            <a:r>
              <a:rPr lang="en-US" dirty="0"/>
              <a:t>Rising moon</a:t>
            </a:r>
          </a:p>
          <a:p>
            <a:endParaRPr lang="en-US" dirty="0"/>
          </a:p>
          <a:p>
            <a:endParaRPr lang="en-US" dirty="0"/>
          </a:p>
        </p:txBody>
      </p:sp>
      <p:pic>
        <p:nvPicPr>
          <p:cNvPr id="2" name="Picture 1"/>
          <p:cNvPicPr>
            <a:picLocks noChangeAspect="1"/>
          </p:cNvPicPr>
          <p:nvPr/>
        </p:nvPicPr>
        <p:blipFill rotWithShape="1">
          <a:blip r:embed="rId2"/>
          <a:srcRect r="48463"/>
          <a:stretch/>
        </p:blipFill>
        <p:spPr>
          <a:xfrm>
            <a:off x="5715000" y="562105"/>
            <a:ext cx="5692775" cy="6210300"/>
          </a:xfrm>
          <a:prstGeom prst="rect">
            <a:avLst/>
          </a:prstGeom>
        </p:spPr>
      </p:pic>
      <p:sp>
        <p:nvSpPr>
          <p:cNvPr id="4" name="Rectangle 3"/>
          <p:cNvSpPr/>
          <p:nvPr/>
        </p:nvSpPr>
        <p:spPr>
          <a:xfrm>
            <a:off x="6324600" y="1247905"/>
            <a:ext cx="39624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658600" y="3132"/>
            <a:ext cx="367408" cy="37951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306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39256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Moving Car</a:t>
            </a:r>
          </a:p>
          <a:p>
            <a:r>
              <a:rPr lang="en-US" dirty="0"/>
              <a:t>Moving Clouds</a:t>
            </a:r>
          </a:p>
          <a:p>
            <a:r>
              <a:rPr lang="en-US" dirty="0">
                <a:solidFill>
                  <a:srgbClr val="FF0000"/>
                </a:solidFill>
              </a:rPr>
              <a:t>Sun sets</a:t>
            </a:r>
          </a:p>
          <a:p>
            <a:r>
              <a:rPr lang="en-US" dirty="0"/>
              <a:t>Twinkles of the stars </a:t>
            </a:r>
          </a:p>
          <a:p>
            <a:r>
              <a:rPr lang="en-US" dirty="0"/>
              <a:t>Rising moon</a:t>
            </a:r>
          </a:p>
          <a:p>
            <a:endParaRPr lang="en-US" dirty="0"/>
          </a:p>
          <a:p>
            <a:endParaRPr lang="en-US" dirty="0"/>
          </a:p>
        </p:txBody>
      </p:sp>
      <p:pic>
        <p:nvPicPr>
          <p:cNvPr id="3" name="Picture 2"/>
          <p:cNvPicPr>
            <a:picLocks noChangeAspect="1"/>
          </p:cNvPicPr>
          <p:nvPr/>
        </p:nvPicPr>
        <p:blipFill rotWithShape="1">
          <a:blip r:embed="rId2"/>
          <a:srcRect r="48829"/>
          <a:stretch/>
        </p:blipFill>
        <p:spPr>
          <a:xfrm>
            <a:off x="5715000" y="573024"/>
            <a:ext cx="5650956" cy="6208776"/>
          </a:xfrm>
          <a:prstGeom prst="rect">
            <a:avLst/>
          </a:prstGeom>
        </p:spPr>
      </p:pic>
      <p:sp>
        <p:nvSpPr>
          <p:cNvPr id="7" name="Rectangle 6"/>
          <p:cNvSpPr/>
          <p:nvPr/>
        </p:nvSpPr>
        <p:spPr>
          <a:xfrm>
            <a:off x="6629400" y="1247905"/>
            <a:ext cx="17526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658600" y="3132"/>
            <a:ext cx="367408" cy="37951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377514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 r="48828"/>
          <a:stretch/>
        </p:blipFill>
        <p:spPr>
          <a:xfrm>
            <a:off x="5715000" y="542273"/>
            <a:ext cx="5650956" cy="6208776"/>
          </a:xfrm>
          <a:prstGeom prst="rect">
            <a:avLst/>
          </a:prstGeom>
        </p:spPr>
      </p:pic>
      <p:sp>
        <p:nvSpPr>
          <p:cNvPr id="5" name="Title 1"/>
          <p:cNvSpPr txBox="1">
            <a:spLocks/>
          </p:cNvSpPr>
          <p:nvPr/>
        </p:nvSpPr>
        <p:spPr>
          <a:xfrm>
            <a:off x="454573" y="228600"/>
            <a:ext cx="11204027"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4800" dirty="0"/>
              <a:t>Animated Part</a:t>
            </a:r>
          </a:p>
        </p:txBody>
      </p:sp>
      <p:sp>
        <p:nvSpPr>
          <p:cNvPr id="6" name="Content Placeholder 2"/>
          <p:cNvSpPr txBox="1">
            <a:spLocks/>
          </p:cNvSpPr>
          <p:nvPr/>
        </p:nvSpPr>
        <p:spPr>
          <a:xfrm>
            <a:off x="570186" y="1143000"/>
            <a:ext cx="39256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Moving Car</a:t>
            </a:r>
          </a:p>
          <a:p>
            <a:r>
              <a:rPr lang="en-US" dirty="0"/>
              <a:t>Moving Clouds</a:t>
            </a:r>
          </a:p>
          <a:p>
            <a:r>
              <a:rPr lang="en-US" dirty="0"/>
              <a:t>Sun sets</a:t>
            </a:r>
          </a:p>
          <a:p>
            <a:r>
              <a:rPr lang="en-US" dirty="0">
                <a:solidFill>
                  <a:srgbClr val="FF0000"/>
                </a:solidFill>
              </a:rPr>
              <a:t>Twinkles of the stars </a:t>
            </a:r>
          </a:p>
          <a:p>
            <a:r>
              <a:rPr lang="en-US" dirty="0"/>
              <a:t>Rising moon</a:t>
            </a:r>
          </a:p>
          <a:p>
            <a:endParaRPr lang="en-US" dirty="0"/>
          </a:p>
          <a:p>
            <a:endParaRPr lang="en-US" dirty="0"/>
          </a:p>
        </p:txBody>
      </p:sp>
      <p:sp>
        <p:nvSpPr>
          <p:cNvPr id="7" name="Rectangle 6"/>
          <p:cNvSpPr/>
          <p:nvPr/>
        </p:nvSpPr>
        <p:spPr>
          <a:xfrm>
            <a:off x="7543800" y="914400"/>
            <a:ext cx="17526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658600" y="3132"/>
            <a:ext cx="367408" cy="37951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13782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0</TotalTime>
  <Words>249</Words>
  <Application>Microsoft Office PowerPoint</Application>
  <PresentationFormat>Widescreen</PresentationFormat>
  <Paragraphs>76</Paragraphs>
  <Slides>13</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Georgia</vt:lpstr>
      <vt:lpstr>Introducing PowerPoint 2010</vt:lpstr>
      <vt:lpstr>Sunset Animation Using JAVA</vt:lpstr>
      <vt:lpstr>CONTENT</vt:lpstr>
      <vt:lpstr>Objective</vt:lpstr>
      <vt:lpstr>Project Overview</vt:lpstr>
      <vt:lpstr>PowerPoint Presentation</vt:lpstr>
      <vt:lpstr>PowerPoint Presentation</vt:lpstr>
      <vt:lpstr>PowerPoint Presentation</vt:lpstr>
      <vt:lpstr>PowerPoint Presentation</vt:lpstr>
      <vt:lpstr>PowerPoint Presentation</vt:lpstr>
      <vt:lpstr>PowerPoint Presentation</vt:lpstr>
      <vt:lpstr>Project Video</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POWERPOINT 2010</dc:title>
  <dc:creator>Samia</dc:creator>
  <cp:keywords/>
  <cp:lastModifiedBy>Nafisa-Anjum Samia</cp:lastModifiedBy>
  <cp:revision>156</cp:revision>
  <dcterms:created xsi:type="dcterms:W3CDTF">2017-11-16T12:06:08Z</dcterms:created>
  <dcterms:modified xsi:type="dcterms:W3CDTF">2021-04-28T13:21:44Z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