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875" y="377072"/>
            <a:ext cx="7729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PRODUCT COMPARISON TAMPLATE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2556" y="1289883"/>
            <a:ext cx="254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Product 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0933" y="1328025"/>
            <a:ext cx="194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Product 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331895" y="2159430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6081003" y="5904929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6081003" y="4913373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6074653" y="3957377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6081003" y="2983949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6081003" y="2103523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1332530" y="2977438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1343325" y="4041501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1343325" y="4928339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1300780" y="5977184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3129581" y="2168955"/>
            <a:ext cx="2394407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954845" y="2991066"/>
            <a:ext cx="3569613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6074320" y="5913049"/>
            <a:ext cx="4015818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/>
          <p:cNvSpPr/>
          <p:nvPr/>
        </p:nvSpPr>
        <p:spPr>
          <a:xfrm>
            <a:off x="6081035" y="4935774"/>
            <a:ext cx="3245963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6081035" y="3931752"/>
            <a:ext cx="3425072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6080533" y="2990470"/>
            <a:ext cx="2784046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6081035" y="2122141"/>
            <a:ext cx="3745583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2498280" y="4041658"/>
            <a:ext cx="3062139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1589528" y="4937374"/>
            <a:ext cx="3978110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>
            <a:off x="3846486" y="5987729"/>
            <a:ext cx="1677972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99519" y="2126060"/>
            <a:ext cx="638131" cy="4705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09" y="6056419"/>
            <a:ext cx="595280" cy="5952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99" y="3160730"/>
            <a:ext cx="484417" cy="45592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43" y="5073251"/>
            <a:ext cx="484417" cy="4559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95195"/>
            <a:ext cx="594360" cy="5943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39" y="4060583"/>
            <a:ext cx="603136" cy="60313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642226" y="2198900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641681" y="313967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744785" y="408257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744698" y="5058583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744698" y="6034587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0860" y="2340110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55%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0606" y="4191557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70%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1039" y="316391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0097" y="608124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45%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0668" y="5101379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2" grpId="0" bldLvl="0" animBg="1"/>
      <p:bldP spid="16" grpId="1" animBg="1"/>
      <p:bldP spid="22" grpId="1" animBg="1"/>
      <p:bldP spid="17" grpId="0" bldLvl="0" animBg="1"/>
      <p:bldP spid="21" grpId="0" bldLvl="0" animBg="1"/>
      <p:bldP spid="17" grpId="1" animBg="1"/>
      <p:bldP spid="21" grpId="1" animBg="1"/>
      <p:bldP spid="20" grpId="0" bldLvl="0" animBg="1"/>
      <p:bldP spid="23" grpId="0" bldLvl="0" animBg="1"/>
      <p:bldP spid="20" grpId="1" animBg="1"/>
      <p:bldP spid="23" grpId="1" animBg="1"/>
      <p:bldP spid="19" grpId="0" bldLvl="0" animBg="1"/>
      <p:bldP spid="24" grpId="0" bldLvl="0" animBg="1"/>
      <p:bldP spid="19" grpId="1" animBg="1"/>
      <p:bldP spid="24" grpId="1" animBg="1"/>
      <p:bldP spid="18" grpId="0" bldLvl="0" animBg="1"/>
      <p:bldP spid="25" grpId="0" bldLvl="0" animBg="1"/>
      <p:bldP spid="18" grpId="1" animBg="1"/>
      <p:bldP spid="2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Presentation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keyagupta321@gmail.com</dc:creator>
  <cp:lastModifiedBy>Nafisa Tabassum</cp:lastModifiedBy>
  <cp:revision>5</cp:revision>
  <dcterms:created xsi:type="dcterms:W3CDTF">2025-01-09T17:07:00Z</dcterms:created>
  <dcterms:modified xsi:type="dcterms:W3CDTF">2025-01-12T07:25:44Z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B7551D8CCF564E1CBC31C9006BEFDCAC_13</vt:lpwstr>
  </property>
  <property fmtid="{D5CDD505-2E9C-101B-9397-08002B2CF9AE}" pid="3" name="KSOProductBuildVer">
    <vt:lpwstr>2057-12.2.0.19805</vt:lpwstr>
  </property>
</Properties>
</file>