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59810-1096-461B-8F51-D2C8C70CDEB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5B32-4030-4F03-982D-22ABD0409F6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59810-1096-461B-8F51-D2C8C70CDEB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5B32-4030-4F03-982D-22ABD0409F6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59810-1096-461B-8F51-D2C8C70CDEB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5B32-4030-4F03-982D-22ABD0409F6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59810-1096-461B-8F51-D2C8C70CDEB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5B32-4030-4F03-982D-22ABD0409F6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59810-1096-461B-8F51-D2C8C70CDEB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5B32-4030-4F03-982D-22ABD0409F6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59810-1096-461B-8F51-D2C8C70CDEB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5B32-4030-4F03-982D-22ABD0409F6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59810-1096-461B-8F51-D2C8C70CDEB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5B32-4030-4F03-982D-22ABD0409F6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59810-1096-461B-8F51-D2C8C70CDEB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5B32-4030-4F03-982D-22ABD0409F6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59810-1096-461B-8F51-D2C8C70CDEB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5B32-4030-4F03-982D-22ABD0409F6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59810-1096-461B-8F51-D2C8C70CDEB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5B32-4030-4F03-982D-22ABD0409F6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59810-1096-461B-8F51-D2C8C70CDEB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95B32-4030-4F03-982D-22ABD0409F6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59810-1096-461B-8F51-D2C8C70CDEB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95B32-4030-4F03-982D-22ABD0409F6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875" y="377072"/>
            <a:ext cx="77299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PRODUCT COMPARISON TAMPLATE </a:t>
            </a:r>
            <a:endParaRPr lang="en-US" sz="4000" b="1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602556" y="1289883"/>
            <a:ext cx="25452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FF0000"/>
                </a:solidFill>
              </a:rPr>
              <a:t>Product A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20933" y="1328025"/>
            <a:ext cx="1941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70C0"/>
                </a:solidFill>
              </a:rPr>
              <a:t>Product B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" name="Rectangle: Rounded Corners 5"/>
          <p:cNvSpPr/>
          <p:nvPr/>
        </p:nvSpPr>
        <p:spPr>
          <a:xfrm>
            <a:off x="763570" y="1991155"/>
            <a:ext cx="4223208" cy="7078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/>
          <p:cNvSpPr/>
          <p:nvPr/>
        </p:nvSpPr>
        <p:spPr>
          <a:xfrm>
            <a:off x="5524108" y="5904929"/>
            <a:ext cx="4223208" cy="7078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/>
          <p:cNvSpPr/>
          <p:nvPr/>
        </p:nvSpPr>
        <p:spPr>
          <a:xfrm>
            <a:off x="5524108" y="4913373"/>
            <a:ext cx="4223208" cy="7078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/>
          <p:cNvSpPr/>
          <p:nvPr/>
        </p:nvSpPr>
        <p:spPr>
          <a:xfrm>
            <a:off x="5524108" y="3921817"/>
            <a:ext cx="4223208" cy="7078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/>
          <p:cNvSpPr/>
          <p:nvPr/>
        </p:nvSpPr>
        <p:spPr>
          <a:xfrm>
            <a:off x="5524108" y="2969344"/>
            <a:ext cx="4223208" cy="7078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/>
          <p:cNvSpPr/>
          <p:nvPr/>
        </p:nvSpPr>
        <p:spPr>
          <a:xfrm>
            <a:off x="5524108" y="2001923"/>
            <a:ext cx="4223208" cy="7078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/>
          <p:cNvSpPr/>
          <p:nvPr/>
        </p:nvSpPr>
        <p:spPr>
          <a:xfrm>
            <a:off x="763570" y="2950133"/>
            <a:ext cx="4223208" cy="7078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/>
          <p:cNvSpPr/>
          <p:nvPr/>
        </p:nvSpPr>
        <p:spPr>
          <a:xfrm>
            <a:off x="763570" y="3944346"/>
            <a:ext cx="4223208" cy="7078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/>
          <p:cNvSpPr/>
          <p:nvPr/>
        </p:nvSpPr>
        <p:spPr>
          <a:xfrm>
            <a:off x="763570" y="4913099"/>
            <a:ext cx="4223208" cy="7078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/>
          <p:cNvSpPr/>
          <p:nvPr/>
        </p:nvSpPr>
        <p:spPr>
          <a:xfrm>
            <a:off x="763570" y="5924479"/>
            <a:ext cx="4223208" cy="70788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/>
          <p:cNvSpPr/>
          <p:nvPr/>
        </p:nvSpPr>
        <p:spPr>
          <a:xfrm>
            <a:off x="2592371" y="1991155"/>
            <a:ext cx="2394407" cy="6981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1432875" y="2952331"/>
            <a:ext cx="3569613" cy="6981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/>
          <p:cNvSpPr/>
          <p:nvPr/>
        </p:nvSpPr>
        <p:spPr>
          <a:xfrm>
            <a:off x="5555525" y="5924479"/>
            <a:ext cx="4015818" cy="6981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glow rad="101600">
              <a:schemeClr val="accent6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/>
          <p:cNvSpPr/>
          <p:nvPr/>
        </p:nvSpPr>
        <p:spPr>
          <a:xfrm>
            <a:off x="5520965" y="4931329"/>
            <a:ext cx="3245963" cy="6981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glow rad="101600">
              <a:schemeClr val="accent6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/>
          <p:cNvSpPr/>
          <p:nvPr/>
        </p:nvSpPr>
        <p:spPr>
          <a:xfrm>
            <a:off x="5520965" y="3908257"/>
            <a:ext cx="3425072" cy="6981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glow rad="101600">
              <a:schemeClr val="accent6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/>
          <p:cNvSpPr/>
          <p:nvPr/>
        </p:nvSpPr>
        <p:spPr>
          <a:xfrm>
            <a:off x="5508398" y="2975865"/>
            <a:ext cx="2784046" cy="6981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glow rad="139700">
              <a:schemeClr val="accent6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/>
          <p:cNvSpPr/>
          <p:nvPr/>
        </p:nvSpPr>
        <p:spPr>
          <a:xfrm>
            <a:off x="5520965" y="2019906"/>
            <a:ext cx="3745583" cy="6981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glow rad="101600">
              <a:schemeClr val="accent6">
                <a:satMod val="175000"/>
                <a:alpha val="40000"/>
              </a:schemeClr>
            </a:glow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/>
          <p:cNvSpPr/>
          <p:nvPr/>
        </p:nvSpPr>
        <p:spPr>
          <a:xfrm>
            <a:off x="1932495" y="3941963"/>
            <a:ext cx="3062139" cy="6981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/>
          <p:cNvSpPr/>
          <p:nvPr/>
        </p:nvSpPr>
        <p:spPr>
          <a:xfrm>
            <a:off x="1024378" y="4894194"/>
            <a:ext cx="3978110" cy="6981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/>
          <p:cNvSpPr/>
          <p:nvPr/>
        </p:nvSpPr>
        <p:spPr>
          <a:xfrm>
            <a:off x="3324516" y="5914704"/>
            <a:ext cx="1677972" cy="69811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958499" y="1926670"/>
            <a:ext cx="638131" cy="47056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964" y="2030519"/>
            <a:ext cx="595280" cy="59528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234" y="3108660"/>
            <a:ext cx="484417" cy="45592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838" y="4979906"/>
            <a:ext cx="484417" cy="455922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086" y="5900188"/>
            <a:ext cx="638131" cy="63813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964" y="3990098"/>
            <a:ext cx="603136" cy="603136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0232016" y="2184295"/>
            <a:ext cx="115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80%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10268936" y="3059668"/>
            <a:ext cx="115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60%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10276790" y="4006378"/>
            <a:ext cx="115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75%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0392273" y="5058583"/>
            <a:ext cx="115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65%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10392273" y="6034587"/>
            <a:ext cx="115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95%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-54600" y="2171200"/>
            <a:ext cx="115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55%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-37709" y="4158537"/>
            <a:ext cx="115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70%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-39816" y="3106768"/>
            <a:ext cx="115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80%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11777" y="6088868"/>
            <a:ext cx="115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45%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-2892" y="5095029"/>
            <a:ext cx="115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90%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WPS Presentation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keyagupta321@gmail.com</dc:creator>
  <cp:lastModifiedBy>Nafisa Tabassum</cp:lastModifiedBy>
  <cp:revision>2</cp:revision>
  <dcterms:created xsi:type="dcterms:W3CDTF">2025-01-09T17:07:00Z</dcterms:created>
  <dcterms:modified xsi:type="dcterms:W3CDTF">2025-01-11T15:07:29Z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1CF5172C97C74FDBAF8DA530BA9E686C_13</vt:lpwstr>
  </property>
  <property fmtid="{D5CDD505-2E9C-101B-9397-08002B2CF9AE}" pid="3" name="KSOProductBuildVer">
    <vt:lpwstr>2057-12.2.0.19805</vt:lpwstr>
  </property>
</Properties>
</file>