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2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92E3-D524-454C-8AFD-A91972900BCB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3A68-6922-42D3-8905-ECC2D82A3469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9F4-7604-4950-A8B2-8ACDEDB1506E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524-32A2-4C20-A58C-BC3BAA1042FC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47-D6B2-43BB-A877-57F1A267B999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7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16-BD35-483C-AA6B-346FC7E46DEA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6F8-5103-4FC0-A69E-5C6AE6469DA8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100A-98DE-4944-910A-A93F5CA9F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6921-0627-4C8F-83D5-0CF936D2FFDD}" type="datetime1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8AD7-8103-40F8-983C-E2BA6BB9CBE0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8C06B4-9380-4A4D-AF49-A3596E17DAF5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DEF1-C582-4E22-9E77-D68326471F28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69A-B3C7-4FB6-967F-AF95F4EB3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0A9602-A9A9-453F-AEF1-37B5837E02CD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6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28800" y="-911683"/>
            <a:ext cx="10363200" cy="2076450"/>
          </a:xfrm>
        </p:spPr>
        <p:txBody>
          <a:bodyPr/>
          <a:lstStyle/>
          <a:p>
            <a:r>
              <a:rPr lang="en-GB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BYTE BATTALE 2K25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630582"/>
            <a:ext cx="121404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–01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Title-Digital health identity system for patients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Theme-”Secure digital ID for patients to access health records easily”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Name-Begin2Build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519311"/>
            <a:ext cx="120090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We are developing a </a:t>
            </a:r>
            <a:r>
              <a:rPr lang="en-GB" sz="2800" b="1" dirty="0"/>
              <a:t>Digital Health Identity System</a:t>
            </a:r>
            <a:r>
              <a:rPr lang="en-GB" sz="2800" dirty="0"/>
              <a:t> that provides each patient with a </a:t>
            </a:r>
            <a:r>
              <a:rPr lang="en-GB" sz="2800" b="1" dirty="0"/>
              <a:t>unique health ID</a:t>
            </a:r>
            <a:r>
              <a:rPr lang="en-GB" sz="2800" dirty="0"/>
              <a:t> and a </a:t>
            </a:r>
            <a:r>
              <a:rPr lang="en-GB" sz="2800" b="1" dirty="0"/>
              <a:t>QR code</a:t>
            </a:r>
            <a:r>
              <a:rPr lang="en-GB" sz="2800" dirty="0"/>
              <a:t>.</a:t>
            </a:r>
            <a:br>
              <a:rPr lang="en-GB" sz="2800" dirty="0"/>
            </a:br>
            <a:r>
              <a:rPr lang="en-GB" sz="2800" dirty="0"/>
              <a:t>This system will store basic personal and medical information such as </a:t>
            </a:r>
            <a:r>
              <a:rPr lang="en-GB" sz="2800" b="1" dirty="0"/>
              <a:t>name, date of birth, blood group, and patient ID</a:t>
            </a:r>
            <a:r>
              <a:rPr lang="en-GB" sz="2800" dirty="0"/>
              <a:t>.</a:t>
            </a:r>
            <a:br>
              <a:rPr lang="en-GB" sz="2800" dirty="0"/>
            </a:br>
            <a:r>
              <a:rPr lang="en-GB" sz="2800" dirty="0"/>
              <a:t>Patients can easily access and share their health records with hospitals and doctors using this digital ID, improving </a:t>
            </a:r>
            <a:r>
              <a:rPr lang="en-GB" sz="2800" b="1" dirty="0"/>
              <a:t>treatment accuracy</a:t>
            </a:r>
            <a:r>
              <a:rPr lang="en-GB" sz="2800" dirty="0"/>
              <a:t> and reducing </a:t>
            </a:r>
            <a:r>
              <a:rPr lang="en-GB" sz="2800" b="1" dirty="0"/>
              <a:t>paperwork</a:t>
            </a:r>
            <a:r>
              <a:rPr lang="en-GB" sz="2800" dirty="0"/>
              <a:t>.</a:t>
            </a:r>
            <a:br>
              <a:rPr lang="en-GB" sz="2800" dirty="0"/>
            </a:br>
            <a:r>
              <a:rPr lang="en-GB" sz="2800" dirty="0"/>
              <a:t>The system is designed to be </a:t>
            </a:r>
            <a:r>
              <a:rPr lang="en-GB" sz="2800" b="1" dirty="0"/>
              <a:t>secure, easy to use</a:t>
            </a:r>
            <a:r>
              <a:rPr lang="en-GB" sz="2800" dirty="0"/>
              <a:t>, and accessible on mobile or web platforms.</a:t>
            </a:r>
            <a:endParaRPr lang="en-US" sz="28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99945" y="267286"/>
            <a:ext cx="1822751" cy="71745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BEGIN2BUILD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650064" y="2007553"/>
            <a:ext cx="92002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Created a </a:t>
            </a:r>
            <a:r>
              <a:rPr lang="en-GB" sz="2800" b="1" dirty="0"/>
              <a:t>Health Card folder</a:t>
            </a:r>
            <a:r>
              <a:rPr lang="en-GB" sz="2800" dirty="0"/>
              <a:t> with organized </a:t>
            </a:r>
            <a:r>
              <a:rPr lang="en-GB" sz="2800" dirty="0" err="1"/>
              <a:t>subfiles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Designed a user form to enter patient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Added a </a:t>
            </a:r>
            <a:r>
              <a:rPr lang="en-GB" sz="2800" b="1" dirty="0"/>
              <a:t>PDF download button</a:t>
            </a:r>
            <a:r>
              <a:rPr lang="en-GB" sz="2800" dirty="0"/>
              <a:t> to export the health card.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QR code</a:t>
            </a:r>
            <a:r>
              <a:rPr lang="en-GB" sz="2800" dirty="0"/>
              <a:t> generated using </a:t>
            </a:r>
            <a:r>
              <a:rPr lang="en-GB" sz="2800" b="1" dirty="0"/>
              <a:t>JavaScript and HTML scripts</a:t>
            </a:r>
            <a:r>
              <a:rPr lang="en-GB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 system runs entirely on the frontend for a smooth and quick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Frontend developed using </a:t>
            </a:r>
            <a:r>
              <a:rPr lang="en-GB" sz="2800" b="1" dirty="0"/>
              <a:t>HTML, CSS, and JavaScript</a:t>
            </a:r>
            <a:r>
              <a:rPr lang="en-GB" sz="2800" dirty="0"/>
              <a:t> in </a:t>
            </a:r>
            <a:r>
              <a:rPr lang="en-GB" sz="2800" b="1" dirty="0" err="1"/>
              <a:t>CodePen</a:t>
            </a:r>
            <a:r>
              <a:rPr lang="en-GB"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👀 Visibility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Easy to showcase in demos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Useful in health camps/emergencies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Quick access via QR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Can be expanded in future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Shareable with hospitals/NGOs</a:t>
            </a:r>
          </a:p>
          <a:p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39482" y="1845735"/>
            <a:ext cx="438912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/>
              <a:t>✅ Feasibility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Uses HTML, CSS, JavaScript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Easy to develop and test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No backend or server needed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Works in any browser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Low cost and simple setup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70450" y="288040"/>
            <a:ext cx="1710042" cy="92178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🌟 Impacts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Quick access to patient health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Reduces time during emergencies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Helps avoid repeated medical tests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Promotes digital health awareness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Useful in remote and rural areas</a:t>
            </a:r>
          </a:p>
          <a:p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✅ Benefits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Easy to use and understand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Saves patient and doctor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Data stored in one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Portable as QR and PDF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Can be upgraded with backend in future</a:t>
            </a:r>
          </a:p>
          <a:p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0677" y="95948"/>
            <a:ext cx="2082018" cy="114200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BEGIN2BUILD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30990" y="758952"/>
            <a:ext cx="7624689" cy="3566160"/>
          </a:xfrm>
        </p:spPr>
        <p:txBody>
          <a:bodyPr/>
          <a:lstStyle/>
          <a:p>
            <a:r>
              <a:rPr lang="en-GB" dirty="0"/>
              <a:t>THANK YOU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394459" y="844062"/>
            <a:ext cx="5711482" cy="163185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BEGIN2BUILD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7541</TotalTime>
  <Words>346</Words>
  <Application>Microsoft Office PowerPoint</Application>
  <PresentationFormat>Widescreen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Garamond</vt:lpstr>
      <vt:lpstr>Times New Roman</vt:lpstr>
      <vt:lpstr>TradeGothic</vt:lpstr>
      <vt:lpstr>Wingdings</vt:lpstr>
      <vt:lpstr>Retrospect</vt:lpstr>
      <vt:lpstr>BYTE BATTALE 2K25</vt:lpstr>
      <vt:lpstr>PowerPoint Presentation</vt:lpstr>
      <vt:lpstr>TECHNICAL APPROACH</vt:lpstr>
      <vt:lpstr>FEASIBILITY AND VIABILITY</vt:lpstr>
      <vt:lpstr>IMPACT AND BENEFITS</vt:lpstr>
      <vt:lpstr>THANK YOU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sana asuti</cp:lastModifiedBy>
  <cp:revision>154</cp:revision>
  <dcterms:created xsi:type="dcterms:W3CDTF">2013-12-12T18:46:50Z</dcterms:created>
  <dcterms:modified xsi:type="dcterms:W3CDTF">2025-06-14T03:52:30Z</dcterms:modified>
  <cp:category/>
</cp:coreProperties>
</file>