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9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9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5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4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7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0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7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8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4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3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0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4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2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309" y="350982"/>
            <a:ext cx="9132456" cy="858982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b="1" u="sng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Project: a scenario with </a:t>
            </a:r>
            <a:r>
              <a:rPr lang="en-US" sz="4000" b="1" u="sng" dirty="0" err="1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eid</a:t>
            </a:r>
            <a:r>
              <a:rPr lang="en-US" sz="4000" b="1" u="sng" dirty="0" smtClean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</a:rPr>
              <a:t> festival</a:t>
            </a:r>
            <a:endParaRPr lang="en-US" sz="4000" b="1" u="sng" dirty="0">
              <a:solidFill>
                <a:schemeClr val="bg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1908" y="3667046"/>
            <a:ext cx="6149109" cy="1496081"/>
          </a:xfrm>
        </p:spPr>
        <p:txBody>
          <a:bodyPr/>
          <a:lstStyle/>
          <a:p>
            <a:r>
              <a:rPr lang="en-US" b="1" i="1" dirty="0" smtClean="0"/>
              <a:t>Course Teacher: </a:t>
            </a:r>
            <a:r>
              <a:rPr lang="en-US" b="1" i="1" dirty="0" err="1" smtClean="0"/>
              <a:t>Md</a:t>
            </a:r>
            <a:r>
              <a:rPr lang="en-US" b="1" i="1" dirty="0" smtClean="0"/>
              <a:t> </a:t>
            </a:r>
            <a:r>
              <a:rPr lang="en-US" b="1" i="1" dirty="0" err="1" smtClean="0"/>
              <a:t>Kishor</a:t>
            </a:r>
            <a:r>
              <a:rPr lang="en-US" b="1" i="1" dirty="0" smtClean="0"/>
              <a:t> </a:t>
            </a:r>
            <a:r>
              <a:rPr lang="en-US" b="1" i="1" dirty="0" err="1" smtClean="0"/>
              <a:t>Morol</a:t>
            </a:r>
            <a:endParaRPr lang="en-US" b="1" i="1" dirty="0" smtClean="0"/>
          </a:p>
          <a:p>
            <a:r>
              <a:rPr lang="en-US" b="1" i="1" dirty="0" smtClean="0"/>
              <a:t>Section: [F]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Introduction Of the presenters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182" y="2627746"/>
            <a:ext cx="9720073" cy="402336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Sadek</a:t>
            </a:r>
            <a:r>
              <a:rPr lang="en-US" dirty="0" smtClean="0"/>
              <a:t> Islam                17-35436-3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Erfanul</a:t>
            </a:r>
            <a:r>
              <a:rPr lang="en-US" dirty="0" smtClean="0"/>
              <a:t> </a:t>
            </a:r>
            <a:r>
              <a:rPr lang="en-US" dirty="0" err="1" smtClean="0"/>
              <a:t>Haq</a:t>
            </a:r>
            <a:r>
              <a:rPr lang="en-US" dirty="0" smtClean="0"/>
              <a:t>                17-35338-3</a:t>
            </a:r>
          </a:p>
          <a:p>
            <a:r>
              <a:rPr lang="en-US" dirty="0"/>
              <a:t>3. </a:t>
            </a:r>
            <a:r>
              <a:rPr lang="en-US" dirty="0" err="1" smtClean="0"/>
              <a:t>Md,shefatul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r>
              <a:rPr lang="en-US" smtClean="0"/>
              <a:t>        </a:t>
            </a:r>
            <a:r>
              <a:rPr lang="en-US" smtClean="0"/>
              <a:t>18-36389-1</a:t>
            </a:r>
            <a:endParaRPr lang="en-US" dirty="0" smtClean="0"/>
          </a:p>
          <a:p>
            <a:r>
              <a:rPr lang="en-US" dirty="0"/>
              <a:t>4. </a:t>
            </a:r>
            <a:r>
              <a:rPr lang="en-US" dirty="0" err="1" smtClean="0"/>
              <a:t>Nafisa</a:t>
            </a:r>
            <a:r>
              <a:rPr lang="en-US" dirty="0" smtClean="0"/>
              <a:t> </a:t>
            </a:r>
            <a:r>
              <a:rPr lang="en-US" dirty="0" err="1" smtClean="0"/>
              <a:t>anjum</a:t>
            </a:r>
            <a:r>
              <a:rPr lang="en-US" dirty="0" smtClean="0"/>
              <a:t>              18-38091-2</a:t>
            </a:r>
          </a:p>
          <a:p>
            <a:r>
              <a:rPr lang="en-US" dirty="0" smtClean="0"/>
              <a:t>5.Tarif </a:t>
            </a:r>
            <a:r>
              <a:rPr lang="en-US" dirty="0" err="1" smtClean="0"/>
              <a:t>Sadman</a:t>
            </a:r>
            <a:r>
              <a:rPr lang="en-US" dirty="0" smtClean="0"/>
              <a:t>               18-36466-1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Project Description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74" y="2498437"/>
            <a:ext cx="5256598" cy="2720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Goal is show the beautiful scenario with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Eid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festival.</a:t>
            </a:r>
          </a:p>
        </p:txBody>
      </p:sp>
    </p:spTree>
    <p:extLst>
      <p:ext uri="{BB962C8B-B14F-4D97-AF65-F5344CB8AC3E}">
        <p14:creationId xmlns:p14="http://schemas.microsoft.com/office/powerpoint/2010/main" val="18875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Features: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218999" cy="2341418"/>
          </a:xfrm>
        </p:spPr>
        <p:txBody>
          <a:bodyPr>
            <a:normAutofit/>
          </a:bodyPr>
          <a:lstStyle/>
          <a:p>
            <a:r>
              <a:rPr lang="en-US" dirty="0" smtClean="0"/>
              <a:t>1.The </a:t>
            </a:r>
            <a:r>
              <a:rPr lang="en-US" dirty="0"/>
              <a:t>focus is to draw the </a:t>
            </a:r>
            <a:r>
              <a:rPr lang="en-US" dirty="0" smtClean="0"/>
              <a:t>scenario of city </a:t>
            </a:r>
            <a:r>
              <a:rPr lang="en-US" dirty="0" err="1" smtClean="0"/>
              <a:t>eid</a:t>
            </a:r>
            <a:r>
              <a:rPr lang="en-US" dirty="0" smtClean="0"/>
              <a:t> festival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smtClean="0"/>
              <a:t>We have included three </a:t>
            </a:r>
            <a:r>
              <a:rPr lang="en-US" dirty="0"/>
              <a:t>different scenario (</a:t>
            </a:r>
            <a:r>
              <a:rPr lang="en-US" dirty="0" err="1" smtClean="0"/>
              <a:t>Morning,Night</a:t>
            </a:r>
            <a:r>
              <a:rPr lang="en-US" dirty="0" smtClean="0"/>
              <a:t> and rain).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We have included </a:t>
            </a:r>
            <a:r>
              <a:rPr lang="en-US" dirty="0"/>
              <a:t>all the functions that makes it more realistic and beautiful.</a:t>
            </a:r>
          </a:p>
        </p:txBody>
      </p:sp>
    </p:spTree>
    <p:extLst>
      <p:ext uri="{BB962C8B-B14F-4D97-AF65-F5344CB8AC3E}">
        <p14:creationId xmlns:p14="http://schemas.microsoft.com/office/powerpoint/2010/main" val="7942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GLUT based project</a:t>
            </a:r>
          </a:p>
          <a:p>
            <a:pPr marL="457200" indent="-457200">
              <a:buAutoNum type="arabicPeriod"/>
            </a:pPr>
            <a:r>
              <a:rPr lang="en-US" dirty="0" smtClean="0"/>
              <a:t>glColor3ub();</a:t>
            </a:r>
          </a:p>
          <a:p>
            <a:pPr marL="457200" indent="-457200">
              <a:buAutoNum type="arabicPeriod"/>
            </a:pPr>
            <a:r>
              <a:rPr lang="en-US" dirty="0" smtClean="0"/>
              <a:t>glVertex2i();</a:t>
            </a:r>
          </a:p>
          <a:p>
            <a:pPr marL="457200" indent="-457200">
              <a:buAutoNum type="arabicPeriod"/>
            </a:pPr>
            <a:r>
              <a:rPr lang="en-US" dirty="0" smtClean="0"/>
              <a:t>Handel keypress functions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Moving Animation functions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19" y="1251527"/>
            <a:ext cx="9720073" cy="402336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>
                <a:latin typeface="Algerian" panose="04020705040A02060702" pitchFamily="82" charset="0"/>
              </a:rPr>
              <a:t>Thank you</a:t>
            </a:r>
            <a:endParaRPr lang="en-US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117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Garamond</vt:lpstr>
      <vt:lpstr>Organic</vt:lpstr>
      <vt:lpstr>Project: a scenario with eid festival</vt:lpstr>
      <vt:lpstr>Introduction Of the presenters:</vt:lpstr>
      <vt:lpstr>Project Description</vt:lpstr>
      <vt:lpstr>Features:</vt:lpstr>
      <vt:lpstr>Functions: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Beauty of ahsan M</dc:title>
  <dc:creator>RAMISA</dc:creator>
  <cp:lastModifiedBy>user</cp:lastModifiedBy>
  <cp:revision>14</cp:revision>
  <dcterms:created xsi:type="dcterms:W3CDTF">2021-01-02T06:30:35Z</dcterms:created>
  <dcterms:modified xsi:type="dcterms:W3CDTF">2021-01-03T07:04:30Z</dcterms:modified>
</cp:coreProperties>
</file>