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8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4C95-7DA0-FD43-9AD2-E2E817A9D709}" type="datetimeFigureOut">
              <a:rPr lang="en-US" smtClean="0"/>
              <a:pPr/>
              <a:t>4/15/14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F6D9-F697-464F-A14F-6C4FFA610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4C95-7DA0-FD43-9AD2-E2E817A9D709}" type="datetimeFigureOut">
              <a:rPr lang="en-US" smtClean="0"/>
              <a:pPr/>
              <a:t>4/15/14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F6D9-F697-464F-A14F-6C4FFA610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4C95-7DA0-FD43-9AD2-E2E817A9D709}" type="datetimeFigureOut">
              <a:rPr lang="en-US" smtClean="0"/>
              <a:pPr/>
              <a:t>4/15/14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F6D9-F697-464F-A14F-6C4FFA610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4C95-7DA0-FD43-9AD2-E2E817A9D709}" type="datetimeFigureOut">
              <a:rPr lang="en-US" smtClean="0"/>
              <a:pPr/>
              <a:t>4/15/14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F6D9-F697-464F-A14F-6C4FFA610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4C95-7DA0-FD43-9AD2-E2E817A9D709}" type="datetimeFigureOut">
              <a:rPr lang="en-US" smtClean="0"/>
              <a:pPr/>
              <a:t>4/15/14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F6D9-F697-464F-A14F-6C4FFA610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4C95-7DA0-FD43-9AD2-E2E817A9D709}" type="datetimeFigureOut">
              <a:rPr lang="en-US" smtClean="0"/>
              <a:pPr/>
              <a:t>4/15/14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F6D9-F697-464F-A14F-6C4FFA610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4C95-7DA0-FD43-9AD2-E2E817A9D709}" type="datetimeFigureOut">
              <a:rPr lang="en-US" smtClean="0"/>
              <a:pPr/>
              <a:t>4/15/14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F6D9-F697-464F-A14F-6C4FFA610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4C95-7DA0-FD43-9AD2-E2E817A9D709}" type="datetimeFigureOut">
              <a:rPr lang="en-US" smtClean="0"/>
              <a:pPr/>
              <a:t>4/15/14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F6D9-F697-464F-A14F-6C4FFA610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4C95-7DA0-FD43-9AD2-E2E817A9D709}" type="datetimeFigureOut">
              <a:rPr lang="en-US" smtClean="0"/>
              <a:pPr/>
              <a:t>4/15/14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F6D9-F697-464F-A14F-6C4FFA610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4C95-7DA0-FD43-9AD2-E2E817A9D709}" type="datetimeFigureOut">
              <a:rPr lang="en-US" smtClean="0"/>
              <a:pPr/>
              <a:t>4/15/14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F6D9-F697-464F-A14F-6C4FFA610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4C95-7DA0-FD43-9AD2-E2E817A9D709}" type="datetimeFigureOut">
              <a:rPr lang="en-US" smtClean="0"/>
              <a:pPr/>
              <a:t>4/15/14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F6D9-F697-464F-A14F-6C4FFA610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14C95-7DA0-FD43-9AD2-E2E817A9D709}" type="datetimeFigureOut">
              <a:rPr lang="en-US" smtClean="0"/>
              <a:pPr/>
              <a:t>4/15/14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5F6D9-F697-464F-A14F-6C4FFA610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2446" y="274638"/>
            <a:ext cx="4124354" cy="1143000"/>
          </a:xfrm>
        </p:spPr>
        <p:txBody>
          <a:bodyPr/>
          <a:lstStyle/>
          <a:p>
            <a:r>
              <a:rPr lang="en-US" dirty="0" err="1" smtClean="0"/>
              <a:t>Nafiseh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2446" y="1600200"/>
            <a:ext cx="4124354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/>
              <a:t>Microrobot</a:t>
            </a:r>
            <a:r>
              <a:rPr lang="en-US" dirty="0" smtClean="0"/>
              <a:t> simulation results with three numerical methods</a:t>
            </a:r>
          </a:p>
          <a:p>
            <a:r>
              <a:rPr lang="en-US" dirty="0" smtClean="0"/>
              <a:t> In this graph the variable is the helical pitch (x-axis). Thrust, Torque and Drag (y-axis) are measured.</a:t>
            </a:r>
          </a:p>
          <a:p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Next step… using </a:t>
            </a:r>
            <a:r>
              <a:rPr lang="en-US" dirty="0" err="1" smtClean="0"/>
              <a:t>Nanoscribe</a:t>
            </a:r>
            <a:r>
              <a:rPr lang="en-US" dirty="0" smtClean="0"/>
              <a:t> facilities to print </a:t>
            </a:r>
            <a:r>
              <a:rPr lang="en-US" dirty="0" err="1" smtClean="0"/>
              <a:t>microrobots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FTD(Johan)(wavelength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624" y="2869012"/>
            <a:ext cx="3692288" cy="24809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47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Nafiseh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Nafiseh Emamy</dc:creator>
  <cp:lastModifiedBy>Nafiseh Emamy</cp:lastModifiedBy>
  <cp:revision>9</cp:revision>
  <dcterms:created xsi:type="dcterms:W3CDTF">2014-04-15T11:24:54Z</dcterms:created>
  <dcterms:modified xsi:type="dcterms:W3CDTF">2014-04-15T11:46:12Z</dcterms:modified>
</cp:coreProperties>
</file>