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t>4/1/14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t>4/1/14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t>4/1/14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4C95-7DA0-FD43-9AD2-E2E817A9D709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F6D9-F697-464F-A14F-6C4FFA6104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446" y="274638"/>
            <a:ext cx="4124354" cy="1143000"/>
          </a:xfrm>
        </p:spPr>
        <p:txBody>
          <a:bodyPr/>
          <a:lstStyle/>
          <a:p>
            <a:r>
              <a:rPr lang="en-US" dirty="0" err="1" smtClean="0"/>
              <a:t>Nafiseh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446" y="1600200"/>
            <a:ext cx="4124354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Designing more </a:t>
            </a:r>
            <a:r>
              <a:rPr lang="en-US" dirty="0" err="1" smtClean="0"/>
              <a:t>microrobots</a:t>
            </a:r>
            <a:r>
              <a:rPr lang="en-US" dirty="0" smtClean="0"/>
              <a:t> with </a:t>
            </a:r>
            <a:r>
              <a:rPr lang="en-US" dirty="0" err="1" smtClean="0"/>
              <a:t>solidwork</a:t>
            </a:r>
            <a:endParaRPr lang="en-US" dirty="0" smtClean="0"/>
          </a:p>
          <a:p>
            <a:r>
              <a:rPr lang="en-US" dirty="0" smtClean="0"/>
              <a:t>Studying mathematical models for flagellum swimming motion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Analysing</a:t>
            </a:r>
            <a:r>
              <a:rPr lang="en-US" dirty="0" smtClean="0"/>
              <a:t> effective parameters to improve efficiency of </a:t>
            </a:r>
            <a:r>
              <a:rPr lang="en-US" dirty="0" err="1" smtClean="0"/>
              <a:t>microrobots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Matlab</a:t>
            </a:r>
            <a:r>
              <a:rPr lang="en-US" dirty="0" smtClean="0"/>
              <a:t> to simulate </a:t>
            </a:r>
            <a:r>
              <a:rPr lang="en-US" dirty="0" err="1" smtClean="0"/>
              <a:t>microrobots</a:t>
            </a:r>
            <a:endParaRPr lang="en-US" dirty="0" smtClean="0"/>
          </a:p>
          <a:p>
            <a:r>
              <a:rPr lang="en-US" dirty="0" smtClean="0"/>
              <a:t>Writing the thesis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il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668" y="2904733"/>
            <a:ext cx="4080132" cy="16702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Nafiseh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Nafiseh Emamy</dc:creator>
  <cp:lastModifiedBy>Nafiseh Emamy</cp:lastModifiedBy>
  <cp:revision>3</cp:revision>
  <dcterms:created xsi:type="dcterms:W3CDTF">2014-04-01T10:24:53Z</dcterms:created>
  <dcterms:modified xsi:type="dcterms:W3CDTF">2014-04-01T10:38:50Z</dcterms:modified>
</cp:coreProperties>
</file>