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EFBE5-7DEC-B64E-909F-52173A8DDB71}" type="datetimeFigureOut">
              <a:rPr lang="en-US" smtClean="0"/>
              <a:t>3/4/14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03B0-4B6A-6148-9463-682FF77038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034" y="274638"/>
            <a:ext cx="4140766" cy="1143000"/>
          </a:xfrm>
        </p:spPr>
        <p:txBody>
          <a:bodyPr/>
          <a:lstStyle/>
          <a:p>
            <a:r>
              <a:rPr lang="en-US" dirty="0" err="1" smtClean="0"/>
              <a:t>Nafiseh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34" y="1600200"/>
            <a:ext cx="414076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Learning Solid work</a:t>
            </a:r>
          </a:p>
          <a:p>
            <a:r>
              <a:rPr lang="en-US" dirty="0" smtClean="0"/>
              <a:t>Reading about </a:t>
            </a:r>
            <a:r>
              <a:rPr lang="en-US" dirty="0" err="1" smtClean="0"/>
              <a:t>Nanoscribe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Designing helical </a:t>
            </a:r>
            <a:r>
              <a:rPr lang="en-US" dirty="0" err="1" smtClean="0"/>
              <a:t>microbots</a:t>
            </a:r>
            <a:endParaRPr lang="en-US" dirty="0"/>
          </a:p>
        </p:txBody>
      </p:sp>
      <p:pic>
        <p:nvPicPr>
          <p:cNvPr id="4" name="Picture 3" descr="Solis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29" y="3383002"/>
            <a:ext cx="3194594" cy="1649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Nafiseh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Nafiseh Emamy</dc:creator>
  <cp:lastModifiedBy>Nafiseh Emamy</cp:lastModifiedBy>
  <cp:revision>4</cp:revision>
  <dcterms:created xsi:type="dcterms:W3CDTF">2014-03-04T09:39:15Z</dcterms:created>
  <dcterms:modified xsi:type="dcterms:W3CDTF">2014-03-04T10:12:10Z</dcterms:modified>
</cp:coreProperties>
</file>