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8838-B6D8-E247-B47A-95323E9372C1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72DD-9160-ED46-971B-2779463A8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686" y="274638"/>
            <a:ext cx="4136114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Helical Micro robot Navigation</a:t>
            </a:r>
            <a:br>
              <a:rPr lang="en-US" sz="2800" dirty="0" smtClean="0"/>
            </a:br>
            <a:r>
              <a:rPr lang="en-US" sz="2800" dirty="0" smtClean="0"/>
              <a:t>(Literature Review)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686" y="1600200"/>
            <a:ext cx="4136113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Fabrication method</a:t>
            </a:r>
          </a:p>
          <a:p>
            <a:pPr lvl="1"/>
            <a:r>
              <a:rPr lang="en-US" sz="1400" dirty="0" smtClean="0"/>
              <a:t>3D lithography</a:t>
            </a:r>
          </a:p>
          <a:p>
            <a:pPr lvl="1"/>
            <a:r>
              <a:rPr lang="en-US" sz="1400" dirty="0" smtClean="0"/>
              <a:t>Electromagnetic </a:t>
            </a:r>
          </a:p>
          <a:p>
            <a:pPr lvl="1">
              <a:buNone/>
            </a:pPr>
            <a:r>
              <a:rPr lang="en-US" sz="1400" dirty="0" smtClean="0"/>
              <a:t>beam evaporation</a:t>
            </a:r>
          </a:p>
          <a:p>
            <a:pPr lvl="1">
              <a:buNone/>
            </a:pPr>
            <a:endParaRPr lang="en-US" sz="1400" dirty="0" smtClean="0"/>
          </a:p>
          <a:p>
            <a:r>
              <a:rPr lang="en-US" sz="1800" dirty="0" smtClean="0"/>
              <a:t>Locomotion method</a:t>
            </a:r>
          </a:p>
          <a:p>
            <a:pPr lvl="1"/>
            <a:r>
              <a:rPr lang="en-US" sz="1400" dirty="0" smtClean="0"/>
              <a:t>Analysis of flagellum structure and locomotion</a:t>
            </a:r>
          </a:p>
          <a:p>
            <a:pPr lvl="1">
              <a:buNone/>
            </a:pPr>
            <a:endParaRPr lang="en-US" sz="1400" dirty="0"/>
          </a:p>
        </p:txBody>
      </p:sp>
      <p:pic>
        <p:nvPicPr>
          <p:cNvPr id="4" name="Picture 3" descr="Screen Shot 2014-02-18 at 17.00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65" y="3932877"/>
            <a:ext cx="3126870" cy="2051461"/>
          </a:xfrm>
          <a:prstGeom prst="rect">
            <a:avLst/>
          </a:prstGeom>
        </p:spPr>
      </p:pic>
      <p:pic>
        <p:nvPicPr>
          <p:cNvPr id="5" name="Picture 4" descr="Screen Shot 2014-02-18 at 17.08.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5" y="2012919"/>
            <a:ext cx="1674758" cy="101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Helical Micro robot Navigation (Literature Review)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Nafiseh Emamy</dc:creator>
  <cp:lastModifiedBy>Nafiseh Emamy</cp:lastModifiedBy>
  <cp:revision>12</cp:revision>
  <dcterms:created xsi:type="dcterms:W3CDTF">2014-02-18T17:11:50Z</dcterms:created>
  <dcterms:modified xsi:type="dcterms:W3CDTF">2014-02-18T17:12:03Z</dcterms:modified>
</cp:coreProperties>
</file>