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85" r:id="rId1"/>
  </p:sldMasterIdLst>
  <p:notesMasterIdLst>
    <p:notesMasterId r:id="rId3"/>
  </p:notesMasterIdLst>
  <p:sldIdLst>
    <p:sldId id="31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CC0000"/>
    <a:srgbClr val="CC0066"/>
    <a:srgbClr val="1E4786"/>
    <a:srgbClr val="7598C2"/>
    <a:srgbClr val="213D8E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221" autoAdjust="0"/>
    <p:restoredTop sz="94660"/>
  </p:normalViewPr>
  <p:slideViewPr>
    <p:cSldViewPr>
      <p:cViewPr>
        <p:scale>
          <a:sx n="100" d="100"/>
          <a:sy n="100" d="100"/>
        </p:scale>
        <p:origin x="-1144" y="-296"/>
      </p:cViewPr>
      <p:guideLst>
        <p:guide orient="horz" pos="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Lucida Grande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Lucida Grande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Lucida Grande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Lucida Grande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0F51F7C6-A677-4460-BF49-F1C0BF7E6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9649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048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2438400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9" name="Picture 5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4419600"/>
            <a:ext cx="426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12" name="Picture 11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12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>
                <a:latin typeface="Lucida Grande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The </a:t>
              </a:r>
              <a:r>
                <a:rPr lang="en-GB" sz="1400" b="0" dirty="0" err="1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Hamlyn</a:t>
              </a: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 Centre</a:t>
              </a:r>
            </a:p>
            <a:p>
              <a:pPr eaLnBrk="0" hangingPunct="0">
                <a:defRPr/>
              </a:pPr>
              <a:r>
                <a:rPr lang="en-US" sz="1200" b="0" dirty="0">
                  <a:solidFill>
                    <a:srgbClr val="7598C2"/>
                  </a:solidFill>
                  <a:latin typeface="Tahoma"/>
                  <a:ea typeface="ＭＳ Ｐゴシック" charset="-128"/>
                  <a:cs typeface="Tahoma"/>
                </a:rPr>
                <a:t>The Institute of Global Health Innovation</a:t>
              </a:r>
              <a:endParaRPr lang="en-GB" sz="1200" b="0" dirty="0">
                <a:solidFill>
                  <a:srgbClr val="7598C2"/>
                </a:solidFill>
                <a:latin typeface="Tahoma"/>
                <a:ea typeface="ＭＳ Ｐゴシック" charset="-128"/>
                <a:cs typeface="Tahoma"/>
              </a:endParaRPr>
            </a:p>
          </p:txBody>
        </p:sp>
      </p:grp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581400"/>
            <a:ext cx="6400800" cy="5334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990600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762000" y="1371600"/>
            <a:ext cx="1524000" cy="914400"/>
          </a:xfrm>
          <a:effectLst/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31" name="Picture Placeholder 23"/>
          <p:cNvSpPr>
            <a:spLocks noGrp="1"/>
          </p:cNvSpPr>
          <p:nvPr>
            <p:ph type="pic" sz="quarter" idx="11"/>
          </p:nvPr>
        </p:nvSpPr>
        <p:spPr>
          <a:xfrm>
            <a:off x="2362200" y="1371600"/>
            <a:ext cx="1524000" cy="9144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32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3962400" y="1371600"/>
            <a:ext cx="1524000" cy="9144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048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3505200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9" name="Picture 5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1600200"/>
            <a:ext cx="3505200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12" name="Picture 19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20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>
                <a:latin typeface="Lucida Grande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" name="TextBox 21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The </a:t>
              </a:r>
              <a:r>
                <a:rPr lang="en-GB" sz="1400" b="0" dirty="0" err="1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Hamlyn</a:t>
              </a: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 Centre</a:t>
              </a:r>
            </a:p>
            <a:p>
              <a:pPr eaLnBrk="0" hangingPunct="0">
                <a:defRPr/>
              </a:pPr>
              <a:r>
                <a:rPr lang="en-US" sz="1200" b="0" dirty="0">
                  <a:solidFill>
                    <a:srgbClr val="7598C2"/>
                  </a:solidFill>
                  <a:latin typeface="Tahoma"/>
                  <a:ea typeface="ＭＳ Ｐゴシック" charset="-128"/>
                  <a:cs typeface="Tahoma"/>
                </a:rPr>
                <a:t>The Institute of Global Health Innovation</a:t>
              </a:r>
              <a:endParaRPr lang="en-GB" sz="1200" b="0" dirty="0">
                <a:solidFill>
                  <a:srgbClr val="7598C2"/>
                </a:solidFill>
                <a:latin typeface="Tahoma"/>
                <a:ea typeface="ＭＳ Ｐゴシック" charset="-128"/>
                <a:cs typeface="Tahoma"/>
              </a:endParaRPr>
            </a:p>
          </p:txBody>
        </p:sp>
      </p:grp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62600" y="3657600"/>
            <a:ext cx="3352800" cy="10668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4800" y="1828800"/>
            <a:ext cx="4800600" cy="152400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3657600"/>
            <a:ext cx="1524000" cy="914400"/>
          </a:xfrm>
          <a:effectLst>
            <a:reflection stA="50000" endPos="50000" dist="12700" dir="5400000" sy="-100000" algn="bl" rotWithShape="0"/>
          </a:effectLst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31" name="Picture Placeholder 23"/>
          <p:cNvSpPr>
            <a:spLocks noGrp="1"/>
          </p:cNvSpPr>
          <p:nvPr>
            <p:ph type="pic" sz="quarter" idx="11"/>
          </p:nvPr>
        </p:nvSpPr>
        <p:spPr>
          <a:xfrm>
            <a:off x="1905000" y="3657600"/>
            <a:ext cx="1524000" cy="914400"/>
          </a:xfrm>
          <a:effectLst>
            <a:reflection stA="50000" endPos="50000" dist="12700" dir="5400000" sy="-100000" algn="bl" rotWithShape="0"/>
          </a:effectLst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32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3505200" y="3657600"/>
            <a:ext cx="1524000" cy="914400"/>
          </a:xfrm>
          <a:effectLst>
            <a:reflection stA="50000" endPos="50000" dist="12700" dir="5400000" sy="-100000" algn="bl" rotWithShape="0"/>
          </a:effectLst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048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2667000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5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28600"/>
            <a:ext cx="426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13" name="Picture 24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25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>
                <a:latin typeface="Lucida Grande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" name="TextBox 26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The </a:t>
              </a:r>
              <a:r>
                <a:rPr lang="en-GB" sz="1400" b="0" dirty="0" err="1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Hamlyn</a:t>
              </a: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 Centre</a:t>
              </a:r>
            </a:p>
            <a:p>
              <a:pPr eaLnBrk="0" hangingPunct="0">
                <a:defRPr/>
              </a:pPr>
              <a:r>
                <a:rPr lang="en-US" sz="1200" b="0" dirty="0">
                  <a:solidFill>
                    <a:srgbClr val="7598C2"/>
                  </a:solidFill>
                  <a:latin typeface="Tahoma"/>
                  <a:ea typeface="ＭＳ Ｐゴシック" charset="-128"/>
                  <a:cs typeface="Tahoma"/>
                </a:rPr>
                <a:t>The Institute of Global Health Innovation</a:t>
              </a:r>
              <a:endParaRPr lang="en-GB" sz="1200" b="0" dirty="0">
                <a:solidFill>
                  <a:srgbClr val="7598C2"/>
                </a:solidFill>
                <a:latin typeface="Tahoma"/>
                <a:ea typeface="ＭＳ Ｐゴシック" charset="-128"/>
                <a:cs typeface="Tahoma"/>
              </a:endParaRPr>
            </a:p>
          </p:txBody>
        </p:sp>
      </p:grp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114800"/>
            <a:ext cx="5791200" cy="6858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1000" y="2819400"/>
            <a:ext cx="5791200" cy="1295400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010400" y="16764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0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7010400" y="48768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1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7010400" y="38100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2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7010400" y="27432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2286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5876925"/>
            <a:ext cx="19129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7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8" name="Picture 15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16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>
                <a:latin typeface="Lucida Grande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TextBox 17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The </a:t>
              </a:r>
              <a:r>
                <a:rPr lang="en-GB" sz="1400" b="0" dirty="0" err="1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Hamlyn</a:t>
              </a: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 Centre</a:t>
              </a:r>
            </a:p>
            <a:p>
              <a:pPr eaLnBrk="0" hangingPunct="0">
                <a:defRPr/>
              </a:pPr>
              <a:r>
                <a:rPr lang="en-US" sz="1200" b="0" dirty="0">
                  <a:solidFill>
                    <a:srgbClr val="7598C2"/>
                  </a:solidFill>
                  <a:latin typeface="Tahoma"/>
                  <a:ea typeface="ＭＳ Ｐゴシック" charset="-128"/>
                  <a:cs typeface="Tahoma"/>
                </a:rPr>
                <a:t>The Institute of Global Health Innovation</a:t>
              </a:r>
              <a:endParaRPr lang="en-GB" sz="1200" b="0" dirty="0">
                <a:solidFill>
                  <a:srgbClr val="7598C2"/>
                </a:solidFill>
                <a:latin typeface="Tahoma"/>
                <a:ea typeface="ＭＳ Ｐゴシック" charset="-128"/>
                <a:cs typeface="Tahom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343400"/>
          </a:xfrm>
        </p:spPr>
        <p:txBody>
          <a:bodyPr/>
          <a:lstStyle>
            <a:lvl1pPr>
              <a:buFont typeface="Wingdings" charset="2"/>
              <a:buChar char="§"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1pPr>
            <a:lvl2pPr>
              <a:buSzPct val="50000"/>
              <a:buFont typeface="Wingdings" charset="2"/>
              <a:buChar char="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2pPr>
            <a:lvl3pPr>
              <a:buSzPct val="5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3pPr>
            <a:lvl4pPr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4pPr>
            <a:lvl5pPr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486400"/>
          </a:xfrm>
        </p:spPr>
        <p:txBody>
          <a:bodyPr/>
          <a:lstStyle>
            <a:lvl1pPr>
              <a:buFont typeface="Wingdings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  <a:lvl2pPr>
              <a:buSzPct val="50000"/>
              <a:buFont typeface="Wingdings" charset="2"/>
              <a:buChar char="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2pPr>
            <a:lvl3pPr>
              <a:buSzPct val="5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3pPr>
            <a:lvl4pPr>
              <a:buSzPct val="4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4pPr>
            <a:lvl5pPr>
              <a:buSzPct val="4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361362A-21AB-45BF-BC8C-09D6A1B13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 bwMode="auto">
          <a:xfrm>
            <a:off x="4499992" y="1142999"/>
            <a:ext cx="0" cy="539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176468" y="982980"/>
            <a:ext cx="3386071" cy="4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+mn-ea"/>
                <a:cs typeface="Eurostile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charset="2"/>
              <a:buChar char="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+mn-ea"/>
                <a:cs typeface="Eurostile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+mn-ea"/>
                <a:cs typeface="Eurostile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+mn-ea"/>
                <a:cs typeface="Eurostile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+mn-ea"/>
                <a:cs typeface="Eurostile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GB" b="0" kern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Henry</a:t>
            </a:r>
          </a:p>
          <a:p>
            <a:pPr marL="0" indent="0">
              <a:buFont typeface="Wingdings" charset="2"/>
              <a:buNone/>
            </a:pPr>
            <a:endParaRPr lang="en-GB" b="0" kern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Wingdings" charset="2"/>
              <a:buNone/>
            </a:pPr>
            <a:endParaRPr lang="en-GB" b="0" kern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Wingdings" charset="2"/>
              <a:buNone/>
            </a:pPr>
            <a:endParaRPr lang="en-GB" b="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5046" y="1532650"/>
            <a:ext cx="43311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 smtClean="0"/>
              <a:t>BSN ASIC V.2 programming platform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0" dirty="0" smtClean="0"/>
              <a:t>Programming board modifications and FPGA programming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0" dirty="0" smtClean="0"/>
              <a:t>Trouble shooting with Ching-Mei and ASTRI</a:t>
            </a:r>
          </a:p>
          <a:p>
            <a:endParaRPr lang="en-GB" sz="1400" b="0" dirty="0"/>
          </a:p>
          <a:p>
            <a:r>
              <a:rPr lang="en-GB" sz="1400" b="0" dirty="0" smtClean="0"/>
              <a:t>Inductive link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0" dirty="0" smtClean="0"/>
              <a:t>Large drop in recovered power during data read back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0" dirty="0" smtClean="0"/>
              <a:t>Working on better schemes of data modulation</a:t>
            </a:r>
          </a:p>
          <a:p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7785" y="3764898"/>
            <a:ext cx="2414314" cy="202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32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caoimhino:Applications:Microsoft Office 2004:Templates:Presentations:Designs:Blank Presentation</Template>
  <TotalTime>2101</TotalTime>
  <Words>40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Slide 1</vt:lpstr>
    </vt:vector>
  </TitlesOfParts>
  <Company>steve wilson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steve wilson</dc:creator>
  <cp:lastModifiedBy>Nafiseh Emamy</cp:lastModifiedBy>
  <cp:revision>176</cp:revision>
  <dcterms:created xsi:type="dcterms:W3CDTF">2014-02-04T13:57:37Z</dcterms:created>
  <dcterms:modified xsi:type="dcterms:W3CDTF">2014-02-04T13:59:05Z</dcterms:modified>
</cp:coreProperties>
</file>