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5" r:id="rId1"/>
  </p:sldMasterIdLst>
  <p:notesMasterIdLst>
    <p:notesMasterId r:id="rId4"/>
  </p:notesMasterIdLst>
  <p:handoutMasterIdLst>
    <p:handoutMasterId r:id="rId5"/>
  </p:handoutMasterIdLst>
  <p:sldIdLst>
    <p:sldId id="421" r:id="rId2"/>
    <p:sldId id="422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Lucida Grande"/>
        <a:ea typeface="MS PGothic" pitchFamily="34" charset="-128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CC99"/>
    <a:srgbClr val="CCCCFF"/>
    <a:srgbClr val="FFFF99"/>
    <a:srgbClr val="99FFCC"/>
    <a:srgbClr val="FF5050"/>
    <a:srgbClr val="336600"/>
    <a:srgbClr val="669900"/>
    <a:srgbClr val="339966"/>
    <a:srgbClr val="663300"/>
    <a:srgbClr val="CC99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8560" autoAdjust="0"/>
    <p:restoredTop sz="89845" autoAdjust="0"/>
  </p:normalViewPr>
  <p:slideViewPr>
    <p:cSldViewPr>
      <p:cViewPr varScale="1">
        <p:scale>
          <a:sx n="121" d="100"/>
          <a:sy n="121" d="100"/>
        </p:scale>
        <p:origin x="-864" y="-112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A21F359-8588-461F-A388-6D577DB94B39}" type="datetimeFigureOut">
              <a:rPr lang="en-GB" smtClean="0"/>
              <a:pPr/>
              <a:t>5/27/14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1703347-EF6D-45DF-9B07-D26F37C408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3115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/>
            </a:lvl1pPr>
          </a:lstStyle>
          <a:p>
            <a:pPr>
              <a:defRPr/>
            </a:pPr>
            <a:fld id="{61D2B4B9-6833-4A13-B358-63AF1793C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424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286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13" name="Picture 24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25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6" name="TextBox 26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114800"/>
            <a:ext cx="57912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2819400"/>
            <a:ext cx="57912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010400" y="16764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010400" y="48768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010400" y="38100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7010400" y="2743200"/>
            <a:ext cx="17526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perial_College_London_rgb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286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5876925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7" name="Group 36"/>
          <p:cNvGrpSpPr>
            <a:grpSpLocks/>
          </p:cNvGrpSpPr>
          <p:nvPr userDrawn="1"/>
        </p:nvGrpSpPr>
        <p:grpSpPr bwMode="auto">
          <a:xfrm>
            <a:off x="228600" y="6129338"/>
            <a:ext cx="3657600" cy="576262"/>
            <a:chOff x="395288" y="6019800"/>
            <a:chExt cx="3658165" cy="576263"/>
          </a:xfrm>
        </p:grpSpPr>
        <p:pic>
          <p:nvPicPr>
            <p:cNvPr id="8" name="Picture 15" descr="ICHI_2_rgb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288" y="6021388"/>
              <a:ext cx="2971804" cy="574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6"/>
            <p:cNvSpPr/>
            <p:nvPr userDrawn="1"/>
          </p:nvSpPr>
          <p:spPr bwMode="auto">
            <a:xfrm>
              <a:off x="990693" y="6019800"/>
              <a:ext cx="2438777" cy="5334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GB"/>
            </a:p>
          </p:txBody>
        </p:sp>
        <p:sp>
          <p:nvSpPr>
            <p:cNvPr id="10" name="TextBox 17"/>
            <p:cNvSpPr txBox="1"/>
            <p:nvPr userDrawn="1"/>
          </p:nvSpPr>
          <p:spPr>
            <a:xfrm>
              <a:off x="1074843" y="6070600"/>
              <a:ext cx="2978610" cy="4921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1400" b="0">
                  <a:solidFill>
                    <a:srgbClr val="1E4786"/>
                  </a:solidFill>
                  <a:latin typeface="Tahoma" pitchFamily="34" charset="0"/>
                  <a:cs typeface="Tahoma" pitchFamily="34" charset="0"/>
                </a:rPr>
                <a:t>The Hamlyn Centre</a:t>
              </a:r>
            </a:p>
            <a:p>
              <a:pPr eaLnBrk="0" hangingPunct="0">
                <a:defRPr/>
              </a:pPr>
              <a:r>
                <a:rPr lang="en-US" sz="1200" b="0">
                  <a:solidFill>
                    <a:srgbClr val="7598C2"/>
                  </a:solidFill>
                  <a:latin typeface="Tahoma" pitchFamily="34" charset="0"/>
                  <a:cs typeface="Tahoma" pitchFamily="34" charset="0"/>
                </a:rPr>
                <a:t>The Institute of Global Health Innovation</a:t>
              </a:r>
              <a:endParaRPr lang="en-GB" sz="1200" b="0">
                <a:solidFill>
                  <a:srgbClr val="7598C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 smtClean="0">
                <a:latin typeface="Arial" pitchFamily="34" charset="0"/>
                <a:ea typeface="Osaka"/>
              </a:defRPr>
            </a:lvl1pPr>
          </a:lstStyle>
          <a:p>
            <a:pPr>
              <a:defRPr/>
            </a:pPr>
            <a:fld id="{109EE14A-78F2-4517-A9AC-29B0B5F899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46227" y="863106"/>
            <a:ext cx="3386071" cy="42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GB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05" y="1412776"/>
            <a:ext cx="43311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 smtClean="0"/>
              <a:t>Ultrasonic Link</a:t>
            </a:r>
          </a:p>
          <a:p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In negotiations with transducer suppliers. Added one more to make three in total.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Derived appropriate model of transducer for </a:t>
            </a:r>
            <a:r>
              <a:rPr lang="en-GB" sz="1400" b="0" dirty="0" err="1" smtClean="0"/>
              <a:t>sims</a:t>
            </a:r>
            <a:endParaRPr lang="en-GB" sz="14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Investigated UMC process documentation – inadequate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0" dirty="0" smtClean="0"/>
              <a:t>Cadence simulations indicate series inductor is best for mitigating effect of transducer plate capacitor since: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Creates external resonant circuit including load resistor and plate cap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Series (transducer) circuit serves to replace losses in resonant circuit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400" b="0" dirty="0" smtClean="0"/>
              <a:t>Maximises power delivered to a matched load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400" b="0" dirty="0" smtClean="0"/>
          </a:p>
          <a:p>
            <a:endParaRPr lang="en-GB" sz="1400" b="0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Nafiseh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Microrobot Simulation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Finished modeling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/>
              <a:t>implementing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im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3168650" cy="2891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a="http://schemas.openxmlformats.org/drawingml/2006/main" xmlns:thm15="http://schemas.microsoft.com/office/thememl/2012/main" name="BSN Introduction - handouts.pptx" id="{D583ECBF-25F7-44BC-A463-92ED534B4D14}" vid="{CAD8ECF4-B4EF-4EE2-88FE-F499053A075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6240</TotalTime>
  <Words>84</Words>
  <Application>Microsoft Macintosh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 Presentation</vt:lpstr>
      <vt:lpstr>Slide 1</vt:lpstr>
      <vt:lpstr> Nafiseh</vt:lpstr>
    </vt:vector>
  </TitlesOfParts>
  <Company>steve wilson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g.dwyer13@imperial.ac.uk</dc:creator>
  <cp:lastModifiedBy>Nafiseh Emamy</cp:lastModifiedBy>
  <cp:revision>224</cp:revision>
  <dcterms:created xsi:type="dcterms:W3CDTF">2014-05-27T21:14:01Z</dcterms:created>
  <dcterms:modified xsi:type="dcterms:W3CDTF">2014-05-27T22:13:31Z</dcterms:modified>
</cp:coreProperties>
</file>