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85" r:id="rId1"/>
  </p:sldMasterIdLst>
  <p:notesMasterIdLst>
    <p:notesMasterId r:id="rId4"/>
  </p:notesMasterIdLst>
  <p:handoutMasterIdLst>
    <p:handoutMasterId r:id="rId5"/>
  </p:handoutMasterIdLst>
  <p:sldIdLst>
    <p:sldId id="419" r:id="rId2"/>
    <p:sldId id="420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CC99"/>
    <a:srgbClr val="CCCCFF"/>
    <a:srgbClr val="FFFF99"/>
    <a:srgbClr val="99FFCC"/>
    <a:srgbClr val="FF5050"/>
    <a:srgbClr val="336600"/>
    <a:srgbClr val="669900"/>
    <a:srgbClr val="339966"/>
    <a:srgbClr val="663300"/>
    <a:srgbClr val="CC99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8560" autoAdjust="0"/>
    <p:restoredTop sz="89845" autoAdjust="0"/>
  </p:normalViewPr>
  <p:slideViewPr>
    <p:cSldViewPr>
      <p:cViewPr varScale="1">
        <p:scale>
          <a:sx n="120" d="100"/>
          <a:sy n="120" d="100"/>
        </p:scale>
        <p:origin x="-888" y="-112"/>
      </p:cViewPr>
      <p:guideLst>
        <p:guide orient="horz" pos="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A21F359-8588-461F-A388-6D577DB94B39}" type="datetimeFigureOut">
              <a:rPr lang="en-GB" smtClean="0"/>
              <a:pPr/>
              <a:t>5/27/14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1703347-EF6D-45DF-9B07-D26F37C408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3115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/>
            </a:lvl1pPr>
          </a:lstStyle>
          <a:p>
            <a:pPr>
              <a:defRPr/>
            </a:pPr>
            <a:fld id="{61D2B4B9-6833-4A13-B358-63AF1793C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424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26670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5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286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13" name="Picture 24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25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6" name="TextBox 26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>
                  <a:solidFill>
                    <a:srgbClr val="1E4786"/>
                  </a:solidFill>
                  <a:latin typeface="Tahoma" pitchFamily="34" charset="0"/>
                  <a:cs typeface="Tahoma" pitchFamily="34" charset="0"/>
                </a:rPr>
                <a:t>The Hamlyn Centre</a:t>
              </a:r>
            </a:p>
            <a:p>
              <a:pPr eaLnBrk="0" hangingPunct="0">
                <a:defRPr/>
              </a:pPr>
              <a:r>
                <a:rPr lang="en-US" sz="1200" b="0">
                  <a:solidFill>
                    <a:srgbClr val="7598C2"/>
                  </a:solidFill>
                  <a:latin typeface="Tahoma" pitchFamily="34" charset="0"/>
                  <a:cs typeface="Tahoma" pitchFamily="34" charset="0"/>
                </a:rPr>
                <a:t>The Institute of Global Health Innovation</a:t>
              </a:r>
              <a:endParaRPr lang="en-GB" sz="1200" b="0">
                <a:solidFill>
                  <a:srgbClr val="7598C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114800"/>
            <a:ext cx="5791200" cy="685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2819400"/>
            <a:ext cx="5791200" cy="12954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010400" y="16764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0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7010400" y="48768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1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010400" y="38100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7010400" y="27432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286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5876925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7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8" name="Picture 15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16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0" name="TextBox 17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>
                  <a:solidFill>
                    <a:srgbClr val="1E4786"/>
                  </a:solidFill>
                  <a:latin typeface="Tahoma" pitchFamily="34" charset="0"/>
                  <a:cs typeface="Tahoma" pitchFamily="34" charset="0"/>
                </a:rPr>
                <a:t>The Hamlyn Centre</a:t>
              </a:r>
            </a:p>
            <a:p>
              <a:pPr eaLnBrk="0" hangingPunct="0">
                <a:defRPr/>
              </a:pPr>
              <a:r>
                <a:rPr lang="en-US" sz="1200" b="0">
                  <a:solidFill>
                    <a:srgbClr val="7598C2"/>
                  </a:solidFill>
                  <a:latin typeface="Tahoma" pitchFamily="34" charset="0"/>
                  <a:cs typeface="Tahoma" pitchFamily="34" charset="0"/>
                </a:rPr>
                <a:t>The Institute of Global Health Innovation</a:t>
              </a:r>
              <a:endParaRPr lang="en-GB" sz="1200" b="0">
                <a:solidFill>
                  <a:srgbClr val="7598C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343400"/>
          </a:xfrm>
        </p:spPr>
        <p:txBody>
          <a:bodyPr/>
          <a:lstStyle>
            <a:lvl1pPr>
              <a:buFont typeface="Wingdings" charset="2"/>
              <a:buChar char="§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1pPr>
            <a:lvl2pPr>
              <a:buSzPct val="50000"/>
              <a:buFont typeface="Wingdings" charset="2"/>
              <a:buChar char="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3pPr>
            <a:lvl4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4pPr>
            <a:lvl5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86400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>
              <a:buSzPct val="50000"/>
              <a:buFont typeface="Wingdings" charset="2"/>
              <a:buChar char="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2pPr>
            <a:lvl3pPr>
              <a:buSzPct val="5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3pPr>
            <a:lvl4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4pPr>
            <a:lvl5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fld id="{109EE14A-78F2-4517-A9AC-29B0B5F89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4114800" cy="609600"/>
          </a:xfrm>
        </p:spPr>
        <p:txBody>
          <a:bodyPr/>
          <a:lstStyle/>
          <a:p>
            <a:pPr algn="ctr"/>
            <a:r>
              <a:rPr lang="en-US" dirty="0" err="1" smtClean="0"/>
              <a:t>Nafiseh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962400" cy="4343400"/>
          </a:xfrm>
        </p:spPr>
        <p:txBody>
          <a:bodyPr/>
          <a:lstStyle/>
          <a:p>
            <a:r>
              <a:rPr lang="en-US" dirty="0" smtClean="0"/>
              <a:t>Microrobot Simulation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Finished modeling </a:t>
            </a:r>
          </a:p>
          <a:p>
            <a:pPr lvl="1"/>
            <a:r>
              <a:rPr lang="en-US" dirty="0" smtClean="0"/>
              <a:t>Start implementing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imu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3200400" cy="2920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:a="http://schemas.openxmlformats.org/drawingml/2006/main" xmlns="" name="BSN Introduction - handouts.pptx" id="{D583ECBF-25F7-44BC-A463-92ED534B4D14}" vid="{CAD8ECF4-B4EF-4EE2-88FE-F499053A075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6181</TotalTime>
  <Words>7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 Presentation</vt:lpstr>
      <vt:lpstr>Nafiseh</vt:lpstr>
      <vt:lpstr>Slide 2</vt:lpstr>
    </vt:vector>
  </TitlesOfParts>
  <Company>steve wilson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g.dwyer13@imperial.ac.uk</dc:creator>
  <cp:lastModifiedBy>Nafiseh Emamy</cp:lastModifiedBy>
  <cp:revision>220</cp:revision>
  <dcterms:created xsi:type="dcterms:W3CDTF">2014-05-27T12:15:50Z</dcterms:created>
  <dcterms:modified xsi:type="dcterms:W3CDTF">2014-05-27T12:36:20Z</dcterms:modified>
</cp:coreProperties>
</file>