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80" r:id="rId2"/>
    <p:sldId id="407" r:id="rId3"/>
    <p:sldId id="408" r:id="rId4"/>
    <p:sldId id="409" r:id="rId5"/>
    <p:sldId id="410" r:id="rId6"/>
    <p:sldId id="414" r:id="rId7"/>
    <p:sldId id="411" r:id="rId8"/>
    <p:sldId id="412" r:id="rId9"/>
    <p:sldId id="413" r:id="rId10"/>
    <p:sldId id="415" r:id="rId11"/>
    <p:sldId id="416" r:id="rId12"/>
    <p:sldId id="417" r:id="rId13"/>
    <p:sldId id="418" r:id="rId14"/>
    <p:sldId id="419" r:id="rId15"/>
    <p:sldId id="420" r:id="rId16"/>
    <p:sldId id="421" r:id="rId1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CC99"/>
    <a:srgbClr val="CCCCFF"/>
    <a:srgbClr val="FFFF99"/>
    <a:srgbClr val="99FFCC"/>
    <a:srgbClr val="FF5050"/>
    <a:srgbClr val="336600"/>
    <a:srgbClr val="669900"/>
    <a:srgbClr val="339966"/>
    <a:srgbClr val="663300"/>
    <a:srgbClr val="CC99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8560" autoAdjust="0"/>
    <p:restoredTop sz="89845" autoAdjust="0"/>
  </p:normalViewPr>
  <p:slideViewPr>
    <p:cSldViewPr>
      <p:cViewPr varScale="1">
        <p:scale>
          <a:sx n="121" d="100"/>
          <a:sy n="121" d="100"/>
        </p:scale>
        <p:origin x="-864" y="-112"/>
      </p:cViewPr>
      <p:guideLst>
        <p:guide orient="horz" pos="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A21F359-8588-461F-A388-6D577DB94B39}" type="datetimeFigureOut">
              <a:rPr lang="en-GB" smtClean="0"/>
              <a:pPr/>
              <a:t>5/4/14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1703347-EF6D-45DF-9B07-D26F37C408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311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fld id="{61D2B4B9-6833-4A13-B358-63AF1793C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424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C2C75-872C-432F-856A-CB26831E7A00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Lucida Grande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020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3" name="Picture 24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25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6" name="TextBox 26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57912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2819400"/>
            <a:ext cx="57912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010400" y="16764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010400" y="48768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010400" y="38100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7010400" y="27432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5876925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8" name="Picture 15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6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0" name="TextBox 17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>
            <a:lvl1pPr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1pPr>
            <a:lvl2pPr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3pPr>
            <a:lvl4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4pPr>
            <a:lvl5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fld id="{109EE14A-78F2-4517-A9AC-29B0B5F89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0" dirty="0" smtClean="0">
                <a:latin typeface="Tahoma" pitchFamily="34" charset="0"/>
                <a:cs typeface="Tahoma" pitchFamily="34" charset="0"/>
              </a:rPr>
              <a:t>Platform for </a:t>
            </a:r>
            <a:r>
              <a:rPr lang="en-GB" sz="4000" b="0" dirty="0" err="1" smtClean="0">
                <a:latin typeface="Tahoma" pitchFamily="34" charset="0"/>
                <a:cs typeface="Tahoma" pitchFamily="34" charset="0"/>
              </a:rPr>
              <a:t>Microrobot</a:t>
            </a:r>
            <a:r>
              <a:rPr lang="en-GB" sz="4000" b="0" dirty="0" smtClean="0">
                <a:latin typeface="Tahoma" pitchFamily="34" charset="0"/>
                <a:cs typeface="Tahoma" pitchFamily="34" charset="0"/>
              </a:rPr>
              <a:t> Navigation</a:t>
            </a:r>
          </a:p>
        </p:txBody>
      </p:sp>
      <p:sp>
        <p:nvSpPr>
          <p:cNvPr id="7172" name="Subtitle 7"/>
          <p:cNvSpPr>
            <a:spLocks noGrp="1"/>
          </p:cNvSpPr>
          <p:nvPr>
            <p:ph type="subTitle" idx="1"/>
          </p:nvPr>
        </p:nvSpPr>
        <p:spPr>
          <a:xfrm>
            <a:off x="381000" y="4696172"/>
            <a:ext cx="5791200" cy="685800"/>
          </a:xfrm>
        </p:spPr>
        <p:txBody>
          <a:bodyPr>
            <a:noAutofit/>
          </a:bodyPr>
          <a:lstStyle/>
          <a:p>
            <a:r>
              <a:rPr lang="en-GB" dirty="0" err="1" smtClean="0">
                <a:latin typeface="Tahoma" pitchFamily="34" charset="0"/>
                <a:cs typeface="Tahoma" pitchFamily="34" charset="0"/>
              </a:rPr>
              <a:t>Nafiseh</a:t>
            </a:r>
            <a:r>
              <a:rPr lang="en-GB" dirty="0" smtClean="0">
                <a:latin typeface="Tahoma" pitchFamily="34" charset="0"/>
                <a:cs typeface="Tahoma" pitchFamily="34" charset="0"/>
              </a:rPr>
              <a:t> Vahabi</a:t>
            </a:r>
          </a:p>
        </p:txBody>
      </p:sp>
      <p:pic>
        <p:nvPicPr>
          <p:cNvPr id="11" name="Picture Placeholder 16" descr="da vinci 1.jpg"/>
          <p:cNvPicPr>
            <a:picLocks noChangeAspect="1"/>
          </p:cNvPicPr>
          <p:nvPr/>
        </p:nvPicPr>
        <p:blipFill>
          <a:blip r:embed="rId3"/>
          <a:srcRect l="-3197" r="-3197"/>
          <a:stretch>
            <a:fillRect/>
          </a:stretch>
        </p:blipFill>
        <p:spPr bwMode="auto">
          <a:xfrm>
            <a:off x="6962611" y="4886672"/>
            <a:ext cx="1879999" cy="10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8" name="Picture Placeholder 7187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7193" name="Picture Placeholder 7192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1698" b="11698"/>
          <a:stretch>
            <a:fillRect/>
          </a:stretch>
        </p:blipFill>
        <p:spPr/>
      </p:pic>
      <p:pic>
        <p:nvPicPr>
          <p:cNvPr id="7194" name="Picture Placeholder 7193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2319" b="1231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novel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jellyfish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simulation</a:t>
            </a:r>
          </a:p>
          <a:p>
            <a:r>
              <a:rPr lang="en-US" dirty="0" smtClean="0"/>
              <a:t>Fluid hydrodynamic</a:t>
            </a:r>
          </a:p>
          <a:p>
            <a:r>
              <a:rPr lang="en-US" dirty="0" smtClean="0"/>
              <a:t>Problem - </a:t>
            </a:r>
            <a:r>
              <a:rPr lang="en-US" dirty="0" err="1" smtClean="0"/>
              <a:t>solusion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Comsol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Lithography </a:t>
            </a:r>
          </a:p>
          <a:p>
            <a:r>
              <a:rPr lang="en-US" dirty="0" smtClean="0"/>
              <a:t>Training with </a:t>
            </a:r>
            <a:r>
              <a:rPr lang="en-US" dirty="0" err="1" smtClean="0"/>
              <a:t>nanoscribe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Electron Microscope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of </a:t>
            </a:r>
            <a:r>
              <a:rPr lang="en-GB" dirty="0" err="1" smtClean="0"/>
              <a:t>Microrobot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Video</a:t>
            </a:r>
          </a:p>
          <a:p>
            <a:r>
              <a:rPr lang="en-GB" dirty="0" smtClean="0"/>
              <a:t>Shapes</a:t>
            </a:r>
          </a:p>
          <a:p>
            <a:r>
              <a:rPr lang="en-GB" dirty="0" smtClean="0"/>
              <a:t>Application</a:t>
            </a:r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16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</a:t>
            </a:r>
            <a:r>
              <a:rPr lang="en-US" dirty="0" err="1" smtClean="0"/>
              <a:t>Microrobots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summerise</a:t>
            </a:r>
            <a:r>
              <a:rPr lang="en-US" dirty="0" smtClean="0"/>
              <a:t> all the </a:t>
            </a:r>
            <a:r>
              <a:rPr lang="en-US" dirty="0" err="1" smtClean="0"/>
              <a:t>microrobots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Diagram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viscous fluid</a:t>
            </a:r>
          </a:p>
          <a:p>
            <a:r>
              <a:rPr lang="en-US" dirty="0" err="1" smtClean="0"/>
              <a:t>Microsize</a:t>
            </a:r>
            <a:endParaRPr lang="en-US" dirty="0" smtClean="0"/>
          </a:p>
          <a:p>
            <a:r>
              <a:rPr lang="en-US" dirty="0" smtClean="0"/>
              <a:t>Actuation </a:t>
            </a:r>
            <a:r>
              <a:rPr lang="en-US" dirty="0" err="1" smtClean="0"/>
              <a:t>mechanisn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Helix</a:t>
            </a:r>
          </a:p>
          <a:p>
            <a:r>
              <a:rPr lang="en-US" dirty="0" smtClean="0"/>
              <a:t>Twist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en-US" dirty="0" err="1" smtClean="0"/>
              <a:t>Optimisation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Reynold</a:t>
            </a:r>
            <a:r>
              <a:rPr lang="en-US" dirty="0" smtClean="0"/>
              <a:t> number</a:t>
            </a:r>
          </a:p>
          <a:p>
            <a:r>
              <a:rPr lang="en-US" dirty="0" smtClean="0"/>
              <a:t>High viscous </a:t>
            </a:r>
          </a:p>
          <a:p>
            <a:r>
              <a:rPr lang="en-US" dirty="0" smtClean="0"/>
              <a:t>Standard equations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table of different angle and helical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a="http://schemas.openxmlformats.org/drawingml/2006/main" xmlns:thm15="http://schemas.microsoft.com/office/thememl/2012/main" name="BSN Introduction - handouts.pptx" id="{D583ECBF-25F7-44BC-A463-92ED534B4D14}" vid="{CAD8ECF4-B4EF-4EE2-88FE-F499053A07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5702</TotalTime>
  <Words>84</Words>
  <Application>Microsoft Macintosh PowerPoint</Application>
  <PresentationFormat>On-screen Show (4:3)</PresentationFormat>
  <Paragraphs>35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Platform for Microrobot Navigation</vt:lpstr>
      <vt:lpstr>History of Microrobot</vt:lpstr>
      <vt:lpstr>Recent Microrobots</vt:lpstr>
      <vt:lpstr>Table summerise all the microrobots</vt:lpstr>
      <vt:lpstr>Overview Diagram of the project</vt:lpstr>
      <vt:lpstr>Challenge of the project</vt:lpstr>
      <vt:lpstr>Design</vt:lpstr>
      <vt:lpstr>Parameter Optimisation</vt:lpstr>
      <vt:lpstr>The table of different angle and helical parameters</vt:lpstr>
      <vt:lpstr>Potential novel design</vt:lpstr>
      <vt:lpstr>Simulation</vt:lpstr>
      <vt:lpstr>Simulation methods</vt:lpstr>
      <vt:lpstr>Implementing in matlab, Comsol workshop</vt:lpstr>
      <vt:lpstr>Fabrication </vt:lpstr>
      <vt:lpstr>Scanning Electron Microscope</vt:lpstr>
      <vt:lpstr>Slide 16</vt:lpstr>
    </vt:vector>
  </TitlesOfParts>
  <Company>steve wilson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g.dwyer13@imperial.ac.uk</dc:creator>
  <cp:lastModifiedBy>Nafiseh Emamy</cp:lastModifiedBy>
  <cp:revision>167</cp:revision>
  <dcterms:created xsi:type="dcterms:W3CDTF">2014-05-04T11:39:02Z</dcterms:created>
  <dcterms:modified xsi:type="dcterms:W3CDTF">2014-05-04T22:06:40Z</dcterms:modified>
</cp:coreProperties>
</file>