
<file path=[Content_Types].xml><?xml version="1.0" encoding="utf-8"?>
<Types xmlns="http://schemas.openxmlformats.org/package/2006/content-types"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407" r:id="rId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560" autoAdjust="0"/>
    <p:restoredTop sz="89845" autoAdjust="0"/>
  </p:normalViewPr>
  <p:slideViewPr>
    <p:cSldViewPr>
      <p:cViewPr varScale="1">
        <p:scale>
          <a:sx n="120" d="100"/>
          <a:sy n="120" d="100"/>
        </p:scale>
        <p:origin x="-888" y="-104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5/13/14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838200"/>
            <a:ext cx="4114800" cy="609600"/>
          </a:xfrm>
        </p:spPr>
        <p:txBody>
          <a:bodyPr/>
          <a:lstStyle/>
          <a:p>
            <a:r>
              <a:rPr lang="en-GB" dirty="0" smtClean="0"/>
              <a:t>	</a:t>
            </a:r>
            <a:r>
              <a:rPr lang="en-GB" dirty="0" err="1" smtClean="0"/>
              <a:t>Nafiseh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3962400" cy="4343400"/>
          </a:xfrm>
        </p:spPr>
        <p:txBody>
          <a:bodyPr/>
          <a:lstStyle/>
          <a:p>
            <a:r>
              <a:rPr lang="en-GB" dirty="0" smtClean="0"/>
              <a:t>Attending in COMSOL (simulation software) workshop</a:t>
            </a:r>
          </a:p>
          <a:p>
            <a:r>
              <a:rPr lang="en-GB" dirty="0" smtClean="0"/>
              <a:t>Set up the simulation model framework for </a:t>
            </a:r>
            <a:r>
              <a:rPr lang="en-GB" dirty="0" err="1" smtClean="0"/>
              <a:t>microrobot</a:t>
            </a:r>
            <a:r>
              <a:rPr lang="en-GB" dirty="0" smtClean="0"/>
              <a:t> with COMSOL</a:t>
            </a:r>
          </a:p>
          <a:p>
            <a:r>
              <a:rPr lang="en-GB" dirty="0" smtClean="0"/>
              <a:t>Implementing propulsion method for helical </a:t>
            </a:r>
            <a:r>
              <a:rPr lang="en-GB" dirty="0" err="1" smtClean="0"/>
              <a:t>microrobot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6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a="http://schemas.openxmlformats.org/drawingml/2006/main" xmlns:thm15="http://schemas.microsoft.com/office/thememl/2012/main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Words>26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 Nafiseh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168</cp:revision>
  <dcterms:created xsi:type="dcterms:W3CDTF">2014-05-13T20:19:16Z</dcterms:created>
  <dcterms:modified xsi:type="dcterms:W3CDTF">2014-05-13T20:19:34Z</dcterms:modified>
</cp:coreProperties>
</file>