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8"/>
  </p:notesMasterIdLst>
  <p:sldIdLst>
    <p:sldId id="256" r:id="rId2"/>
    <p:sldId id="258" r:id="rId3"/>
    <p:sldId id="326" r:id="rId4"/>
    <p:sldId id="260" r:id="rId5"/>
    <p:sldId id="259" r:id="rId6"/>
    <p:sldId id="327" r:id="rId7"/>
    <p:sldId id="261" r:id="rId8"/>
    <p:sldId id="328" r:id="rId9"/>
    <p:sldId id="329" r:id="rId10"/>
    <p:sldId id="262" r:id="rId11"/>
    <p:sldId id="263" r:id="rId12"/>
    <p:sldId id="330" r:id="rId13"/>
    <p:sldId id="264" r:id="rId14"/>
    <p:sldId id="265" r:id="rId15"/>
    <p:sldId id="257" r:id="rId16"/>
    <p:sldId id="266" r:id="rId17"/>
  </p:sldIdLst>
  <p:sldSz cx="9144000" cy="5143500" type="screen16x9"/>
  <p:notesSz cx="6858000" cy="9144000"/>
  <p:embeddedFontLst>
    <p:embeddedFont>
      <p:font typeface="Titillium Web" panose="020B0604020202020204" charset="0"/>
      <p:regular r:id="rId19"/>
      <p:bold r:id="rId20"/>
      <p:italic r:id="rId21"/>
      <p:boldItalic r:id="rId22"/>
    </p:embeddedFont>
    <p:embeddedFont>
      <p:font typeface="Titillium Web Black"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EF5C7-7EA8-4E66-A303-250F1F578906}">
  <a:tblStyle styleId="{B70EF5C7-7EA8-4E66-A303-250F1F5789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2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1202049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1202049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111e82102e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111e82102e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111e82102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111e82102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111e82102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111e82102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65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111e82102e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111e82102e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11e82102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11e82102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11e82102e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11e82102e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112e468fbd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112e468fbd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112e468fbd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112e468fbd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0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11e82102e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11e82102e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111e82102e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111e82102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11e82102e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11e82102e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6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11e82102e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11e82102e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11e82102e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11e82102e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80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111e82102e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111e82102e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3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200" y="1357206"/>
            <a:ext cx="7901700" cy="2092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200" y="3449994"/>
            <a:ext cx="79017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88273">
            <a:off x="6540535" y="-1148708"/>
            <a:ext cx="3964736" cy="2766905"/>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9688171">
            <a:off x="848200" y="-3492935"/>
            <a:ext cx="8984198" cy="4983698"/>
            <a:chOff x="215400" y="3385275"/>
            <a:chExt cx="2368725" cy="1313975"/>
          </a:xfrm>
        </p:grpSpPr>
        <p:sp>
          <p:nvSpPr>
            <p:cNvPr id="13" name="Google Shape;13;p2"/>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rot="-1182961">
            <a:off x="-905298" y="-911388"/>
            <a:ext cx="3208645" cy="1966273"/>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42937" y="3356046"/>
            <a:ext cx="3964794" cy="2605404"/>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426543">
            <a:off x="7278432" y="3525000"/>
            <a:ext cx="2883316" cy="2663441"/>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2"/>
          <p:cNvGrpSpPr/>
          <p:nvPr/>
        </p:nvGrpSpPr>
        <p:grpSpPr>
          <a:xfrm rot="706552" flipH="1">
            <a:off x="-247368" y="3808615"/>
            <a:ext cx="6798007" cy="3770979"/>
            <a:chOff x="215400" y="3385275"/>
            <a:chExt cx="2368725" cy="1313975"/>
          </a:xfrm>
        </p:grpSpPr>
        <p:sp>
          <p:nvSpPr>
            <p:cNvPr id="49" name="Google Shape;49;p2"/>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621"/>
        <p:cNvGrpSpPr/>
        <p:nvPr/>
      </p:nvGrpSpPr>
      <p:grpSpPr>
        <a:xfrm>
          <a:off x="0" y="0"/>
          <a:ext cx="0" cy="0"/>
          <a:chOff x="0" y="0"/>
          <a:chExt cx="0" cy="0"/>
        </a:xfrm>
      </p:grpSpPr>
      <p:sp>
        <p:nvSpPr>
          <p:cNvPr id="622" name="Google Shape;622;p16"/>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23" name="Google Shape;623;p16"/>
          <p:cNvSpPr/>
          <p:nvPr/>
        </p:nvSpPr>
        <p:spPr>
          <a:xfrm rot="5556863">
            <a:off x="7242553" y="2803699"/>
            <a:ext cx="3394870" cy="2369208"/>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4982179">
            <a:off x="6857748" y="2319792"/>
            <a:ext cx="4667917" cy="3985238"/>
            <a:chOff x="2304375" y="3199025"/>
            <a:chExt cx="2123600" cy="1813025"/>
          </a:xfrm>
        </p:grpSpPr>
        <p:sp>
          <p:nvSpPr>
            <p:cNvPr id="625" name="Google Shape;625;p16"/>
            <p:cNvSpPr/>
            <p:nvPr/>
          </p:nvSpPr>
          <p:spPr>
            <a:xfrm>
              <a:off x="2416575" y="3199025"/>
              <a:ext cx="1998175" cy="1813025"/>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2415475" y="3213575"/>
              <a:ext cx="2012500" cy="1794050"/>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2413925" y="3232750"/>
              <a:ext cx="2004125" cy="1770700"/>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2412600" y="3250150"/>
              <a:ext cx="1992225" cy="1748875"/>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2411050" y="3260525"/>
              <a:ext cx="1980775" cy="17341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2409300" y="3270650"/>
              <a:ext cx="1966650" cy="1719800"/>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2407975" y="3299975"/>
              <a:ext cx="1962025" cy="1686050"/>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2406425" y="3292275"/>
              <a:ext cx="1949900" cy="1689350"/>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2404675" y="3302175"/>
              <a:ext cx="1941750" cy="1675050"/>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2403350" y="3312975"/>
              <a:ext cx="1929625" cy="1660050"/>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2402025" y="3323775"/>
              <a:ext cx="1926975" cy="164485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2400475" y="3334375"/>
              <a:ext cx="1920375" cy="1629825"/>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2399375" y="3346700"/>
              <a:ext cx="1912225" cy="161310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2398275" y="3357500"/>
              <a:ext cx="1907575" cy="1597900"/>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2396300" y="3363900"/>
              <a:ext cx="1906475" cy="1587300"/>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2394300" y="3367425"/>
              <a:ext cx="1905600" cy="1579800"/>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2392325" y="3370725"/>
              <a:ext cx="1904500" cy="1572325"/>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2387025" y="3372950"/>
              <a:ext cx="1906925" cy="1566125"/>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2379750" y="3375575"/>
              <a:ext cx="1911350" cy="1559325"/>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2373150" y="3378225"/>
              <a:ext cx="1914850" cy="1552475"/>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2366975" y="3380875"/>
              <a:ext cx="1917950" cy="1545650"/>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2362800" y="3383750"/>
              <a:ext cx="1919025" cy="1538575"/>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2355950" y="3386175"/>
              <a:ext cx="1922575" cy="1531750"/>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2349775" y="3389025"/>
              <a:ext cx="1925875" cy="1524700"/>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2343175" y="3391675"/>
              <a:ext cx="1929625" cy="1518100"/>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2329075" y="3394550"/>
              <a:ext cx="1940850" cy="1514100"/>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2317825" y="3396750"/>
              <a:ext cx="1949675" cy="1511900"/>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2309675" y="3399825"/>
              <a:ext cx="1954750" cy="1510375"/>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2320900" y="3402475"/>
              <a:ext cx="1940875" cy="1509500"/>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2314300" y="3404900"/>
              <a:ext cx="1944600" cy="1506175"/>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2304375" y="3407550"/>
              <a:ext cx="1951450" cy="1497800"/>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2314950" y="3410400"/>
              <a:ext cx="1938225" cy="1514575"/>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369"/>
        <p:cNvGrpSpPr/>
        <p:nvPr/>
      </p:nvGrpSpPr>
      <p:grpSpPr>
        <a:xfrm>
          <a:off x="0" y="0"/>
          <a:ext cx="0" cy="0"/>
          <a:chOff x="0" y="0"/>
          <a:chExt cx="0" cy="0"/>
        </a:xfrm>
      </p:grpSpPr>
      <p:sp>
        <p:nvSpPr>
          <p:cNvPr id="1370" name="Google Shape;1370;p33"/>
          <p:cNvSpPr/>
          <p:nvPr/>
        </p:nvSpPr>
        <p:spPr>
          <a:xfrm rot="588273">
            <a:off x="6540535" y="-1148708"/>
            <a:ext cx="3964736" cy="2766905"/>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1" name="Google Shape;1371;p33"/>
          <p:cNvGrpSpPr/>
          <p:nvPr/>
        </p:nvGrpSpPr>
        <p:grpSpPr>
          <a:xfrm rot="9688171">
            <a:off x="848200" y="-3492935"/>
            <a:ext cx="8984198" cy="4983698"/>
            <a:chOff x="215400" y="3385275"/>
            <a:chExt cx="2368725" cy="1313975"/>
          </a:xfrm>
        </p:grpSpPr>
        <p:sp>
          <p:nvSpPr>
            <p:cNvPr id="1372" name="Google Shape;1372;p33"/>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3"/>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3"/>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3"/>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3"/>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3"/>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3"/>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3"/>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3"/>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3"/>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3"/>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3"/>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3"/>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3"/>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3"/>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3"/>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3"/>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3"/>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33"/>
          <p:cNvSpPr/>
          <p:nvPr/>
        </p:nvSpPr>
        <p:spPr>
          <a:xfrm rot="-1182961">
            <a:off x="-905298" y="-911388"/>
            <a:ext cx="3208645" cy="1966273"/>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3"/>
          <p:cNvSpPr/>
          <p:nvPr/>
        </p:nvSpPr>
        <p:spPr>
          <a:xfrm>
            <a:off x="-1142937" y="3356046"/>
            <a:ext cx="3964794" cy="2605404"/>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3"/>
          <p:cNvSpPr/>
          <p:nvPr/>
        </p:nvSpPr>
        <p:spPr>
          <a:xfrm rot="1426543">
            <a:off x="7278432" y="3525000"/>
            <a:ext cx="2883316" cy="2663441"/>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7" name="Google Shape;1407;p33"/>
          <p:cNvGrpSpPr/>
          <p:nvPr/>
        </p:nvGrpSpPr>
        <p:grpSpPr>
          <a:xfrm rot="706552" flipH="1">
            <a:off x="-247368" y="3808615"/>
            <a:ext cx="6798007" cy="3770979"/>
            <a:chOff x="215400" y="3385275"/>
            <a:chExt cx="2368725" cy="1313975"/>
          </a:xfrm>
        </p:grpSpPr>
        <p:sp>
          <p:nvSpPr>
            <p:cNvPr id="1408" name="Google Shape;1408;p33"/>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3"/>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3"/>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3"/>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3"/>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3"/>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3"/>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3"/>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3"/>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3"/>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3"/>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3"/>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3"/>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3"/>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3"/>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3"/>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3"/>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3"/>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1440"/>
        <p:cNvGrpSpPr/>
        <p:nvPr/>
      </p:nvGrpSpPr>
      <p:grpSpPr>
        <a:xfrm>
          <a:off x="0" y="0"/>
          <a:ext cx="0" cy="0"/>
          <a:chOff x="0" y="0"/>
          <a:chExt cx="0" cy="0"/>
        </a:xfrm>
      </p:grpSpPr>
      <p:sp>
        <p:nvSpPr>
          <p:cNvPr id="1441" name="Google Shape;1441;p34"/>
          <p:cNvSpPr/>
          <p:nvPr/>
        </p:nvSpPr>
        <p:spPr>
          <a:xfrm rot="2700000">
            <a:off x="-1618944" y="3755705"/>
            <a:ext cx="3739832" cy="2291787"/>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rot="10800000">
            <a:off x="6045036" y="-289174"/>
            <a:ext cx="3964794" cy="2605404"/>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4"/>
          <p:cNvGrpSpPr/>
          <p:nvPr/>
        </p:nvGrpSpPr>
        <p:grpSpPr>
          <a:xfrm rot="-8396651" flipH="1">
            <a:off x="2858503" y="-1992589"/>
            <a:ext cx="6798088" cy="3771024"/>
            <a:chOff x="215400" y="3385275"/>
            <a:chExt cx="2368725" cy="1313975"/>
          </a:xfrm>
        </p:grpSpPr>
        <p:sp>
          <p:nvSpPr>
            <p:cNvPr id="1444" name="Google Shape;1444;p34"/>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4"/>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4"/>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4"/>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4"/>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4"/>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4"/>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4"/>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4"/>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4"/>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4"/>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4"/>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4"/>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4"/>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4"/>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4"/>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4"/>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4"/>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4"/>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4"/>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4"/>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4"/>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4"/>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4"/>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4"/>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4"/>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4"/>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4"/>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6" name="Google Shape;1476;p34"/>
          <p:cNvSpPr/>
          <p:nvPr/>
        </p:nvSpPr>
        <p:spPr>
          <a:xfrm rot="-7788399">
            <a:off x="6878859" y="4349381"/>
            <a:ext cx="2883351" cy="2663473"/>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4"/>
          <p:cNvSpPr/>
          <p:nvPr/>
        </p:nvSpPr>
        <p:spPr>
          <a:xfrm rot="-7905963">
            <a:off x="-179162" y="-877764"/>
            <a:ext cx="2883346" cy="2663468"/>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4"/>
          <p:cNvGrpSpPr/>
          <p:nvPr/>
        </p:nvGrpSpPr>
        <p:grpSpPr>
          <a:xfrm rot="-7864518" flipH="1">
            <a:off x="-2227137" y="2751462"/>
            <a:ext cx="6798116" cy="3771039"/>
            <a:chOff x="215400" y="3385275"/>
            <a:chExt cx="2368725" cy="1313975"/>
          </a:xfrm>
        </p:grpSpPr>
        <p:sp>
          <p:nvSpPr>
            <p:cNvPr id="1479" name="Google Shape;1479;p34"/>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14_1">
    <p:spTree>
      <p:nvGrpSpPr>
        <p:cNvPr id="1" name="Shape 1511"/>
        <p:cNvGrpSpPr/>
        <p:nvPr/>
      </p:nvGrpSpPr>
      <p:grpSpPr>
        <a:xfrm>
          <a:off x="0" y="0"/>
          <a:ext cx="0" cy="0"/>
          <a:chOff x="0" y="0"/>
          <a:chExt cx="0" cy="0"/>
        </a:xfrm>
      </p:grpSpPr>
      <p:sp>
        <p:nvSpPr>
          <p:cNvPr id="1512" name="Google Shape;1512;p35"/>
          <p:cNvSpPr/>
          <p:nvPr/>
        </p:nvSpPr>
        <p:spPr>
          <a:xfrm rot="9997997" flipH="1">
            <a:off x="7363745" y="-786656"/>
            <a:ext cx="2173654" cy="2007896"/>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rot="-924332" flipH="1">
            <a:off x="6436306" y="4072032"/>
            <a:ext cx="3275582" cy="2007234"/>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rot="10800000">
            <a:off x="-692597" y="2450699"/>
            <a:ext cx="4942956" cy="3449704"/>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5" name="Google Shape;1515;p35"/>
          <p:cNvGrpSpPr/>
          <p:nvPr/>
        </p:nvGrpSpPr>
        <p:grpSpPr>
          <a:xfrm rot="4095156" flipH="1">
            <a:off x="-914149" y="2386888"/>
            <a:ext cx="5272355" cy="2924671"/>
            <a:chOff x="215400" y="3385275"/>
            <a:chExt cx="2368725" cy="1313975"/>
          </a:xfrm>
        </p:grpSpPr>
        <p:sp>
          <p:nvSpPr>
            <p:cNvPr id="1516" name="Google Shape;1516;p35"/>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3"/>
          <p:cNvSpPr txBox="1">
            <a:spLocks noGrp="1"/>
          </p:cNvSpPr>
          <p:nvPr>
            <p:ph type="title"/>
          </p:nvPr>
        </p:nvSpPr>
        <p:spPr>
          <a:xfrm>
            <a:off x="1505081" y="2683000"/>
            <a:ext cx="613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3541600" y="1354775"/>
            <a:ext cx="2060700" cy="13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4" name="Google Shape;84;p3"/>
          <p:cNvSpPr txBox="1">
            <a:spLocks noGrp="1"/>
          </p:cNvSpPr>
          <p:nvPr>
            <p:ph type="subTitle" idx="1"/>
          </p:nvPr>
        </p:nvSpPr>
        <p:spPr>
          <a:xfrm>
            <a:off x="1505050" y="3525325"/>
            <a:ext cx="61338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3"/>
          <p:cNvSpPr/>
          <p:nvPr/>
        </p:nvSpPr>
        <p:spPr>
          <a:xfrm rot="3655316">
            <a:off x="-1235463" y="4203405"/>
            <a:ext cx="2681261" cy="2947367"/>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2014805">
            <a:off x="7074241" y="4215942"/>
            <a:ext cx="2681251" cy="2947333"/>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6298667">
            <a:off x="-1447755" y="-413465"/>
            <a:ext cx="4704540" cy="3091516"/>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rot="-1938248">
            <a:off x="-513464" y="-831402"/>
            <a:ext cx="7333822" cy="3674063"/>
            <a:chOff x="215400" y="3385275"/>
            <a:chExt cx="2368725" cy="1313975"/>
          </a:xfrm>
        </p:grpSpPr>
        <p:sp>
          <p:nvSpPr>
            <p:cNvPr id="89" name="Google Shape;89;p3"/>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p:nvPr/>
        </p:nvSpPr>
        <p:spPr>
          <a:xfrm rot="2091332">
            <a:off x="6418044" y="-628737"/>
            <a:ext cx="3605009" cy="2110996"/>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4" name="Google Shape;124;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30200">
              <a:spcBef>
                <a:spcPts val="0"/>
              </a:spcBef>
              <a:spcAft>
                <a:spcPts val="0"/>
              </a:spcAft>
              <a:buSzPts val="1600"/>
              <a:buAutoNum type="alphaLcPeriod"/>
              <a:defRPr/>
            </a:lvl2pPr>
            <a:lvl3pPr marL="1371600" lvl="2" indent="-330200">
              <a:spcBef>
                <a:spcPts val="0"/>
              </a:spcBef>
              <a:spcAft>
                <a:spcPts val="0"/>
              </a:spcAft>
              <a:buSzPts val="1600"/>
              <a:buAutoNum type="romanLcPeriod"/>
              <a:defRPr/>
            </a:lvl3pPr>
            <a:lvl4pPr marL="1828800" lvl="3" indent="-330200">
              <a:spcBef>
                <a:spcPts val="0"/>
              </a:spcBef>
              <a:spcAft>
                <a:spcPts val="0"/>
              </a:spcAft>
              <a:buSzPts val="1600"/>
              <a:buAutoNum type="arabicPeriod"/>
              <a:defRPr/>
            </a:lvl4pPr>
            <a:lvl5pPr marL="2286000" lvl="4" indent="-330200">
              <a:spcBef>
                <a:spcPts val="0"/>
              </a:spcBef>
              <a:spcAft>
                <a:spcPts val="0"/>
              </a:spcAft>
              <a:buSzPts val="1600"/>
              <a:buAutoNum type="alphaLcPeriod"/>
              <a:defRPr/>
            </a:lvl5pPr>
            <a:lvl6pPr marL="2743200" lvl="5" indent="-330200">
              <a:spcBef>
                <a:spcPts val="0"/>
              </a:spcBef>
              <a:spcAft>
                <a:spcPts val="0"/>
              </a:spcAft>
              <a:buSzPts val="1600"/>
              <a:buAutoNum type="romanLcPeriod"/>
              <a:defRPr/>
            </a:lvl6pPr>
            <a:lvl7pPr marL="3200400" lvl="6" indent="-330200">
              <a:spcBef>
                <a:spcPts val="0"/>
              </a:spcBef>
              <a:spcAft>
                <a:spcPts val="0"/>
              </a:spcAft>
              <a:buSzPts val="1600"/>
              <a:buAutoNum type="arabicPeriod"/>
              <a:defRPr/>
            </a:lvl7pPr>
            <a:lvl8pPr marL="3657600" lvl="7" indent="-330200">
              <a:spcBef>
                <a:spcPts val="0"/>
              </a:spcBef>
              <a:spcAft>
                <a:spcPts val="0"/>
              </a:spcAft>
              <a:buSzPts val="1600"/>
              <a:buAutoNum type="alphaLcPeriod"/>
              <a:defRPr/>
            </a:lvl8pPr>
            <a:lvl9pPr marL="4114800" lvl="8" indent="-330200">
              <a:spcBef>
                <a:spcPts val="0"/>
              </a:spcBef>
              <a:spcAft>
                <a:spcPts val="0"/>
              </a:spcAft>
              <a:buSzPts val="1600"/>
              <a:buAutoNum type="romanLcPeriod"/>
              <a:defRPr/>
            </a:lvl9pPr>
          </a:lstStyle>
          <a:p>
            <a:endParaRPr/>
          </a:p>
        </p:txBody>
      </p:sp>
      <p:sp>
        <p:nvSpPr>
          <p:cNvPr id="125" name="Google Shape;125;p4"/>
          <p:cNvSpPr/>
          <p:nvPr/>
        </p:nvSpPr>
        <p:spPr>
          <a:xfrm rot="-9899984">
            <a:off x="-348042" y="-583525"/>
            <a:ext cx="2012391" cy="1457810"/>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4"/>
          <p:cNvGrpSpPr/>
          <p:nvPr/>
        </p:nvGrpSpPr>
        <p:grpSpPr>
          <a:xfrm rot="-1064680">
            <a:off x="-2085001" y="-1091338"/>
            <a:ext cx="4394944" cy="4326764"/>
            <a:chOff x="-674830" y="941518"/>
            <a:chExt cx="2591858" cy="2551793"/>
          </a:xfrm>
        </p:grpSpPr>
        <p:sp>
          <p:nvSpPr>
            <p:cNvPr id="127" name="Google Shape;127;p4"/>
            <p:cNvSpPr/>
            <p:nvPr/>
          </p:nvSpPr>
          <p:spPr>
            <a:xfrm rot="-2557511">
              <a:off x="-535490" y="1551182"/>
              <a:ext cx="2313177" cy="1313976"/>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2557511">
              <a:off x="-530295" y="1569690"/>
              <a:ext cx="2304127" cy="1293701"/>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2557511">
              <a:off x="-523854" y="1591454"/>
              <a:ext cx="2296852" cy="1269001"/>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2557511">
              <a:off x="-518327" y="1611164"/>
              <a:ext cx="2290252" cy="1246751"/>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2557511">
              <a:off x="-513871" y="1627777"/>
              <a:ext cx="2283402" cy="1227801"/>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2557511">
              <a:off x="-509063" y="1645355"/>
              <a:ext cx="2279452" cy="1206626"/>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2557511">
              <a:off x="-498382" y="1678077"/>
              <a:ext cx="2276127" cy="1168276"/>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2557511">
              <a:off x="-498913" y="1681747"/>
              <a:ext cx="2273052" cy="1162976"/>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2557511">
              <a:off x="-494072" y="1699474"/>
              <a:ext cx="2269977" cy="1141826"/>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2557511">
              <a:off x="-489870" y="1715236"/>
              <a:ext cx="2266652" cy="1122651"/>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2557511">
              <a:off x="-487099" y="1727718"/>
              <a:ext cx="2263352" cy="1107651"/>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2557511">
              <a:off x="-484035" y="1739964"/>
              <a:ext cx="2259827" cy="1092451"/>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2557511">
              <a:off x="-480388" y="1754367"/>
              <a:ext cx="2256077" cy="1075026"/>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2557511">
              <a:off x="-477412" y="1767185"/>
              <a:ext cx="2252552" cy="1059151"/>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2557511">
              <a:off x="-474453" y="1778069"/>
              <a:ext cx="2248802" cy="1045276"/>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2557511">
              <a:off x="-474373" y="1783338"/>
              <a:ext cx="2246802" cy="1041526"/>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2557511">
              <a:off x="-473147" y="1787535"/>
              <a:ext cx="2243952" cy="1038901"/>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2557511">
              <a:off x="-471891" y="1792121"/>
              <a:ext cx="2240852" cy="1036251"/>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2557511">
              <a:off x="-470783" y="1796330"/>
              <a:ext cx="2237777" cy="1034026"/>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2557511">
              <a:off x="-471738" y="1801153"/>
              <a:ext cx="2237352" cy="1031626"/>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2557511">
              <a:off x="-476571" y="1807376"/>
              <a:ext cx="2235352" cy="1014626"/>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2557511">
              <a:off x="-471943" y="1809972"/>
              <a:ext cx="2236452" cy="1034051"/>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2557511">
              <a:off x="-472941" y="1814924"/>
              <a:ext cx="2236227" cy="1032476"/>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2557511">
              <a:off x="-474053" y="1819471"/>
              <a:ext cx="2235802" cy="1030951"/>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2557511">
              <a:off x="-479546" y="1826543"/>
              <a:ext cx="2235577" cy="1016626"/>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2557511">
              <a:off x="-490016" y="1835116"/>
              <a:ext cx="2236677" cy="991951"/>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2557511">
              <a:off x="-487696" y="1838461"/>
              <a:ext cx="2240652" cy="1010901"/>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2557511">
              <a:off x="-486866" y="1837116"/>
              <a:ext cx="2240877" cy="1028301"/>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2557511">
              <a:off x="-482260" y="1831619"/>
              <a:ext cx="2230952" cy="1034276"/>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2557511">
              <a:off x="-486433" y="1829660"/>
              <a:ext cx="2230952" cy="1040201"/>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2557511">
              <a:off x="-493156" y="1828084"/>
              <a:ext cx="2233602" cy="1047276"/>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2557511">
              <a:off x="-506384" y="1784232"/>
              <a:ext cx="2225202" cy="1095776"/>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621100" y="368825"/>
            <a:ext cx="7901700" cy="11133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2" name="Google Shape;202;p6"/>
          <p:cNvSpPr/>
          <p:nvPr/>
        </p:nvSpPr>
        <p:spPr>
          <a:xfrm rot="-313914">
            <a:off x="-1586885" y="3204911"/>
            <a:ext cx="5684082" cy="3735207"/>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rot="209061">
            <a:off x="-1375434" y="3761463"/>
            <a:ext cx="6415233" cy="3558647"/>
            <a:chOff x="215400" y="3385275"/>
            <a:chExt cx="2368725" cy="1313975"/>
          </a:xfrm>
        </p:grpSpPr>
        <p:sp>
          <p:nvSpPr>
            <p:cNvPr id="204" name="Google Shape;204;p6"/>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683650" y="1493425"/>
            <a:ext cx="5776800" cy="118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13" name="Google Shape;313;p9"/>
          <p:cNvSpPr txBox="1">
            <a:spLocks noGrp="1"/>
          </p:cNvSpPr>
          <p:nvPr>
            <p:ph type="subTitle" idx="1"/>
          </p:nvPr>
        </p:nvSpPr>
        <p:spPr>
          <a:xfrm>
            <a:off x="2020775" y="2769575"/>
            <a:ext cx="5102100" cy="13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4" name="Google Shape;314;p9"/>
          <p:cNvSpPr/>
          <p:nvPr/>
        </p:nvSpPr>
        <p:spPr>
          <a:xfrm rot="4075222">
            <a:off x="7099256" y="450865"/>
            <a:ext cx="4407003" cy="3075554"/>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9"/>
          <p:cNvGrpSpPr/>
          <p:nvPr/>
        </p:nvGrpSpPr>
        <p:grpSpPr>
          <a:xfrm rot="-2246541" flipH="1">
            <a:off x="6407982" y="1524271"/>
            <a:ext cx="5147948" cy="3721976"/>
            <a:chOff x="2304375" y="3199025"/>
            <a:chExt cx="2123600" cy="1813025"/>
          </a:xfrm>
        </p:grpSpPr>
        <p:sp>
          <p:nvSpPr>
            <p:cNvPr id="316" name="Google Shape;316;p9"/>
            <p:cNvSpPr/>
            <p:nvPr/>
          </p:nvSpPr>
          <p:spPr>
            <a:xfrm>
              <a:off x="2416575" y="3199025"/>
              <a:ext cx="1998175" cy="1813025"/>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2415475" y="3213575"/>
              <a:ext cx="2012500" cy="1794050"/>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2413925" y="3232750"/>
              <a:ext cx="2004125" cy="1770700"/>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2412600" y="3250150"/>
              <a:ext cx="1992225" cy="1748875"/>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2411050" y="3260525"/>
              <a:ext cx="1980775" cy="17341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2409300" y="3270650"/>
              <a:ext cx="1966650" cy="1719800"/>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2407975" y="3299975"/>
              <a:ext cx="1962025" cy="1686050"/>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2406425" y="3292275"/>
              <a:ext cx="1949900" cy="1689350"/>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2404675" y="3302175"/>
              <a:ext cx="1941750" cy="1675050"/>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2403350" y="3312975"/>
              <a:ext cx="1929625" cy="1660050"/>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2402025" y="3323775"/>
              <a:ext cx="1926975" cy="164485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2400475" y="3334375"/>
              <a:ext cx="1920375" cy="1629825"/>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399375" y="3346700"/>
              <a:ext cx="1912225" cy="161310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2398275" y="3357500"/>
              <a:ext cx="1907575" cy="1597900"/>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2396300" y="3363900"/>
              <a:ext cx="1906475" cy="1587300"/>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2394300" y="3367425"/>
              <a:ext cx="1905600" cy="1579800"/>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2392325" y="3370725"/>
              <a:ext cx="1904500" cy="1572325"/>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2387025" y="3372950"/>
              <a:ext cx="1906925" cy="1566125"/>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2379750" y="3375575"/>
              <a:ext cx="1911350" cy="1559325"/>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2373150" y="3378225"/>
              <a:ext cx="1914850" cy="1552475"/>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2366975" y="3380875"/>
              <a:ext cx="1917950" cy="1545650"/>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2362800" y="3383750"/>
              <a:ext cx="1919025" cy="1538575"/>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2355950" y="3386175"/>
              <a:ext cx="1922575" cy="1531750"/>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349775" y="3389025"/>
              <a:ext cx="1925875" cy="1524700"/>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343175" y="3391675"/>
              <a:ext cx="1929625" cy="1518100"/>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329075" y="3394550"/>
              <a:ext cx="1940850" cy="1514100"/>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317825" y="3396750"/>
              <a:ext cx="1949675" cy="1511900"/>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309675" y="3399825"/>
              <a:ext cx="1954750" cy="1510375"/>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320900" y="3402475"/>
              <a:ext cx="1940875" cy="1509500"/>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314300" y="3404900"/>
              <a:ext cx="1944600" cy="1506175"/>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304375" y="3407550"/>
              <a:ext cx="1951450" cy="1497800"/>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314950" y="3410400"/>
              <a:ext cx="1938225" cy="1514575"/>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9"/>
          <p:cNvSpPr/>
          <p:nvPr/>
        </p:nvSpPr>
        <p:spPr>
          <a:xfrm rot="2700000">
            <a:off x="-2222631" y="1801635"/>
            <a:ext cx="4673776" cy="3071300"/>
          </a:xfrm>
          <a:custGeom>
            <a:avLst/>
            <a:gdLst/>
            <a:ahLst/>
            <a:cxnLst/>
            <a:rect l="l" t="t" r="r" b="b"/>
            <a:pathLst>
              <a:path w="76759" h="50441" extrusionOk="0">
                <a:moveTo>
                  <a:pt x="11372" y="6785"/>
                </a:moveTo>
                <a:lnTo>
                  <a:pt x="11372" y="7755"/>
                </a:lnTo>
                <a:cubicBezTo>
                  <a:pt x="11372" y="7544"/>
                  <a:pt x="11379" y="7337"/>
                  <a:pt x="11391" y="7134"/>
                </a:cubicBezTo>
                <a:lnTo>
                  <a:pt x="11391" y="7134"/>
                </a:lnTo>
                <a:cubicBezTo>
                  <a:pt x="11386" y="7018"/>
                  <a:pt x="11379" y="6901"/>
                  <a:pt x="11372" y="6785"/>
                </a:cubicBezTo>
                <a:close/>
                <a:moveTo>
                  <a:pt x="19232" y="1"/>
                </a:moveTo>
                <a:cubicBezTo>
                  <a:pt x="15320" y="1"/>
                  <a:pt x="11688" y="2473"/>
                  <a:pt x="11391" y="7134"/>
                </a:cubicBezTo>
                <a:lnTo>
                  <a:pt x="11391" y="7134"/>
                </a:lnTo>
                <a:cubicBezTo>
                  <a:pt x="12146" y="22460"/>
                  <a:pt x="1" y="41449"/>
                  <a:pt x="22428" y="46700"/>
                </a:cubicBezTo>
                <a:cubicBezTo>
                  <a:pt x="29629" y="48262"/>
                  <a:pt x="41317" y="50441"/>
                  <a:pt x="51648" y="50441"/>
                </a:cubicBezTo>
                <a:cubicBezTo>
                  <a:pt x="57180" y="50441"/>
                  <a:pt x="62323" y="49816"/>
                  <a:pt x="66178" y="48137"/>
                </a:cubicBezTo>
                <a:cubicBezTo>
                  <a:pt x="72430" y="45739"/>
                  <a:pt x="76759" y="39003"/>
                  <a:pt x="73391" y="31790"/>
                </a:cubicBezTo>
                <a:cubicBezTo>
                  <a:pt x="71735" y="28480"/>
                  <a:pt x="70239" y="27557"/>
                  <a:pt x="68532" y="27557"/>
                </a:cubicBezTo>
                <a:cubicBezTo>
                  <a:pt x="66386" y="27557"/>
                  <a:pt x="63909" y="29016"/>
                  <a:pt x="60367" y="29016"/>
                </a:cubicBezTo>
                <a:cubicBezTo>
                  <a:pt x="60185" y="29016"/>
                  <a:pt x="60000" y="29012"/>
                  <a:pt x="59813" y="29004"/>
                </a:cubicBezTo>
                <a:cubicBezTo>
                  <a:pt x="50740" y="28625"/>
                  <a:pt x="54646" y="24102"/>
                  <a:pt x="50317" y="18812"/>
                </a:cubicBezTo>
                <a:cubicBezTo>
                  <a:pt x="48767" y="16745"/>
                  <a:pt x="46910" y="16218"/>
                  <a:pt x="44878" y="16218"/>
                </a:cubicBezTo>
                <a:cubicBezTo>
                  <a:pt x="42769" y="16218"/>
                  <a:pt x="40472" y="16785"/>
                  <a:pt x="38132" y="16785"/>
                </a:cubicBezTo>
                <a:cubicBezTo>
                  <a:pt x="36428" y="16785"/>
                  <a:pt x="34701" y="16484"/>
                  <a:pt x="33009" y="15444"/>
                </a:cubicBezTo>
                <a:cubicBezTo>
                  <a:pt x="27719" y="12075"/>
                  <a:pt x="29641" y="4863"/>
                  <a:pt x="24351" y="1495"/>
                </a:cubicBezTo>
                <a:cubicBezTo>
                  <a:pt x="22769" y="491"/>
                  <a:pt x="20973" y="1"/>
                  <a:pt x="19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9"/>
          <p:cNvGrpSpPr/>
          <p:nvPr/>
        </p:nvGrpSpPr>
        <p:grpSpPr>
          <a:xfrm rot="4086280">
            <a:off x="-2372738" y="-439156"/>
            <a:ext cx="5147953" cy="3722025"/>
            <a:chOff x="2304375" y="3199025"/>
            <a:chExt cx="2123600" cy="1813025"/>
          </a:xfrm>
        </p:grpSpPr>
        <p:sp>
          <p:nvSpPr>
            <p:cNvPr id="350" name="Google Shape;350;p9"/>
            <p:cNvSpPr/>
            <p:nvPr/>
          </p:nvSpPr>
          <p:spPr>
            <a:xfrm>
              <a:off x="2416575" y="3199025"/>
              <a:ext cx="1998175" cy="1813025"/>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415475" y="3213575"/>
              <a:ext cx="2012500" cy="1794050"/>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413925" y="3232750"/>
              <a:ext cx="2004125" cy="1770700"/>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412600" y="3250150"/>
              <a:ext cx="1992225" cy="1748875"/>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2411050" y="3260525"/>
              <a:ext cx="1980775" cy="17341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2409300" y="3270650"/>
              <a:ext cx="1966650" cy="1719800"/>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407975" y="3299975"/>
              <a:ext cx="1962025" cy="1686050"/>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2406425" y="3292275"/>
              <a:ext cx="1949900" cy="1689350"/>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2404675" y="3302175"/>
              <a:ext cx="1941750" cy="1675050"/>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403350" y="3312975"/>
              <a:ext cx="1929625" cy="1660050"/>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2402025" y="3323775"/>
              <a:ext cx="1926975" cy="164485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2400475" y="3334375"/>
              <a:ext cx="1920375" cy="1629825"/>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2399375" y="3346700"/>
              <a:ext cx="1912225" cy="161310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2398275" y="3357500"/>
              <a:ext cx="1907575" cy="1597900"/>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2396300" y="3363900"/>
              <a:ext cx="1906475" cy="1587300"/>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394300" y="3367425"/>
              <a:ext cx="1905600" cy="1579800"/>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2392325" y="3370725"/>
              <a:ext cx="1904500" cy="1572325"/>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2387025" y="3372950"/>
              <a:ext cx="1906925" cy="1566125"/>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2379750" y="3375575"/>
              <a:ext cx="1911350" cy="1559325"/>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2373150" y="3378225"/>
              <a:ext cx="1914850" cy="1552475"/>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2366975" y="3380875"/>
              <a:ext cx="1917950" cy="1545650"/>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2362800" y="3383750"/>
              <a:ext cx="1919025" cy="1538575"/>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2355950" y="3386175"/>
              <a:ext cx="1922575" cy="1531750"/>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2349775" y="3389025"/>
              <a:ext cx="1925875" cy="1524700"/>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2343175" y="3391675"/>
              <a:ext cx="1929625" cy="1518100"/>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2329075" y="3394550"/>
              <a:ext cx="1940850" cy="1514100"/>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2317825" y="3396750"/>
              <a:ext cx="1949675" cy="1511900"/>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2309675" y="3399825"/>
              <a:ext cx="1954750" cy="1510375"/>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2320900" y="3402475"/>
              <a:ext cx="1940875" cy="1509500"/>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314300" y="3404900"/>
              <a:ext cx="1944600" cy="1506175"/>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304375" y="3407550"/>
              <a:ext cx="1951450" cy="1497800"/>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314950" y="3410400"/>
              <a:ext cx="1938225" cy="1514575"/>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456"/>
        <p:cNvGrpSpPr/>
        <p:nvPr/>
      </p:nvGrpSpPr>
      <p:grpSpPr>
        <a:xfrm>
          <a:off x="0" y="0"/>
          <a:ext cx="0" cy="0"/>
          <a:chOff x="0" y="0"/>
          <a:chExt cx="0" cy="0"/>
        </a:xfrm>
      </p:grpSpPr>
      <p:sp>
        <p:nvSpPr>
          <p:cNvPr id="457" name="Google Shape;457;p13"/>
          <p:cNvSpPr txBox="1">
            <a:spLocks noGrp="1"/>
          </p:cNvSpPr>
          <p:nvPr>
            <p:ph type="title"/>
          </p:nvPr>
        </p:nvSpPr>
        <p:spPr>
          <a:xfrm>
            <a:off x="2276975" y="3058138"/>
            <a:ext cx="4360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58" name="Google Shape;458;p13"/>
          <p:cNvSpPr txBox="1">
            <a:spLocks noGrp="1"/>
          </p:cNvSpPr>
          <p:nvPr>
            <p:ph type="subTitle" idx="1"/>
          </p:nvPr>
        </p:nvSpPr>
        <p:spPr>
          <a:xfrm>
            <a:off x="1254750" y="1553450"/>
            <a:ext cx="64047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900">
                <a:solidFill>
                  <a:schemeClr val="dk2"/>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59" name="Google Shape;459;p13"/>
          <p:cNvSpPr/>
          <p:nvPr/>
        </p:nvSpPr>
        <p:spPr>
          <a:xfrm>
            <a:off x="6288798" y="3719674"/>
            <a:ext cx="3130577" cy="1918432"/>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13"/>
          <p:cNvGrpSpPr/>
          <p:nvPr/>
        </p:nvGrpSpPr>
        <p:grpSpPr>
          <a:xfrm rot="144774">
            <a:off x="3128320" y="1610891"/>
            <a:ext cx="7080432" cy="5995366"/>
            <a:chOff x="3104381" y="1670493"/>
            <a:chExt cx="7080527" cy="5995446"/>
          </a:xfrm>
        </p:grpSpPr>
        <p:sp>
          <p:nvSpPr>
            <p:cNvPr id="461" name="Google Shape;461;p13"/>
            <p:cNvSpPr/>
            <p:nvPr/>
          </p:nvSpPr>
          <p:spPr>
            <a:xfrm rot="7759980">
              <a:off x="4228910" y="2435505"/>
              <a:ext cx="4842015" cy="4544847"/>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rot="7759980">
              <a:off x="4191071" y="2464632"/>
              <a:ext cx="4876728" cy="4497281"/>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rot="7759980">
              <a:off x="4193481" y="2474229"/>
              <a:ext cx="4856433" cy="4438748"/>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rot="7759980">
              <a:off x="4204757" y="2480236"/>
              <a:ext cx="4827597" cy="4384038"/>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rot="7759980">
              <a:off x="4223211" y="2481568"/>
              <a:ext cx="4799851" cy="43470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rot="7759980">
              <a:off x="4247296" y="2479437"/>
              <a:ext cx="4765623" cy="4311153"/>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rot="7759980">
              <a:off x="4231013" y="2500120"/>
              <a:ext cx="4754416" cy="4226549"/>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rot="7759980">
              <a:off x="4270747" y="2488909"/>
              <a:ext cx="4725034" cy="4234822"/>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rot="7759980">
              <a:off x="4283500" y="2492646"/>
              <a:ext cx="4705285" cy="4198975"/>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rot="7759980">
              <a:off x="4302255" y="2493677"/>
              <a:ext cx="4675904" cy="4161373"/>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rot="7759980">
              <a:off x="4302475" y="2503958"/>
              <a:ext cx="4669482" cy="412327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rot="7759980">
              <a:off x="4311107" y="2510029"/>
              <a:ext cx="4653489" cy="4085606"/>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rot="7759980">
              <a:off x="4320186" y="2516582"/>
              <a:ext cx="4633740" cy="404368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rot="7759980">
              <a:off x="4324020" y="2525410"/>
              <a:ext cx="4622472" cy="4005577"/>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rot="7759980">
              <a:off x="4326803" y="2532656"/>
              <a:ext cx="4619806" cy="3979005"/>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rot="7759980">
              <a:off x="4332104" y="2537756"/>
              <a:ext cx="4617686" cy="3960204"/>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rot="7759980">
              <a:off x="4338280" y="2542913"/>
              <a:ext cx="4615020" cy="3941466"/>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rot="7759980">
              <a:off x="4343550" y="2544064"/>
              <a:ext cx="4620896" cy="3925924"/>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rot="7759980">
              <a:off x="4347674" y="2544020"/>
              <a:ext cx="4631619" cy="3908878"/>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rot="7759980">
              <a:off x="4352592" y="2544437"/>
              <a:ext cx="4640100" cy="3891707"/>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rot="7759980">
              <a:off x="4357622" y="2545230"/>
              <a:ext cx="4647612" cy="3874598"/>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rot="7759980">
              <a:off x="4363368" y="2548068"/>
              <a:ext cx="4650217" cy="3856863"/>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rot="7759980">
              <a:off x="4369040" y="2548285"/>
              <a:ext cx="4658820" cy="3839754"/>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rot="7759980">
              <a:off x="4373481" y="2549444"/>
              <a:ext cx="4666816" cy="3822081"/>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rot="7759980">
              <a:off x="4377628" y="2549633"/>
              <a:ext cx="4675904" cy="3805536"/>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rot="7759980">
              <a:off x="4375131" y="2537699"/>
              <a:ext cx="4703104" cy="3795509"/>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rot="7759980">
              <a:off x="4372512" y="2526333"/>
              <a:ext cx="4724489" cy="3789994"/>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rot="7759980">
              <a:off x="4369879" y="2514976"/>
              <a:ext cx="4736787" cy="3786172"/>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rot="7759980">
              <a:off x="4375224" y="2521478"/>
              <a:ext cx="4703165" cy="3783978"/>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rot="7759980">
              <a:off x="4376304" y="2515860"/>
              <a:ext cx="4712191" cy="3775643"/>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rot="7759980">
              <a:off x="4381379" y="2516003"/>
              <a:ext cx="4728790" cy="3754649"/>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rot="7759980">
              <a:off x="4366519" y="2489041"/>
              <a:ext cx="4696743" cy="3796700"/>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13"/>
          <p:cNvSpPr/>
          <p:nvPr/>
        </p:nvSpPr>
        <p:spPr>
          <a:xfrm flipH="1">
            <a:off x="-471488" y="-450001"/>
            <a:ext cx="3476738" cy="1812994"/>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13"/>
          <p:cNvGrpSpPr/>
          <p:nvPr/>
        </p:nvGrpSpPr>
        <p:grpSpPr>
          <a:xfrm>
            <a:off x="-471494" y="-3157557"/>
            <a:ext cx="7080527" cy="5995446"/>
            <a:chOff x="3104381" y="1670493"/>
            <a:chExt cx="7080527" cy="5995446"/>
          </a:xfrm>
        </p:grpSpPr>
        <p:sp>
          <p:nvSpPr>
            <p:cNvPr id="495" name="Google Shape;495;p13"/>
            <p:cNvSpPr/>
            <p:nvPr/>
          </p:nvSpPr>
          <p:spPr>
            <a:xfrm rot="7759980">
              <a:off x="4228910" y="2435505"/>
              <a:ext cx="4842015" cy="4544847"/>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rot="7759980">
              <a:off x="4191071" y="2464632"/>
              <a:ext cx="4876728" cy="4497281"/>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rot="7759980">
              <a:off x="4193481" y="2474229"/>
              <a:ext cx="4856433" cy="4438748"/>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rot="7759980">
              <a:off x="4204757" y="2480236"/>
              <a:ext cx="4827597" cy="4384038"/>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rot="7759980">
              <a:off x="4223211" y="2481568"/>
              <a:ext cx="4799851" cy="43470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rot="7759980">
              <a:off x="4247296" y="2479437"/>
              <a:ext cx="4765623" cy="4311153"/>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rot="7759980">
              <a:off x="4231013" y="2500120"/>
              <a:ext cx="4754416" cy="4226549"/>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rot="7759980">
              <a:off x="4270747" y="2488909"/>
              <a:ext cx="4725034" cy="4234822"/>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rot="7759980">
              <a:off x="4283500" y="2492646"/>
              <a:ext cx="4705285" cy="4198975"/>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rot="7759980">
              <a:off x="4302255" y="2493677"/>
              <a:ext cx="4675904" cy="4161373"/>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rot="7759980">
              <a:off x="4302475" y="2503958"/>
              <a:ext cx="4669482" cy="412327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rot="7759980">
              <a:off x="4311107" y="2510029"/>
              <a:ext cx="4653489" cy="4085606"/>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rot="7759980">
              <a:off x="4320186" y="2516582"/>
              <a:ext cx="4633740" cy="404368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rot="7759980">
              <a:off x="4324020" y="2525410"/>
              <a:ext cx="4622472" cy="4005577"/>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rot="7759980">
              <a:off x="4326803" y="2532656"/>
              <a:ext cx="4619806" cy="3979005"/>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rot="7759980">
              <a:off x="4332104" y="2537756"/>
              <a:ext cx="4617686" cy="3960204"/>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rot="7759980">
              <a:off x="4338280" y="2542913"/>
              <a:ext cx="4615020" cy="3941466"/>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7759980">
              <a:off x="4343550" y="2544064"/>
              <a:ext cx="4620896" cy="3925924"/>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rot="7759980">
              <a:off x="4347674" y="2544020"/>
              <a:ext cx="4631619" cy="3908878"/>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7759980">
              <a:off x="4352592" y="2544437"/>
              <a:ext cx="4640100" cy="3891707"/>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rot="7759980">
              <a:off x="4357622" y="2545230"/>
              <a:ext cx="4647612" cy="3874598"/>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rot="7759980">
              <a:off x="4363368" y="2548068"/>
              <a:ext cx="4650217" cy="3856863"/>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rot="7759980">
              <a:off x="4369040" y="2548285"/>
              <a:ext cx="4658820" cy="3839754"/>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rot="7759980">
              <a:off x="4373481" y="2549444"/>
              <a:ext cx="4666816" cy="3822081"/>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rot="7759980">
              <a:off x="4377628" y="2549633"/>
              <a:ext cx="4675904" cy="3805536"/>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rot="7759980">
              <a:off x="4375131" y="2537699"/>
              <a:ext cx="4703104" cy="3795509"/>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rot="7759980">
              <a:off x="4372512" y="2526333"/>
              <a:ext cx="4724489" cy="3789994"/>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rot="7759980">
              <a:off x="4369879" y="2514976"/>
              <a:ext cx="4736787" cy="3786172"/>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rot="7759980">
              <a:off x="4375224" y="2521478"/>
              <a:ext cx="4703165" cy="3783978"/>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rot="7759980">
              <a:off x="4376304" y="2515860"/>
              <a:ext cx="4712191" cy="3775643"/>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rot="7759980">
              <a:off x="4381379" y="2516003"/>
              <a:ext cx="4728790" cy="3754649"/>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rot="7759980">
              <a:off x="4366519" y="2489041"/>
              <a:ext cx="4696743" cy="3796700"/>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27"/>
        <p:cNvGrpSpPr/>
        <p:nvPr/>
      </p:nvGrpSpPr>
      <p:grpSpPr>
        <a:xfrm>
          <a:off x="0" y="0"/>
          <a:ext cx="0" cy="0"/>
          <a:chOff x="0" y="0"/>
          <a:chExt cx="0" cy="0"/>
        </a:xfrm>
      </p:grpSpPr>
      <p:sp>
        <p:nvSpPr>
          <p:cNvPr id="528" name="Google Shape;528;p14"/>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29" name="Google Shape;529;p14"/>
          <p:cNvSpPr txBox="1">
            <a:spLocks noGrp="1"/>
          </p:cNvSpPr>
          <p:nvPr>
            <p:ph type="subTitle" idx="1"/>
          </p:nvPr>
        </p:nvSpPr>
        <p:spPr>
          <a:xfrm>
            <a:off x="4625300" y="1975325"/>
            <a:ext cx="371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400" b="1">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30" name="Google Shape;530;p14"/>
          <p:cNvSpPr txBox="1">
            <a:spLocks noGrp="1"/>
          </p:cNvSpPr>
          <p:nvPr>
            <p:ph type="subTitle" idx="2"/>
          </p:nvPr>
        </p:nvSpPr>
        <p:spPr>
          <a:xfrm>
            <a:off x="4625300" y="2287500"/>
            <a:ext cx="371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1" name="Google Shape;531;p14"/>
          <p:cNvSpPr txBox="1">
            <a:spLocks noGrp="1"/>
          </p:cNvSpPr>
          <p:nvPr>
            <p:ph type="subTitle" idx="3"/>
          </p:nvPr>
        </p:nvSpPr>
        <p:spPr>
          <a:xfrm>
            <a:off x="802825" y="1975325"/>
            <a:ext cx="371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400" b="1">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32" name="Google Shape;532;p14"/>
          <p:cNvSpPr txBox="1">
            <a:spLocks noGrp="1"/>
          </p:cNvSpPr>
          <p:nvPr>
            <p:ph type="subTitle" idx="4"/>
          </p:nvPr>
        </p:nvSpPr>
        <p:spPr>
          <a:xfrm>
            <a:off x="802825" y="2287500"/>
            <a:ext cx="371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3" name="Google Shape;533;p14"/>
          <p:cNvSpPr txBox="1">
            <a:spLocks noGrp="1"/>
          </p:cNvSpPr>
          <p:nvPr>
            <p:ph type="subTitle" idx="5"/>
          </p:nvPr>
        </p:nvSpPr>
        <p:spPr>
          <a:xfrm>
            <a:off x="4625300" y="3677800"/>
            <a:ext cx="371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400" b="1">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34" name="Google Shape;534;p14"/>
          <p:cNvSpPr txBox="1">
            <a:spLocks noGrp="1"/>
          </p:cNvSpPr>
          <p:nvPr>
            <p:ph type="subTitle" idx="6"/>
          </p:nvPr>
        </p:nvSpPr>
        <p:spPr>
          <a:xfrm>
            <a:off x="4625300" y="3989975"/>
            <a:ext cx="371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5" name="Google Shape;535;p14"/>
          <p:cNvSpPr txBox="1">
            <a:spLocks noGrp="1"/>
          </p:cNvSpPr>
          <p:nvPr>
            <p:ph type="subTitle" idx="7"/>
          </p:nvPr>
        </p:nvSpPr>
        <p:spPr>
          <a:xfrm>
            <a:off x="802825" y="3677800"/>
            <a:ext cx="371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400" b="1">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36" name="Google Shape;536;p14"/>
          <p:cNvSpPr txBox="1">
            <a:spLocks noGrp="1"/>
          </p:cNvSpPr>
          <p:nvPr>
            <p:ph type="subTitle" idx="8"/>
          </p:nvPr>
        </p:nvSpPr>
        <p:spPr>
          <a:xfrm>
            <a:off x="802825" y="3989975"/>
            <a:ext cx="371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7" name="Google Shape;537;p14"/>
          <p:cNvSpPr txBox="1">
            <a:spLocks noGrp="1"/>
          </p:cNvSpPr>
          <p:nvPr>
            <p:ph type="title" idx="9" hasCustomPrompt="1"/>
          </p:nvPr>
        </p:nvSpPr>
        <p:spPr>
          <a:xfrm>
            <a:off x="2141225" y="13924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38" name="Google Shape;538;p14"/>
          <p:cNvSpPr txBox="1">
            <a:spLocks noGrp="1"/>
          </p:cNvSpPr>
          <p:nvPr>
            <p:ph type="title" idx="13" hasCustomPrompt="1"/>
          </p:nvPr>
        </p:nvSpPr>
        <p:spPr>
          <a:xfrm>
            <a:off x="5963584" y="13924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39" name="Google Shape;539;p14"/>
          <p:cNvSpPr txBox="1">
            <a:spLocks noGrp="1"/>
          </p:cNvSpPr>
          <p:nvPr>
            <p:ph type="title" idx="14" hasCustomPrompt="1"/>
          </p:nvPr>
        </p:nvSpPr>
        <p:spPr>
          <a:xfrm>
            <a:off x="2141225" y="30949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40" name="Google Shape;540;p14"/>
          <p:cNvSpPr txBox="1">
            <a:spLocks noGrp="1"/>
          </p:cNvSpPr>
          <p:nvPr>
            <p:ph type="title" idx="15" hasCustomPrompt="1"/>
          </p:nvPr>
        </p:nvSpPr>
        <p:spPr>
          <a:xfrm>
            <a:off x="5963584" y="30949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41" name="Google Shape;541;p14"/>
          <p:cNvSpPr/>
          <p:nvPr/>
        </p:nvSpPr>
        <p:spPr>
          <a:xfrm rot="7738197">
            <a:off x="-1092557" y="-1017062"/>
            <a:ext cx="3208636" cy="2525899"/>
          </a:xfrm>
          <a:custGeom>
            <a:avLst/>
            <a:gdLst/>
            <a:ahLst/>
            <a:cxnLst/>
            <a:rect l="l" t="t" r="r" b="b"/>
            <a:pathLst>
              <a:path w="39298" h="24082" extrusionOk="0">
                <a:moveTo>
                  <a:pt x="20540" y="1"/>
                </a:moveTo>
                <a:cubicBezTo>
                  <a:pt x="10282" y="1"/>
                  <a:pt x="0" y="5605"/>
                  <a:pt x="2099" y="15747"/>
                </a:cubicBezTo>
                <a:cubicBezTo>
                  <a:pt x="2760" y="19054"/>
                  <a:pt x="6728" y="23682"/>
                  <a:pt x="10034" y="24017"/>
                </a:cubicBezTo>
                <a:cubicBezTo>
                  <a:pt x="10405" y="24061"/>
                  <a:pt x="10739" y="24082"/>
                  <a:pt x="11042" y="24082"/>
                </a:cubicBezTo>
                <a:cubicBezTo>
                  <a:pt x="15338" y="24082"/>
                  <a:pt x="13253" y="19941"/>
                  <a:pt x="16647" y="18392"/>
                </a:cubicBezTo>
                <a:cubicBezTo>
                  <a:pt x="17486" y="17903"/>
                  <a:pt x="18340" y="17703"/>
                  <a:pt x="19196" y="17703"/>
                </a:cubicBezTo>
                <a:cubicBezTo>
                  <a:pt x="22384" y="17703"/>
                  <a:pt x="25599" y="20488"/>
                  <a:pt x="28206" y="21531"/>
                </a:cubicBezTo>
                <a:cubicBezTo>
                  <a:pt x="29716" y="22011"/>
                  <a:pt x="31078" y="22235"/>
                  <a:pt x="32288" y="22235"/>
                </a:cubicBezTo>
                <a:cubicBezTo>
                  <a:pt x="36907" y="22235"/>
                  <a:pt x="39298" y="18961"/>
                  <a:pt x="39130" y="14098"/>
                </a:cubicBezTo>
                <a:cubicBezTo>
                  <a:pt x="38798" y="4449"/>
                  <a:pt x="29678" y="1"/>
                  <a:pt x="20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14"/>
          <p:cNvGrpSpPr/>
          <p:nvPr/>
        </p:nvGrpSpPr>
        <p:grpSpPr>
          <a:xfrm rot="-2114038" flipH="1">
            <a:off x="-2973051" y="42658"/>
            <a:ext cx="4862132" cy="2697113"/>
            <a:chOff x="215400" y="3385275"/>
            <a:chExt cx="2368725" cy="1313975"/>
          </a:xfrm>
        </p:grpSpPr>
        <p:sp>
          <p:nvSpPr>
            <p:cNvPr id="543" name="Google Shape;543;p14"/>
            <p:cNvSpPr/>
            <p:nvPr/>
          </p:nvSpPr>
          <p:spPr>
            <a:xfrm>
              <a:off x="270950" y="3385275"/>
              <a:ext cx="2313175" cy="1313975"/>
            </a:xfrm>
            <a:custGeom>
              <a:avLst/>
              <a:gdLst/>
              <a:ahLst/>
              <a:cxnLst/>
              <a:rect l="l" t="t" r="r" b="b"/>
              <a:pathLst>
                <a:path w="92527" h="52559" extrusionOk="0">
                  <a:moveTo>
                    <a:pt x="91812" y="52559"/>
                  </a:moveTo>
                  <a:lnTo>
                    <a:pt x="91697" y="52532"/>
                  </a:lnTo>
                  <a:cubicBezTo>
                    <a:pt x="92412" y="49975"/>
                    <a:pt x="92394" y="46043"/>
                    <a:pt x="91645" y="42269"/>
                  </a:cubicBezTo>
                  <a:cubicBezTo>
                    <a:pt x="90816" y="38117"/>
                    <a:pt x="89255" y="34837"/>
                    <a:pt x="87342" y="33258"/>
                  </a:cubicBezTo>
                  <a:cubicBezTo>
                    <a:pt x="85340" y="31654"/>
                    <a:pt x="84468" y="32236"/>
                    <a:pt x="82880" y="33276"/>
                  </a:cubicBezTo>
                  <a:cubicBezTo>
                    <a:pt x="82563" y="33479"/>
                    <a:pt x="82219" y="33708"/>
                    <a:pt x="81831" y="33937"/>
                  </a:cubicBezTo>
                  <a:cubicBezTo>
                    <a:pt x="79318" y="35472"/>
                    <a:pt x="77273" y="35904"/>
                    <a:pt x="74284" y="35551"/>
                  </a:cubicBezTo>
                  <a:cubicBezTo>
                    <a:pt x="71418" y="35057"/>
                    <a:pt x="69452" y="34087"/>
                    <a:pt x="68094" y="32491"/>
                  </a:cubicBezTo>
                  <a:cubicBezTo>
                    <a:pt x="66860" y="31045"/>
                    <a:pt x="66234" y="29211"/>
                    <a:pt x="65564" y="27272"/>
                  </a:cubicBezTo>
                  <a:cubicBezTo>
                    <a:pt x="64938" y="25455"/>
                    <a:pt x="64233" y="23392"/>
                    <a:pt x="62928" y="21382"/>
                  </a:cubicBezTo>
                  <a:cubicBezTo>
                    <a:pt x="59745" y="16277"/>
                    <a:pt x="52374" y="13006"/>
                    <a:pt x="46457" y="16286"/>
                  </a:cubicBezTo>
                  <a:cubicBezTo>
                    <a:pt x="42693" y="18225"/>
                    <a:pt x="39660" y="19266"/>
                    <a:pt x="36900" y="19557"/>
                  </a:cubicBezTo>
                  <a:cubicBezTo>
                    <a:pt x="33576" y="19901"/>
                    <a:pt x="30605" y="19151"/>
                    <a:pt x="27810" y="17247"/>
                  </a:cubicBezTo>
                  <a:cubicBezTo>
                    <a:pt x="25059" y="15378"/>
                    <a:pt x="23454" y="12662"/>
                    <a:pt x="21920" y="10035"/>
                  </a:cubicBezTo>
                  <a:cubicBezTo>
                    <a:pt x="19804" y="6428"/>
                    <a:pt x="17802" y="3016"/>
                    <a:pt x="13015" y="1694"/>
                  </a:cubicBezTo>
                  <a:cubicBezTo>
                    <a:pt x="7398" y="1"/>
                    <a:pt x="2328" y="2196"/>
                    <a:pt x="98" y="7292"/>
                  </a:cubicBezTo>
                  <a:lnTo>
                    <a:pt x="1" y="7248"/>
                  </a:lnTo>
                  <a:cubicBezTo>
                    <a:pt x="1112" y="4700"/>
                    <a:pt x="2954" y="2831"/>
                    <a:pt x="5326" y="1826"/>
                  </a:cubicBezTo>
                  <a:cubicBezTo>
                    <a:pt x="7645" y="847"/>
                    <a:pt x="10317" y="768"/>
                    <a:pt x="13050" y="1588"/>
                  </a:cubicBezTo>
                  <a:cubicBezTo>
                    <a:pt x="17873" y="2928"/>
                    <a:pt x="19883" y="6349"/>
                    <a:pt x="22017" y="9982"/>
                  </a:cubicBezTo>
                  <a:cubicBezTo>
                    <a:pt x="23551" y="12591"/>
                    <a:pt x="25129" y="15289"/>
                    <a:pt x="27871" y="17159"/>
                  </a:cubicBezTo>
                  <a:cubicBezTo>
                    <a:pt x="34202" y="21470"/>
                    <a:pt x="40797" y="19081"/>
                    <a:pt x="46405" y="16189"/>
                  </a:cubicBezTo>
                  <a:cubicBezTo>
                    <a:pt x="49103" y="14690"/>
                    <a:pt x="52365" y="14461"/>
                    <a:pt x="55601" y="15536"/>
                  </a:cubicBezTo>
                  <a:cubicBezTo>
                    <a:pt x="58660" y="16550"/>
                    <a:pt x="61367" y="18658"/>
                    <a:pt x="63025" y="21320"/>
                  </a:cubicBezTo>
                  <a:cubicBezTo>
                    <a:pt x="64330" y="23348"/>
                    <a:pt x="65044" y="25411"/>
                    <a:pt x="65670" y="27236"/>
                  </a:cubicBezTo>
                  <a:cubicBezTo>
                    <a:pt x="67036" y="31222"/>
                    <a:pt x="68121" y="34378"/>
                    <a:pt x="74293" y="35445"/>
                  </a:cubicBezTo>
                  <a:cubicBezTo>
                    <a:pt x="77255" y="35798"/>
                    <a:pt x="79283" y="35357"/>
                    <a:pt x="81770" y="33840"/>
                  </a:cubicBezTo>
                  <a:cubicBezTo>
                    <a:pt x="82157" y="33611"/>
                    <a:pt x="82501" y="33382"/>
                    <a:pt x="82810" y="33179"/>
                  </a:cubicBezTo>
                  <a:cubicBezTo>
                    <a:pt x="84388" y="32148"/>
                    <a:pt x="85349" y="31522"/>
                    <a:pt x="87404" y="33170"/>
                  </a:cubicBezTo>
                  <a:cubicBezTo>
                    <a:pt x="89335" y="34766"/>
                    <a:pt x="90922" y="38073"/>
                    <a:pt x="91750" y="42243"/>
                  </a:cubicBezTo>
                  <a:cubicBezTo>
                    <a:pt x="92509" y="46034"/>
                    <a:pt x="92526" y="49993"/>
                    <a:pt x="91812" y="5255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270300" y="3402025"/>
              <a:ext cx="2304125" cy="1293700"/>
            </a:xfrm>
            <a:custGeom>
              <a:avLst/>
              <a:gdLst/>
              <a:ahLst/>
              <a:cxnLst/>
              <a:rect l="l" t="t" r="r" b="b"/>
              <a:pathLst>
                <a:path w="92165" h="51748" extrusionOk="0">
                  <a:moveTo>
                    <a:pt x="91679" y="51748"/>
                  </a:moveTo>
                  <a:lnTo>
                    <a:pt x="91574" y="51721"/>
                  </a:lnTo>
                  <a:cubicBezTo>
                    <a:pt x="92050" y="49649"/>
                    <a:pt x="91935" y="46158"/>
                    <a:pt x="91274" y="42631"/>
                  </a:cubicBezTo>
                  <a:cubicBezTo>
                    <a:pt x="90736" y="39792"/>
                    <a:pt x="89440" y="34687"/>
                    <a:pt x="86733" y="32350"/>
                  </a:cubicBezTo>
                  <a:cubicBezTo>
                    <a:pt x="84829" y="30710"/>
                    <a:pt x="83965" y="31257"/>
                    <a:pt x="82395" y="32262"/>
                  </a:cubicBezTo>
                  <a:cubicBezTo>
                    <a:pt x="82087" y="32465"/>
                    <a:pt x="81769" y="32668"/>
                    <a:pt x="81399" y="32879"/>
                  </a:cubicBezTo>
                  <a:cubicBezTo>
                    <a:pt x="78868" y="34352"/>
                    <a:pt x="76884" y="34731"/>
                    <a:pt x="74089" y="34281"/>
                  </a:cubicBezTo>
                  <a:cubicBezTo>
                    <a:pt x="71400" y="33840"/>
                    <a:pt x="69478" y="32853"/>
                    <a:pt x="68050" y="31178"/>
                  </a:cubicBezTo>
                  <a:cubicBezTo>
                    <a:pt x="66833" y="29741"/>
                    <a:pt x="66181" y="27960"/>
                    <a:pt x="65493" y="26064"/>
                  </a:cubicBezTo>
                  <a:cubicBezTo>
                    <a:pt x="64814" y="24212"/>
                    <a:pt x="64117" y="22290"/>
                    <a:pt x="62821" y="20333"/>
                  </a:cubicBezTo>
                  <a:cubicBezTo>
                    <a:pt x="59171" y="14787"/>
                    <a:pt x="51853" y="12618"/>
                    <a:pt x="46510" y="15492"/>
                  </a:cubicBezTo>
                  <a:cubicBezTo>
                    <a:pt x="42780" y="17503"/>
                    <a:pt x="39765" y="18605"/>
                    <a:pt x="37023" y="18957"/>
                  </a:cubicBezTo>
                  <a:cubicBezTo>
                    <a:pt x="33716" y="19389"/>
                    <a:pt x="30745" y="18728"/>
                    <a:pt x="27941" y="16947"/>
                  </a:cubicBezTo>
                  <a:cubicBezTo>
                    <a:pt x="27262" y="16515"/>
                    <a:pt x="26628" y="16021"/>
                    <a:pt x="26046" y="15475"/>
                  </a:cubicBezTo>
                  <a:cubicBezTo>
                    <a:pt x="24335" y="13870"/>
                    <a:pt x="23083" y="11904"/>
                    <a:pt x="21875" y="9999"/>
                  </a:cubicBezTo>
                  <a:cubicBezTo>
                    <a:pt x="19662" y="6517"/>
                    <a:pt x="17573" y="3219"/>
                    <a:pt x="12838" y="1808"/>
                  </a:cubicBezTo>
                  <a:cubicBezTo>
                    <a:pt x="7186" y="124"/>
                    <a:pt x="2187" y="2055"/>
                    <a:pt x="97" y="6746"/>
                  </a:cubicBezTo>
                  <a:lnTo>
                    <a:pt x="0" y="6693"/>
                  </a:lnTo>
                  <a:cubicBezTo>
                    <a:pt x="2108" y="1958"/>
                    <a:pt x="7160" y="1"/>
                    <a:pt x="12873" y="1703"/>
                  </a:cubicBezTo>
                  <a:cubicBezTo>
                    <a:pt x="17643" y="3131"/>
                    <a:pt x="19847" y="6587"/>
                    <a:pt x="21972" y="9938"/>
                  </a:cubicBezTo>
                  <a:cubicBezTo>
                    <a:pt x="23171" y="11842"/>
                    <a:pt x="24423" y="13799"/>
                    <a:pt x="26125" y="15395"/>
                  </a:cubicBezTo>
                  <a:cubicBezTo>
                    <a:pt x="26707" y="15942"/>
                    <a:pt x="27333" y="16427"/>
                    <a:pt x="28003" y="16859"/>
                  </a:cubicBezTo>
                  <a:cubicBezTo>
                    <a:pt x="34369" y="20906"/>
                    <a:pt x="40911" y="18402"/>
                    <a:pt x="46466" y="15404"/>
                  </a:cubicBezTo>
                  <a:cubicBezTo>
                    <a:pt x="49137" y="13967"/>
                    <a:pt x="52356" y="13729"/>
                    <a:pt x="55530" y="14743"/>
                  </a:cubicBezTo>
                  <a:cubicBezTo>
                    <a:pt x="58536" y="15704"/>
                    <a:pt x="61234" y="17714"/>
                    <a:pt x="62927" y="20280"/>
                  </a:cubicBezTo>
                  <a:cubicBezTo>
                    <a:pt x="64223" y="22246"/>
                    <a:pt x="64955" y="24256"/>
                    <a:pt x="65599" y="26029"/>
                  </a:cubicBezTo>
                  <a:cubicBezTo>
                    <a:pt x="66286" y="27915"/>
                    <a:pt x="66939" y="29696"/>
                    <a:pt x="68147" y="31107"/>
                  </a:cubicBezTo>
                  <a:cubicBezTo>
                    <a:pt x="69549" y="32765"/>
                    <a:pt x="71453" y="33743"/>
                    <a:pt x="74116" y="34176"/>
                  </a:cubicBezTo>
                  <a:cubicBezTo>
                    <a:pt x="76876" y="34625"/>
                    <a:pt x="78842" y="34246"/>
                    <a:pt x="81355" y="32782"/>
                  </a:cubicBezTo>
                  <a:cubicBezTo>
                    <a:pt x="81716" y="32571"/>
                    <a:pt x="82025" y="32377"/>
                    <a:pt x="82333" y="32174"/>
                  </a:cubicBezTo>
                  <a:cubicBezTo>
                    <a:pt x="83894" y="31178"/>
                    <a:pt x="84846" y="30578"/>
                    <a:pt x="86812" y="32271"/>
                  </a:cubicBezTo>
                  <a:cubicBezTo>
                    <a:pt x="89546" y="34625"/>
                    <a:pt x="90851" y="39765"/>
                    <a:pt x="91380" y="42613"/>
                  </a:cubicBezTo>
                  <a:cubicBezTo>
                    <a:pt x="92050" y="46149"/>
                    <a:pt x="92164" y="49658"/>
                    <a:pt x="91679" y="517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269625" y="3423200"/>
              <a:ext cx="2296850" cy="1269000"/>
            </a:xfrm>
            <a:custGeom>
              <a:avLst/>
              <a:gdLst/>
              <a:ahLst/>
              <a:cxnLst/>
              <a:rect l="l" t="t" r="r" b="b"/>
              <a:pathLst>
                <a:path w="91874" h="50760" extrusionOk="0">
                  <a:moveTo>
                    <a:pt x="91557" y="50760"/>
                  </a:moveTo>
                  <a:lnTo>
                    <a:pt x="91442" y="50742"/>
                  </a:lnTo>
                  <a:cubicBezTo>
                    <a:pt x="91759" y="48873"/>
                    <a:pt x="91477" y="45355"/>
                    <a:pt x="90719" y="41766"/>
                  </a:cubicBezTo>
                  <a:cubicBezTo>
                    <a:pt x="89617" y="36564"/>
                    <a:pt x="88074" y="33029"/>
                    <a:pt x="86125" y="31257"/>
                  </a:cubicBezTo>
                  <a:cubicBezTo>
                    <a:pt x="84318" y="29608"/>
                    <a:pt x="83471" y="30128"/>
                    <a:pt x="81928" y="31071"/>
                  </a:cubicBezTo>
                  <a:cubicBezTo>
                    <a:pt x="81629" y="31257"/>
                    <a:pt x="81329" y="31442"/>
                    <a:pt x="80976" y="31636"/>
                  </a:cubicBezTo>
                  <a:cubicBezTo>
                    <a:pt x="78543" y="32993"/>
                    <a:pt x="76629" y="33320"/>
                    <a:pt x="73905" y="32826"/>
                  </a:cubicBezTo>
                  <a:cubicBezTo>
                    <a:pt x="71304" y="32350"/>
                    <a:pt x="69435" y="31354"/>
                    <a:pt x="68024" y="29678"/>
                  </a:cubicBezTo>
                  <a:cubicBezTo>
                    <a:pt x="66834" y="28276"/>
                    <a:pt x="66164" y="26548"/>
                    <a:pt x="65458" y="24723"/>
                  </a:cubicBezTo>
                  <a:cubicBezTo>
                    <a:pt x="64762" y="22889"/>
                    <a:pt x="64039" y="21029"/>
                    <a:pt x="62725" y="19107"/>
                  </a:cubicBezTo>
                  <a:cubicBezTo>
                    <a:pt x="59057" y="13755"/>
                    <a:pt x="51809" y="11700"/>
                    <a:pt x="46572" y="14540"/>
                  </a:cubicBezTo>
                  <a:cubicBezTo>
                    <a:pt x="42746" y="16612"/>
                    <a:pt x="39836" y="17731"/>
                    <a:pt x="37138" y="18154"/>
                  </a:cubicBezTo>
                  <a:cubicBezTo>
                    <a:pt x="33840" y="18683"/>
                    <a:pt x="30878" y="18128"/>
                    <a:pt x="28083" y="16470"/>
                  </a:cubicBezTo>
                  <a:cubicBezTo>
                    <a:pt x="27395" y="16065"/>
                    <a:pt x="26752" y="15606"/>
                    <a:pt x="26152" y="15077"/>
                  </a:cubicBezTo>
                  <a:cubicBezTo>
                    <a:pt x="24406" y="13534"/>
                    <a:pt x="23093" y="11621"/>
                    <a:pt x="21832" y="9761"/>
                  </a:cubicBezTo>
                  <a:cubicBezTo>
                    <a:pt x="19627" y="6534"/>
                    <a:pt x="17344" y="3192"/>
                    <a:pt x="12662" y="1746"/>
                  </a:cubicBezTo>
                  <a:cubicBezTo>
                    <a:pt x="7002" y="0"/>
                    <a:pt x="2064" y="1676"/>
                    <a:pt x="98" y="6013"/>
                  </a:cubicBezTo>
                  <a:lnTo>
                    <a:pt x="1" y="5969"/>
                  </a:lnTo>
                  <a:cubicBezTo>
                    <a:pt x="988" y="3792"/>
                    <a:pt x="2734" y="2240"/>
                    <a:pt x="5053" y="1482"/>
                  </a:cubicBezTo>
                  <a:cubicBezTo>
                    <a:pt x="7310" y="741"/>
                    <a:pt x="9955" y="794"/>
                    <a:pt x="12697" y="1640"/>
                  </a:cubicBezTo>
                  <a:cubicBezTo>
                    <a:pt x="17423" y="3095"/>
                    <a:pt x="19707" y="6454"/>
                    <a:pt x="21920" y="9699"/>
                  </a:cubicBezTo>
                  <a:cubicBezTo>
                    <a:pt x="23190" y="11551"/>
                    <a:pt x="24494" y="13473"/>
                    <a:pt x="26231" y="14998"/>
                  </a:cubicBezTo>
                  <a:cubicBezTo>
                    <a:pt x="26822" y="15518"/>
                    <a:pt x="27466" y="15977"/>
                    <a:pt x="28145" y="16373"/>
                  </a:cubicBezTo>
                  <a:cubicBezTo>
                    <a:pt x="34352" y="20059"/>
                    <a:pt x="40647" y="17625"/>
                    <a:pt x="46519" y="14443"/>
                  </a:cubicBezTo>
                  <a:cubicBezTo>
                    <a:pt x="49147" y="13023"/>
                    <a:pt x="52321" y="12767"/>
                    <a:pt x="55460" y="13720"/>
                  </a:cubicBezTo>
                  <a:cubicBezTo>
                    <a:pt x="58431" y="14628"/>
                    <a:pt x="61120" y="16567"/>
                    <a:pt x="62822" y="19045"/>
                  </a:cubicBezTo>
                  <a:cubicBezTo>
                    <a:pt x="64144" y="20976"/>
                    <a:pt x="64867" y="22863"/>
                    <a:pt x="65573" y="24679"/>
                  </a:cubicBezTo>
                  <a:cubicBezTo>
                    <a:pt x="66269" y="26504"/>
                    <a:pt x="66931" y="28223"/>
                    <a:pt x="68103" y="29608"/>
                  </a:cubicBezTo>
                  <a:cubicBezTo>
                    <a:pt x="69505" y="31265"/>
                    <a:pt x="71348" y="32253"/>
                    <a:pt x="73923" y="32711"/>
                  </a:cubicBezTo>
                  <a:cubicBezTo>
                    <a:pt x="76621" y="33205"/>
                    <a:pt x="78516" y="32888"/>
                    <a:pt x="80923" y="31539"/>
                  </a:cubicBezTo>
                  <a:cubicBezTo>
                    <a:pt x="81267" y="31345"/>
                    <a:pt x="81576" y="31160"/>
                    <a:pt x="81867" y="30983"/>
                  </a:cubicBezTo>
                  <a:cubicBezTo>
                    <a:pt x="83401" y="30040"/>
                    <a:pt x="84327" y="29467"/>
                    <a:pt x="86205" y="31177"/>
                  </a:cubicBezTo>
                  <a:cubicBezTo>
                    <a:pt x="88153" y="32967"/>
                    <a:pt x="89714" y="36520"/>
                    <a:pt x="90825" y="41749"/>
                  </a:cubicBezTo>
                  <a:cubicBezTo>
                    <a:pt x="91592" y="45346"/>
                    <a:pt x="91874" y="48882"/>
                    <a:pt x="91557" y="507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268750" y="3442150"/>
              <a:ext cx="2290250" cy="1246750"/>
            </a:xfrm>
            <a:custGeom>
              <a:avLst/>
              <a:gdLst/>
              <a:ahLst/>
              <a:cxnLst/>
              <a:rect l="l" t="t" r="r" b="b"/>
              <a:pathLst>
                <a:path w="91610" h="49870" extrusionOk="0">
                  <a:moveTo>
                    <a:pt x="91433" y="49869"/>
                  </a:moveTo>
                  <a:lnTo>
                    <a:pt x="91318" y="49852"/>
                  </a:lnTo>
                  <a:cubicBezTo>
                    <a:pt x="91495" y="48185"/>
                    <a:pt x="91027" y="44623"/>
                    <a:pt x="90163" y="41000"/>
                  </a:cubicBezTo>
                  <a:cubicBezTo>
                    <a:pt x="89264" y="37217"/>
                    <a:pt x="87924" y="32571"/>
                    <a:pt x="85534" y="30260"/>
                  </a:cubicBezTo>
                  <a:cubicBezTo>
                    <a:pt x="83806" y="28594"/>
                    <a:pt x="82977" y="29088"/>
                    <a:pt x="81470" y="29969"/>
                  </a:cubicBezTo>
                  <a:cubicBezTo>
                    <a:pt x="81187" y="30137"/>
                    <a:pt x="80888" y="30313"/>
                    <a:pt x="80561" y="30490"/>
                  </a:cubicBezTo>
                  <a:cubicBezTo>
                    <a:pt x="78234" y="31733"/>
                    <a:pt x="76382" y="31997"/>
                    <a:pt x="73719" y="31460"/>
                  </a:cubicBezTo>
                  <a:cubicBezTo>
                    <a:pt x="71224" y="30957"/>
                    <a:pt x="69399" y="29943"/>
                    <a:pt x="67997" y="28277"/>
                  </a:cubicBezTo>
                  <a:cubicBezTo>
                    <a:pt x="66833" y="26910"/>
                    <a:pt x="66154" y="25244"/>
                    <a:pt x="65440" y="23480"/>
                  </a:cubicBezTo>
                  <a:cubicBezTo>
                    <a:pt x="64726" y="21690"/>
                    <a:pt x="63977" y="19839"/>
                    <a:pt x="62637" y="17970"/>
                  </a:cubicBezTo>
                  <a:cubicBezTo>
                    <a:pt x="58942" y="12803"/>
                    <a:pt x="51765" y="10872"/>
                    <a:pt x="46642" y="13667"/>
                  </a:cubicBezTo>
                  <a:cubicBezTo>
                    <a:pt x="42701" y="15809"/>
                    <a:pt x="39897" y="16938"/>
                    <a:pt x="37252" y="17432"/>
                  </a:cubicBezTo>
                  <a:cubicBezTo>
                    <a:pt x="33972" y="18049"/>
                    <a:pt x="31019" y="17608"/>
                    <a:pt x="28224" y="16074"/>
                  </a:cubicBezTo>
                  <a:cubicBezTo>
                    <a:pt x="27536" y="15704"/>
                    <a:pt x="26884" y="15272"/>
                    <a:pt x="26275" y="14778"/>
                  </a:cubicBezTo>
                  <a:cubicBezTo>
                    <a:pt x="24485" y="13297"/>
                    <a:pt x="23110" y="11419"/>
                    <a:pt x="21779" y="9602"/>
                  </a:cubicBezTo>
                  <a:cubicBezTo>
                    <a:pt x="19495" y="6472"/>
                    <a:pt x="17132" y="3245"/>
                    <a:pt x="12494" y="1773"/>
                  </a:cubicBezTo>
                  <a:cubicBezTo>
                    <a:pt x="6913" y="1"/>
                    <a:pt x="1931" y="1447"/>
                    <a:pt x="98" y="5379"/>
                  </a:cubicBezTo>
                  <a:lnTo>
                    <a:pt x="1" y="5335"/>
                  </a:lnTo>
                  <a:cubicBezTo>
                    <a:pt x="926" y="3333"/>
                    <a:pt x="2628" y="1940"/>
                    <a:pt x="4920" y="1297"/>
                  </a:cubicBezTo>
                  <a:cubicBezTo>
                    <a:pt x="7151" y="671"/>
                    <a:pt x="9787" y="794"/>
                    <a:pt x="12521" y="1667"/>
                  </a:cubicBezTo>
                  <a:cubicBezTo>
                    <a:pt x="17194" y="3148"/>
                    <a:pt x="19565" y="6393"/>
                    <a:pt x="21867" y="9541"/>
                  </a:cubicBezTo>
                  <a:cubicBezTo>
                    <a:pt x="23189" y="11348"/>
                    <a:pt x="24556" y="13226"/>
                    <a:pt x="26346" y="14690"/>
                  </a:cubicBezTo>
                  <a:cubicBezTo>
                    <a:pt x="26945" y="15175"/>
                    <a:pt x="27589" y="15615"/>
                    <a:pt x="28277" y="15977"/>
                  </a:cubicBezTo>
                  <a:cubicBezTo>
                    <a:pt x="34017" y="19125"/>
                    <a:pt x="39748" y="17291"/>
                    <a:pt x="46581" y="13570"/>
                  </a:cubicBezTo>
                  <a:cubicBezTo>
                    <a:pt x="49155" y="12168"/>
                    <a:pt x="52285" y="11895"/>
                    <a:pt x="55389" y="12794"/>
                  </a:cubicBezTo>
                  <a:cubicBezTo>
                    <a:pt x="58343" y="13649"/>
                    <a:pt x="61014" y="15518"/>
                    <a:pt x="62725" y="17908"/>
                  </a:cubicBezTo>
                  <a:cubicBezTo>
                    <a:pt x="64074" y="19795"/>
                    <a:pt x="64823" y="21646"/>
                    <a:pt x="65546" y="23436"/>
                  </a:cubicBezTo>
                  <a:cubicBezTo>
                    <a:pt x="66251" y="25191"/>
                    <a:pt x="66922" y="26857"/>
                    <a:pt x="68077" y="28206"/>
                  </a:cubicBezTo>
                  <a:cubicBezTo>
                    <a:pt x="69470" y="29855"/>
                    <a:pt x="71268" y="30851"/>
                    <a:pt x="73737" y="31354"/>
                  </a:cubicBezTo>
                  <a:cubicBezTo>
                    <a:pt x="76373" y="31883"/>
                    <a:pt x="78207" y="31627"/>
                    <a:pt x="80509" y="30393"/>
                  </a:cubicBezTo>
                  <a:cubicBezTo>
                    <a:pt x="80835" y="30216"/>
                    <a:pt x="81126" y="30049"/>
                    <a:pt x="81408" y="29881"/>
                  </a:cubicBezTo>
                  <a:cubicBezTo>
                    <a:pt x="82916" y="29000"/>
                    <a:pt x="83824" y="28462"/>
                    <a:pt x="85605" y="30181"/>
                  </a:cubicBezTo>
                  <a:cubicBezTo>
                    <a:pt x="88021" y="32518"/>
                    <a:pt x="89370" y="37182"/>
                    <a:pt x="90269" y="40982"/>
                  </a:cubicBezTo>
                  <a:cubicBezTo>
                    <a:pt x="91151" y="44667"/>
                    <a:pt x="91609" y="48159"/>
                    <a:pt x="91433" y="498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268100" y="3457575"/>
              <a:ext cx="2283400" cy="1227800"/>
            </a:xfrm>
            <a:custGeom>
              <a:avLst/>
              <a:gdLst/>
              <a:ahLst/>
              <a:cxnLst/>
              <a:rect l="l" t="t" r="r" b="b"/>
              <a:pathLst>
                <a:path w="91336" h="49112" extrusionOk="0">
                  <a:moveTo>
                    <a:pt x="91300" y="49111"/>
                  </a:moveTo>
                  <a:lnTo>
                    <a:pt x="91194" y="49111"/>
                  </a:lnTo>
                  <a:cubicBezTo>
                    <a:pt x="91221" y="47366"/>
                    <a:pt x="90418" y="43460"/>
                    <a:pt x="89607" y="40374"/>
                  </a:cubicBezTo>
                  <a:cubicBezTo>
                    <a:pt x="88532" y="36283"/>
                    <a:pt x="87191" y="31715"/>
                    <a:pt x="84925" y="29405"/>
                  </a:cubicBezTo>
                  <a:cubicBezTo>
                    <a:pt x="83285" y="27730"/>
                    <a:pt x="82421" y="28215"/>
                    <a:pt x="81002" y="29009"/>
                  </a:cubicBezTo>
                  <a:cubicBezTo>
                    <a:pt x="80729" y="29159"/>
                    <a:pt x="80446" y="29317"/>
                    <a:pt x="80138" y="29476"/>
                  </a:cubicBezTo>
                  <a:cubicBezTo>
                    <a:pt x="77916" y="30605"/>
                    <a:pt x="76126" y="30816"/>
                    <a:pt x="73534" y="30234"/>
                  </a:cubicBezTo>
                  <a:cubicBezTo>
                    <a:pt x="71136" y="29696"/>
                    <a:pt x="69363" y="28674"/>
                    <a:pt x="67962" y="27016"/>
                  </a:cubicBezTo>
                  <a:cubicBezTo>
                    <a:pt x="66833" y="25676"/>
                    <a:pt x="66145" y="24080"/>
                    <a:pt x="65422" y="22387"/>
                  </a:cubicBezTo>
                  <a:cubicBezTo>
                    <a:pt x="64673" y="20632"/>
                    <a:pt x="63897" y="18816"/>
                    <a:pt x="62539" y="16982"/>
                  </a:cubicBezTo>
                  <a:cubicBezTo>
                    <a:pt x="58827" y="12001"/>
                    <a:pt x="51721" y="10184"/>
                    <a:pt x="46695" y="12944"/>
                  </a:cubicBezTo>
                  <a:cubicBezTo>
                    <a:pt x="43724" y="14566"/>
                    <a:pt x="40541" y="16171"/>
                    <a:pt x="37367" y="16868"/>
                  </a:cubicBezTo>
                  <a:cubicBezTo>
                    <a:pt x="34095" y="17582"/>
                    <a:pt x="31151" y="17238"/>
                    <a:pt x="28356" y="15836"/>
                  </a:cubicBezTo>
                  <a:cubicBezTo>
                    <a:pt x="27668" y="15492"/>
                    <a:pt x="27007" y="15087"/>
                    <a:pt x="26389" y="14619"/>
                  </a:cubicBezTo>
                  <a:cubicBezTo>
                    <a:pt x="24547" y="13209"/>
                    <a:pt x="23171" y="11445"/>
                    <a:pt x="21708" y="9585"/>
                  </a:cubicBezTo>
                  <a:cubicBezTo>
                    <a:pt x="19345" y="6569"/>
                    <a:pt x="16893" y="3448"/>
                    <a:pt x="12317" y="1949"/>
                  </a:cubicBezTo>
                  <a:cubicBezTo>
                    <a:pt x="6727" y="115"/>
                    <a:pt x="1816" y="1306"/>
                    <a:pt x="97" y="4894"/>
                  </a:cubicBezTo>
                  <a:lnTo>
                    <a:pt x="0" y="4850"/>
                  </a:lnTo>
                  <a:cubicBezTo>
                    <a:pt x="1746" y="1209"/>
                    <a:pt x="6710" y="1"/>
                    <a:pt x="12353" y="1844"/>
                  </a:cubicBezTo>
                  <a:cubicBezTo>
                    <a:pt x="16964" y="3351"/>
                    <a:pt x="19415" y="6490"/>
                    <a:pt x="21796" y="9523"/>
                  </a:cubicBezTo>
                  <a:cubicBezTo>
                    <a:pt x="23251" y="11375"/>
                    <a:pt x="24626" y="13129"/>
                    <a:pt x="26451" y="14531"/>
                  </a:cubicBezTo>
                  <a:cubicBezTo>
                    <a:pt x="27068" y="14998"/>
                    <a:pt x="27721" y="15404"/>
                    <a:pt x="28408" y="15748"/>
                  </a:cubicBezTo>
                  <a:cubicBezTo>
                    <a:pt x="34642" y="18887"/>
                    <a:pt x="40594" y="16171"/>
                    <a:pt x="46642" y="12856"/>
                  </a:cubicBezTo>
                  <a:cubicBezTo>
                    <a:pt x="49164" y="11472"/>
                    <a:pt x="52241" y="11181"/>
                    <a:pt x="55318" y="12027"/>
                  </a:cubicBezTo>
                  <a:cubicBezTo>
                    <a:pt x="58236" y="12829"/>
                    <a:pt x="60899" y="14619"/>
                    <a:pt x="62627" y="16929"/>
                  </a:cubicBezTo>
                  <a:cubicBezTo>
                    <a:pt x="63994" y="18772"/>
                    <a:pt x="64770" y="20597"/>
                    <a:pt x="65528" y="22361"/>
                  </a:cubicBezTo>
                  <a:cubicBezTo>
                    <a:pt x="66242" y="24045"/>
                    <a:pt x="66921" y="25632"/>
                    <a:pt x="68041" y="26963"/>
                  </a:cubicBezTo>
                  <a:cubicBezTo>
                    <a:pt x="69434" y="28603"/>
                    <a:pt x="71180" y="29608"/>
                    <a:pt x="73551" y="30137"/>
                  </a:cubicBezTo>
                  <a:cubicBezTo>
                    <a:pt x="76117" y="30710"/>
                    <a:pt x="77889" y="30508"/>
                    <a:pt x="80085" y="29397"/>
                  </a:cubicBezTo>
                  <a:cubicBezTo>
                    <a:pt x="80393" y="29238"/>
                    <a:pt x="80676" y="29079"/>
                    <a:pt x="80940" y="28929"/>
                  </a:cubicBezTo>
                  <a:cubicBezTo>
                    <a:pt x="82413" y="28109"/>
                    <a:pt x="83303" y="27607"/>
                    <a:pt x="85005" y="29344"/>
                  </a:cubicBezTo>
                  <a:cubicBezTo>
                    <a:pt x="87288" y="31671"/>
                    <a:pt x="88637" y="36256"/>
                    <a:pt x="89713" y="40365"/>
                  </a:cubicBezTo>
                  <a:cubicBezTo>
                    <a:pt x="90533" y="43442"/>
                    <a:pt x="91335" y="47348"/>
                    <a:pt x="91300" y="491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267425" y="3475225"/>
              <a:ext cx="2279450" cy="1206625"/>
            </a:xfrm>
            <a:custGeom>
              <a:avLst/>
              <a:gdLst/>
              <a:ahLst/>
              <a:cxnLst/>
              <a:rect l="l" t="t" r="r" b="b"/>
              <a:pathLst>
                <a:path w="91178" h="48265" extrusionOk="0">
                  <a:moveTo>
                    <a:pt x="91063" y="48264"/>
                  </a:moveTo>
                  <a:cubicBezTo>
                    <a:pt x="90930" y="46695"/>
                    <a:pt x="89925" y="42701"/>
                    <a:pt x="89052" y="39659"/>
                  </a:cubicBezTo>
                  <a:lnTo>
                    <a:pt x="88955" y="39315"/>
                  </a:lnTo>
                  <a:cubicBezTo>
                    <a:pt x="87747" y="35127"/>
                    <a:pt x="86504" y="30798"/>
                    <a:pt x="84326" y="28453"/>
                  </a:cubicBezTo>
                  <a:cubicBezTo>
                    <a:pt x="82766" y="26777"/>
                    <a:pt x="81928" y="27227"/>
                    <a:pt x="80526" y="27959"/>
                  </a:cubicBezTo>
                  <a:cubicBezTo>
                    <a:pt x="80271" y="28100"/>
                    <a:pt x="80006" y="28232"/>
                    <a:pt x="79715" y="28382"/>
                  </a:cubicBezTo>
                  <a:cubicBezTo>
                    <a:pt x="77599" y="29396"/>
                    <a:pt x="75871" y="29537"/>
                    <a:pt x="73349" y="28920"/>
                  </a:cubicBezTo>
                  <a:cubicBezTo>
                    <a:pt x="71048" y="28347"/>
                    <a:pt x="69329" y="27315"/>
                    <a:pt x="67927" y="25658"/>
                  </a:cubicBezTo>
                  <a:cubicBezTo>
                    <a:pt x="66825" y="24361"/>
                    <a:pt x="66146" y="22827"/>
                    <a:pt x="65414" y="21205"/>
                  </a:cubicBezTo>
                  <a:cubicBezTo>
                    <a:pt x="64647" y="19477"/>
                    <a:pt x="63836" y="17678"/>
                    <a:pt x="62443" y="15897"/>
                  </a:cubicBezTo>
                  <a:cubicBezTo>
                    <a:pt x="58722" y="11092"/>
                    <a:pt x="51686" y="9390"/>
                    <a:pt x="46757" y="12115"/>
                  </a:cubicBezTo>
                  <a:cubicBezTo>
                    <a:pt x="42252" y="14601"/>
                    <a:pt x="38037" y="16664"/>
                    <a:pt x="33805" y="16664"/>
                  </a:cubicBezTo>
                  <a:cubicBezTo>
                    <a:pt x="31971" y="16664"/>
                    <a:pt x="30155" y="16267"/>
                    <a:pt x="28497" y="15483"/>
                  </a:cubicBezTo>
                  <a:cubicBezTo>
                    <a:pt x="27801" y="15174"/>
                    <a:pt x="27131" y="14795"/>
                    <a:pt x="26505" y="14354"/>
                  </a:cubicBezTo>
                  <a:cubicBezTo>
                    <a:pt x="24609" y="13005"/>
                    <a:pt x="23163" y="11277"/>
                    <a:pt x="21620" y="9443"/>
                  </a:cubicBezTo>
                  <a:cubicBezTo>
                    <a:pt x="19178" y="6542"/>
                    <a:pt x="16656" y="3536"/>
                    <a:pt x="12142" y="2010"/>
                  </a:cubicBezTo>
                  <a:cubicBezTo>
                    <a:pt x="6552" y="124"/>
                    <a:pt x="1711" y="1049"/>
                    <a:pt x="98" y="4294"/>
                  </a:cubicBezTo>
                  <a:lnTo>
                    <a:pt x="1" y="4250"/>
                  </a:lnTo>
                  <a:cubicBezTo>
                    <a:pt x="1641" y="944"/>
                    <a:pt x="6534" y="0"/>
                    <a:pt x="12177" y="1905"/>
                  </a:cubicBezTo>
                  <a:cubicBezTo>
                    <a:pt x="16727" y="3439"/>
                    <a:pt x="19257" y="6454"/>
                    <a:pt x="21708" y="9373"/>
                  </a:cubicBezTo>
                  <a:cubicBezTo>
                    <a:pt x="23242" y="11198"/>
                    <a:pt x="24688" y="12917"/>
                    <a:pt x="26566" y="14266"/>
                  </a:cubicBezTo>
                  <a:cubicBezTo>
                    <a:pt x="27192" y="14698"/>
                    <a:pt x="27854" y="15077"/>
                    <a:pt x="28541" y="15386"/>
                  </a:cubicBezTo>
                  <a:cubicBezTo>
                    <a:pt x="34607" y="18181"/>
                    <a:pt x="40356" y="15518"/>
                    <a:pt x="46695" y="12018"/>
                  </a:cubicBezTo>
                  <a:cubicBezTo>
                    <a:pt x="49173" y="10651"/>
                    <a:pt x="52206" y="10342"/>
                    <a:pt x="55257" y="11136"/>
                  </a:cubicBezTo>
                  <a:cubicBezTo>
                    <a:pt x="58149" y="11885"/>
                    <a:pt x="60794" y="13596"/>
                    <a:pt x="62531" y="15835"/>
                  </a:cubicBezTo>
                  <a:cubicBezTo>
                    <a:pt x="63933" y="17634"/>
                    <a:pt x="64735" y="19433"/>
                    <a:pt x="65511" y="21170"/>
                  </a:cubicBezTo>
                  <a:cubicBezTo>
                    <a:pt x="66234" y="22783"/>
                    <a:pt x="66922" y="24300"/>
                    <a:pt x="68006" y="25596"/>
                  </a:cubicBezTo>
                  <a:cubicBezTo>
                    <a:pt x="69390" y="27236"/>
                    <a:pt x="71092" y="28259"/>
                    <a:pt x="73367" y="28814"/>
                  </a:cubicBezTo>
                  <a:cubicBezTo>
                    <a:pt x="75862" y="29431"/>
                    <a:pt x="77573" y="29290"/>
                    <a:pt x="79662" y="28285"/>
                  </a:cubicBezTo>
                  <a:cubicBezTo>
                    <a:pt x="79953" y="28144"/>
                    <a:pt x="80218" y="28003"/>
                    <a:pt x="80473" y="27871"/>
                  </a:cubicBezTo>
                  <a:cubicBezTo>
                    <a:pt x="81866" y="27130"/>
                    <a:pt x="82792" y="26645"/>
                    <a:pt x="84397" y="28382"/>
                  </a:cubicBezTo>
                  <a:cubicBezTo>
                    <a:pt x="86601" y="30754"/>
                    <a:pt x="87853" y="35092"/>
                    <a:pt x="89061" y="39289"/>
                  </a:cubicBezTo>
                  <a:lnTo>
                    <a:pt x="89158" y="39632"/>
                  </a:lnTo>
                  <a:cubicBezTo>
                    <a:pt x="90040" y="42683"/>
                    <a:pt x="91036" y="46686"/>
                    <a:pt x="91177" y="48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266550" y="3510475"/>
              <a:ext cx="2276125" cy="1168275"/>
            </a:xfrm>
            <a:custGeom>
              <a:avLst/>
              <a:gdLst/>
              <a:ahLst/>
              <a:cxnLst/>
              <a:rect l="l" t="t" r="r" b="b"/>
              <a:pathLst>
                <a:path w="91045" h="46731" extrusionOk="0">
                  <a:moveTo>
                    <a:pt x="90948" y="46731"/>
                  </a:moveTo>
                  <a:cubicBezTo>
                    <a:pt x="90648" y="45355"/>
                    <a:pt x="89466" y="41326"/>
                    <a:pt x="88505" y="38240"/>
                  </a:cubicBezTo>
                  <a:cubicBezTo>
                    <a:pt x="88338" y="37702"/>
                    <a:pt x="88170" y="37156"/>
                    <a:pt x="88003" y="36618"/>
                  </a:cubicBezTo>
                  <a:cubicBezTo>
                    <a:pt x="86857" y="32879"/>
                    <a:pt x="85675" y="29009"/>
                    <a:pt x="83718" y="26804"/>
                  </a:cubicBezTo>
                  <a:cubicBezTo>
                    <a:pt x="82245" y="25129"/>
                    <a:pt x="81425" y="25535"/>
                    <a:pt x="80059" y="26205"/>
                  </a:cubicBezTo>
                  <a:cubicBezTo>
                    <a:pt x="79821" y="26328"/>
                    <a:pt x="79565" y="26452"/>
                    <a:pt x="79292" y="26575"/>
                  </a:cubicBezTo>
                  <a:cubicBezTo>
                    <a:pt x="77281" y="27475"/>
                    <a:pt x="75615" y="27572"/>
                    <a:pt x="73164" y="26901"/>
                  </a:cubicBezTo>
                  <a:cubicBezTo>
                    <a:pt x="70960" y="26302"/>
                    <a:pt x="69284" y="25253"/>
                    <a:pt x="67900" y="23604"/>
                  </a:cubicBezTo>
                  <a:cubicBezTo>
                    <a:pt x="66833" y="22334"/>
                    <a:pt x="66137" y="20871"/>
                    <a:pt x="65405" y="19319"/>
                  </a:cubicBezTo>
                  <a:cubicBezTo>
                    <a:pt x="64603" y="17617"/>
                    <a:pt x="63765" y="15854"/>
                    <a:pt x="62345" y="14108"/>
                  </a:cubicBezTo>
                  <a:cubicBezTo>
                    <a:pt x="58598" y="9497"/>
                    <a:pt x="51633" y="7918"/>
                    <a:pt x="46819" y="10590"/>
                  </a:cubicBezTo>
                  <a:cubicBezTo>
                    <a:pt x="39924" y="14417"/>
                    <a:pt x="34581" y="16929"/>
                    <a:pt x="28638" y="14443"/>
                  </a:cubicBezTo>
                  <a:cubicBezTo>
                    <a:pt x="27933" y="14161"/>
                    <a:pt x="27254" y="13808"/>
                    <a:pt x="26619" y="13394"/>
                  </a:cubicBezTo>
                  <a:cubicBezTo>
                    <a:pt x="24670" y="12107"/>
                    <a:pt x="23136" y="10405"/>
                    <a:pt x="21523" y="8606"/>
                  </a:cubicBezTo>
                  <a:cubicBezTo>
                    <a:pt x="19010" y="5820"/>
                    <a:pt x="16409" y="2928"/>
                    <a:pt x="11974" y="1385"/>
                  </a:cubicBezTo>
                  <a:cubicBezTo>
                    <a:pt x="9258" y="450"/>
                    <a:pt x="6692" y="107"/>
                    <a:pt x="4541" y="398"/>
                  </a:cubicBezTo>
                  <a:cubicBezTo>
                    <a:pt x="2381" y="689"/>
                    <a:pt x="838" y="1588"/>
                    <a:pt x="97" y="3016"/>
                  </a:cubicBezTo>
                  <a:lnTo>
                    <a:pt x="0" y="2963"/>
                  </a:lnTo>
                  <a:cubicBezTo>
                    <a:pt x="750" y="1509"/>
                    <a:pt x="2310" y="583"/>
                    <a:pt x="4524" y="292"/>
                  </a:cubicBezTo>
                  <a:cubicBezTo>
                    <a:pt x="6692" y="1"/>
                    <a:pt x="9285" y="345"/>
                    <a:pt x="12009" y="1288"/>
                  </a:cubicBezTo>
                  <a:cubicBezTo>
                    <a:pt x="16471" y="2831"/>
                    <a:pt x="19080" y="5741"/>
                    <a:pt x="21602" y="8544"/>
                  </a:cubicBezTo>
                  <a:cubicBezTo>
                    <a:pt x="23216" y="10334"/>
                    <a:pt x="24741" y="12027"/>
                    <a:pt x="26672" y="13314"/>
                  </a:cubicBezTo>
                  <a:cubicBezTo>
                    <a:pt x="27307" y="13720"/>
                    <a:pt x="27977" y="14064"/>
                    <a:pt x="28673" y="14346"/>
                  </a:cubicBezTo>
                  <a:cubicBezTo>
                    <a:pt x="34572" y="16815"/>
                    <a:pt x="39888" y="14311"/>
                    <a:pt x="46757" y="10502"/>
                  </a:cubicBezTo>
                  <a:cubicBezTo>
                    <a:pt x="51624" y="7804"/>
                    <a:pt x="58651" y="9391"/>
                    <a:pt x="62425" y="14046"/>
                  </a:cubicBezTo>
                  <a:cubicBezTo>
                    <a:pt x="63862" y="15810"/>
                    <a:pt x="64691" y="17573"/>
                    <a:pt x="65502" y="19284"/>
                  </a:cubicBezTo>
                  <a:cubicBezTo>
                    <a:pt x="66225" y="20827"/>
                    <a:pt x="66921" y="22281"/>
                    <a:pt x="67979" y="23542"/>
                  </a:cubicBezTo>
                  <a:cubicBezTo>
                    <a:pt x="69355" y="25173"/>
                    <a:pt x="71004" y="26214"/>
                    <a:pt x="73181" y="26804"/>
                  </a:cubicBezTo>
                  <a:cubicBezTo>
                    <a:pt x="75615" y="27466"/>
                    <a:pt x="77264" y="27378"/>
                    <a:pt x="79239" y="26487"/>
                  </a:cubicBezTo>
                  <a:cubicBezTo>
                    <a:pt x="79512" y="26364"/>
                    <a:pt x="79768" y="26240"/>
                    <a:pt x="80006" y="26117"/>
                  </a:cubicBezTo>
                  <a:cubicBezTo>
                    <a:pt x="81372" y="25447"/>
                    <a:pt x="82272" y="24997"/>
                    <a:pt x="83806" y="26734"/>
                  </a:cubicBezTo>
                  <a:cubicBezTo>
                    <a:pt x="85772" y="28965"/>
                    <a:pt x="86962" y="32844"/>
                    <a:pt x="88100" y="36591"/>
                  </a:cubicBezTo>
                  <a:cubicBezTo>
                    <a:pt x="88267" y="37138"/>
                    <a:pt x="88435" y="37676"/>
                    <a:pt x="88602" y="38214"/>
                  </a:cubicBezTo>
                  <a:cubicBezTo>
                    <a:pt x="89563" y="41308"/>
                    <a:pt x="90745" y="45338"/>
                    <a:pt x="91045" y="467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265875" y="3512475"/>
              <a:ext cx="2273050" cy="1162975"/>
            </a:xfrm>
            <a:custGeom>
              <a:avLst/>
              <a:gdLst/>
              <a:ahLst/>
              <a:cxnLst/>
              <a:rect l="l" t="t" r="r" b="b"/>
              <a:pathLst>
                <a:path w="90922" h="46519" extrusionOk="0">
                  <a:moveTo>
                    <a:pt x="90816" y="46519"/>
                  </a:moveTo>
                  <a:cubicBezTo>
                    <a:pt x="90428" y="45513"/>
                    <a:pt x="89361" y="42357"/>
                    <a:pt x="88330" y="39297"/>
                  </a:cubicBezTo>
                  <a:lnTo>
                    <a:pt x="87942" y="38142"/>
                  </a:lnTo>
                  <a:cubicBezTo>
                    <a:pt x="87651" y="37278"/>
                    <a:pt x="87369" y="36379"/>
                    <a:pt x="87086" y="35515"/>
                  </a:cubicBezTo>
                  <a:cubicBezTo>
                    <a:pt x="85958" y="31962"/>
                    <a:pt x="84891" y="28594"/>
                    <a:pt x="83110" y="26478"/>
                  </a:cubicBezTo>
                  <a:cubicBezTo>
                    <a:pt x="81708" y="24811"/>
                    <a:pt x="80906" y="25173"/>
                    <a:pt x="79583" y="25781"/>
                  </a:cubicBezTo>
                  <a:cubicBezTo>
                    <a:pt x="79354" y="25896"/>
                    <a:pt x="79125" y="25993"/>
                    <a:pt x="78860" y="26107"/>
                  </a:cubicBezTo>
                  <a:cubicBezTo>
                    <a:pt x="76964" y="26892"/>
                    <a:pt x="75369" y="26918"/>
                    <a:pt x="72970" y="26213"/>
                  </a:cubicBezTo>
                  <a:cubicBezTo>
                    <a:pt x="70846" y="25578"/>
                    <a:pt x="69267" y="24555"/>
                    <a:pt x="67865" y="22880"/>
                  </a:cubicBezTo>
                  <a:cubicBezTo>
                    <a:pt x="66834" y="21646"/>
                    <a:pt x="66137" y="20253"/>
                    <a:pt x="65397" y="18772"/>
                  </a:cubicBezTo>
                  <a:cubicBezTo>
                    <a:pt x="64559" y="17096"/>
                    <a:pt x="63704" y="15368"/>
                    <a:pt x="62249" y="13649"/>
                  </a:cubicBezTo>
                  <a:cubicBezTo>
                    <a:pt x="58475" y="9232"/>
                    <a:pt x="51580" y="7768"/>
                    <a:pt x="46872" y="10395"/>
                  </a:cubicBezTo>
                  <a:cubicBezTo>
                    <a:pt x="42023" y="13111"/>
                    <a:pt x="37667" y="15536"/>
                    <a:pt x="33153" y="15536"/>
                  </a:cubicBezTo>
                  <a:cubicBezTo>
                    <a:pt x="31654" y="15536"/>
                    <a:pt x="30173" y="15262"/>
                    <a:pt x="28780" y="14733"/>
                  </a:cubicBezTo>
                  <a:cubicBezTo>
                    <a:pt x="28065" y="14478"/>
                    <a:pt x="27378" y="14151"/>
                    <a:pt x="26734" y="13772"/>
                  </a:cubicBezTo>
                  <a:cubicBezTo>
                    <a:pt x="24715" y="12538"/>
                    <a:pt x="23101" y="10863"/>
                    <a:pt x="21391" y="9090"/>
                  </a:cubicBezTo>
                  <a:cubicBezTo>
                    <a:pt x="18816" y="6410"/>
                    <a:pt x="16154" y="3642"/>
                    <a:pt x="11798" y="2090"/>
                  </a:cubicBezTo>
                  <a:cubicBezTo>
                    <a:pt x="6287" y="124"/>
                    <a:pt x="1473" y="520"/>
                    <a:pt x="98" y="3051"/>
                  </a:cubicBezTo>
                  <a:lnTo>
                    <a:pt x="1" y="2998"/>
                  </a:lnTo>
                  <a:cubicBezTo>
                    <a:pt x="1403" y="423"/>
                    <a:pt x="6270" y="0"/>
                    <a:pt x="11833" y="1984"/>
                  </a:cubicBezTo>
                  <a:cubicBezTo>
                    <a:pt x="16215" y="3545"/>
                    <a:pt x="18887" y="6322"/>
                    <a:pt x="21470" y="9011"/>
                  </a:cubicBezTo>
                  <a:cubicBezTo>
                    <a:pt x="23181" y="10775"/>
                    <a:pt x="24786" y="12450"/>
                    <a:pt x="26787" y="13675"/>
                  </a:cubicBezTo>
                  <a:cubicBezTo>
                    <a:pt x="27431" y="14054"/>
                    <a:pt x="28110" y="14372"/>
                    <a:pt x="28815" y="14628"/>
                  </a:cubicBezTo>
                  <a:cubicBezTo>
                    <a:pt x="34934" y="16938"/>
                    <a:pt x="40445" y="13860"/>
                    <a:pt x="46819" y="10298"/>
                  </a:cubicBezTo>
                  <a:cubicBezTo>
                    <a:pt x="49191" y="8976"/>
                    <a:pt x="52136" y="8623"/>
                    <a:pt x="55116" y="9311"/>
                  </a:cubicBezTo>
                  <a:cubicBezTo>
                    <a:pt x="57937" y="9955"/>
                    <a:pt x="60574" y="11515"/>
                    <a:pt x="62337" y="13578"/>
                  </a:cubicBezTo>
                  <a:cubicBezTo>
                    <a:pt x="63792" y="15306"/>
                    <a:pt x="64656" y="17043"/>
                    <a:pt x="65494" y="18727"/>
                  </a:cubicBezTo>
                  <a:cubicBezTo>
                    <a:pt x="66234" y="20200"/>
                    <a:pt x="66922" y="21593"/>
                    <a:pt x="67945" y="22801"/>
                  </a:cubicBezTo>
                  <a:cubicBezTo>
                    <a:pt x="69338" y="24458"/>
                    <a:pt x="70898" y="25472"/>
                    <a:pt x="73006" y="26107"/>
                  </a:cubicBezTo>
                  <a:cubicBezTo>
                    <a:pt x="75369" y="26804"/>
                    <a:pt x="76947" y="26777"/>
                    <a:pt x="78825" y="26001"/>
                  </a:cubicBezTo>
                  <a:cubicBezTo>
                    <a:pt x="79081" y="25887"/>
                    <a:pt x="79310" y="25790"/>
                    <a:pt x="79539" y="25684"/>
                  </a:cubicBezTo>
                  <a:cubicBezTo>
                    <a:pt x="80870" y="25076"/>
                    <a:pt x="81743" y="24670"/>
                    <a:pt x="83198" y="26407"/>
                  </a:cubicBezTo>
                  <a:cubicBezTo>
                    <a:pt x="84997" y="28541"/>
                    <a:pt x="86064" y="31918"/>
                    <a:pt x="87201" y="35480"/>
                  </a:cubicBezTo>
                  <a:cubicBezTo>
                    <a:pt x="87474" y="36344"/>
                    <a:pt x="87756" y="37243"/>
                    <a:pt x="88047" y="38107"/>
                  </a:cubicBezTo>
                  <a:lnTo>
                    <a:pt x="88435" y="39262"/>
                  </a:lnTo>
                  <a:cubicBezTo>
                    <a:pt x="89467" y="42313"/>
                    <a:pt x="90534" y="45478"/>
                    <a:pt x="90922" y="464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265000" y="3530550"/>
              <a:ext cx="2269975" cy="1141825"/>
            </a:xfrm>
            <a:custGeom>
              <a:avLst/>
              <a:gdLst/>
              <a:ahLst/>
              <a:cxnLst/>
              <a:rect l="l" t="t" r="r" b="b"/>
              <a:pathLst>
                <a:path w="90799" h="45673" extrusionOk="0">
                  <a:moveTo>
                    <a:pt x="90701" y="45672"/>
                  </a:moveTo>
                  <a:cubicBezTo>
                    <a:pt x="90013" y="44561"/>
                    <a:pt x="88162" y="39527"/>
                    <a:pt x="87395" y="37411"/>
                  </a:cubicBezTo>
                  <a:cubicBezTo>
                    <a:pt x="86980" y="36273"/>
                    <a:pt x="86601" y="35092"/>
                    <a:pt x="86231" y="33946"/>
                  </a:cubicBezTo>
                  <a:cubicBezTo>
                    <a:pt x="85164" y="30666"/>
                    <a:pt x="84159" y="27553"/>
                    <a:pt x="82519" y="25517"/>
                  </a:cubicBezTo>
                  <a:cubicBezTo>
                    <a:pt x="81188" y="23850"/>
                    <a:pt x="80412" y="24176"/>
                    <a:pt x="79116" y="24714"/>
                  </a:cubicBezTo>
                  <a:cubicBezTo>
                    <a:pt x="78904" y="24802"/>
                    <a:pt x="78684" y="24899"/>
                    <a:pt x="78445" y="24988"/>
                  </a:cubicBezTo>
                  <a:cubicBezTo>
                    <a:pt x="76647" y="25666"/>
                    <a:pt x="75121" y="25640"/>
                    <a:pt x="72794" y="24873"/>
                  </a:cubicBezTo>
                  <a:cubicBezTo>
                    <a:pt x="70193" y="24026"/>
                    <a:pt x="68782" y="22633"/>
                    <a:pt x="67839" y="21505"/>
                  </a:cubicBezTo>
                  <a:cubicBezTo>
                    <a:pt x="66842" y="20323"/>
                    <a:pt x="66155" y="19001"/>
                    <a:pt x="65423" y="17599"/>
                  </a:cubicBezTo>
                  <a:cubicBezTo>
                    <a:pt x="64550" y="15941"/>
                    <a:pt x="63659" y="14222"/>
                    <a:pt x="62160" y="12547"/>
                  </a:cubicBezTo>
                  <a:cubicBezTo>
                    <a:pt x="58378" y="8306"/>
                    <a:pt x="51554" y="6966"/>
                    <a:pt x="46942" y="9558"/>
                  </a:cubicBezTo>
                  <a:lnTo>
                    <a:pt x="46299" y="9919"/>
                  </a:lnTo>
                  <a:cubicBezTo>
                    <a:pt x="41520" y="12600"/>
                    <a:pt x="37252" y="15007"/>
                    <a:pt x="32800" y="15007"/>
                  </a:cubicBezTo>
                  <a:cubicBezTo>
                    <a:pt x="31477" y="15007"/>
                    <a:pt x="30172" y="14795"/>
                    <a:pt x="28920" y="14372"/>
                  </a:cubicBezTo>
                  <a:cubicBezTo>
                    <a:pt x="28206" y="14143"/>
                    <a:pt x="27510" y="13852"/>
                    <a:pt x="26848" y="13490"/>
                  </a:cubicBezTo>
                  <a:cubicBezTo>
                    <a:pt x="24759" y="12318"/>
                    <a:pt x="23057" y="10651"/>
                    <a:pt x="21250" y="8897"/>
                  </a:cubicBezTo>
                  <a:cubicBezTo>
                    <a:pt x="18613" y="6348"/>
                    <a:pt x="15889" y="3703"/>
                    <a:pt x="11630" y="2143"/>
                  </a:cubicBezTo>
                  <a:cubicBezTo>
                    <a:pt x="8976" y="1173"/>
                    <a:pt x="6358" y="670"/>
                    <a:pt x="4268" y="723"/>
                  </a:cubicBezTo>
                  <a:cubicBezTo>
                    <a:pt x="2187" y="785"/>
                    <a:pt x="706" y="1393"/>
                    <a:pt x="98" y="2442"/>
                  </a:cubicBezTo>
                  <a:lnTo>
                    <a:pt x="1" y="2390"/>
                  </a:lnTo>
                  <a:cubicBezTo>
                    <a:pt x="1306" y="141"/>
                    <a:pt x="6102" y="0"/>
                    <a:pt x="11666" y="2037"/>
                  </a:cubicBezTo>
                  <a:cubicBezTo>
                    <a:pt x="15951" y="3606"/>
                    <a:pt x="18684" y="6260"/>
                    <a:pt x="21320" y="8817"/>
                  </a:cubicBezTo>
                  <a:cubicBezTo>
                    <a:pt x="23128" y="10572"/>
                    <a:pt x="24829" y="12221"/>
                    <a:pt x="26910" y="13393"/>
                  </a:cubicBezTo>
                  <a:cubicBezTo>
                    <a:pt x="27563" y="13746"/>
                    <a:pt x="28242" y="14037"/>
                    <a:pt x="28956" y="14266"/>
                  </a:cubicBezTo>
                  <a:cubicBezTo>
                    <a:pt x="34837" y="16232"/>
                    <a:pt x="40127" y="13261"/>
                    <a:pt x="46246" y="9822"/>
                  </a:cubicBezTo>
                  <a:lnTo>
                    <a:pt x="46889" y="9461"/>
                  </a:lnTo>
                  <a:cubicBezTo>
                    <a:pt x="49208" y="8156"/>
                    <a:pt x="52109" y="7777"/>
                    <a:pt x="55054" y="8403"/>
                  </a:cubicBezTo>
                  <a:cubicBezTo>
                    <a:pt x="57849" y="9002"/>
                    <a:pt x="60476" y="10484"/>
                    <a:pt x="62240" y="12467"/>
                  </a:cubicBezTo>
                  <a:cubicBezTo>
                    <a:pt x="63748" y="14160"/>
                    <a:pt x="64647" y="15880"/>
                    <a:pt x="65520" y="17537"/>
                  </a:cubicBezTo>
                  <a:cubicBezTo>
                    <a:pt x="66243" y="18939"/>
                    <a:pt x="66939" y="20253"/>
                    <a:pt x="67918" y="21425"/>
                  </a:cubicBezTo>
                  <a:cubicBezTo>
                    <a:pt x="68853" y="22536"/>
                    <a:pt x="70254" y="23929"/>
                    <a:pt x="72820" y="24767"/>
                  </a:cubicBezTo>
                  <a:cubicBezTo>
                    <a:pt x="75121" y="25517"/>
                    <a:pt x="76638" y="25543"/>
                    <a:pt x="78410" y="24873"/>
                  </a:cubicBezTo>
                  <a:cubicBezTo>
                    <a:pt x="78648" y="24785"/>
                    <a:pt x="78860" y="24697"/>
                    <a:pt x="79071" y="24608"/>
                  </a:cubicBezTo>
                  <a:cubicBezTo>
                    <a:pt x="80368" y="24062"/>
                    <a:pt x="81223" y="23709"/>
                    <a:pt x="82598" y="25437"/>
                  </a:cubicBezTo>
                  <a:cubicBezTo>
                    <a:pt x="84256" y="27500"/>
                    <a:pt x="85261" y="30613"/>
                    <a:pt x="86328" y="33910"/>
                  </a:cubicBezTo>
                  <a:cubicBezTo>
                    <a:pt x="86698" y="35048"/>
                    <a:pt x="87086" y="36220"/>
                    <a:pt x="87501" y="37367"/>
                  </a:cubicBezTo>
                  <a:cubicBezTo>
                    <a:pt x="88259" y="39474"/>
                    <a:pt x="90119" y="44499"/>
                    <a:pt x="90798" y="4560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264350" y="3546400"/>
              <a:ext cx="2266650" cy="1122650"/>
            </a:xfrm>
            <a:custGeom>
              <a:avLst/>
              <a:gdLst/>
              <a:ahLst/>
              <a:cxnLst/>
              <a:rect l="l" t="t" r="r" b="b"/>
              <a:pathLst>
                <a:path w="90666" h="44906" extrusionOk="0">
                  <a:moveTo>
                    <a:pt x="90577" y="44906"/>
                  </a:moveTo>
                  <a:cubicBezTo>
                    <a:pt x="89845" y="44139"/>
                    <a:pt x="88161" y="40198"/>
                    <a:pt x="86830" y="36768"/>
                  </a:cubicBezTo>
                  <a:cubicBezTo>
                    <a:pt x="86301" y="35392"/>
                    <a:pt x="85834" y="33973"/>
                    <a:pt x="85384" y="32589"/>
                  </a:cubicBezTo>
                  <a:cubicBezTo>
                    <a:pt x="84370" y="29529"/>
                    <a:pt x="83427" y="26637"/>
                    <a:pt x="81910" y="24636"/>
                  </a:cubicBezTo>
                  <a:cubicBezTo>
                    <a:pt x="80649" y="22987"/>
                    <a:pt x="79891" y="23260"/>
                    <a:pt x="78630" y="23736"/>
                  </a:cubicBezTo>
                  <a:cubicBezTo>
                    <a:pt x="78436" y="23807"/>
                    <a:pt x="78233" y="23886"/>
                    <a:pt x="78013" y="23957"/>
                  </a:cubicBezTo>
                  <a:cubicBezTo>
                    <a:pt x="76329" y="24530"/>
                    <a:pt x="74857" y="24442"/>
                    <a:pt x="72591" y="23622"/>
                  </a:cubicBezTo>
                  <a:cubicBezTo>
                    <a:pt x="70131" y="22740"/>
                    <a:pt x="68738" y="21338"/>
                    <a:pt x="67794" y="20218"/>
                  </a:cubicBezTo>
                  <a:cubicBezTo>
                    <a:pt x="66851" y="19090"/>
                    <a:pt x="66154" y="17829"/>
                    <a:pt x="65431" y="16515"/>
                  </a:cubicBezTo>
                  <a:cubicBezTo>
                    <a:pt x="64523" y="14866"/>
                    <a:pt x="63588" y="13174"/>
                    <a:pt x="62054" y="11525"/>
                  </a:cubicBezTo>
                  <a:cubicBezTo>
                    <a:pt x="58263" y="7469"/>
                    <a:pt x="51509" y="6243"/>
                    <a:pt x="46995" y="8800"/>
                  </a:cubicBezTo>
                  <a:cubicBezTo>
                    <a:pt x="46519" y="9065"/>
                    <a:pt x="46060" y="9329"/>
                    <a:pt x="45602" y="9585"/>
                  </a:cubicBezTo>
                  <a:cubicBezTo>
                    <a:pt x="40964" y="12230"/>
                    <a:pt x="36838" y="14584"/>
                    <a:pt x="32456" y="14584"/>
                  </a:cubicBezTo>
                  <a:cubicBezTo>
                    <a:pt x="30551" y="14567"/>
                    <a:pt x="28682" y="14135"/>
                    <a:pt x="26963" y="13315"/>
                  </a:cubicBezTo>
                  <a:cubicBezTo>
                    <a:pt x="24794" y="12195"/>
                    <a:pt x="22977" y="10546"/>
                    <a:pt x="21055" y="8800"/>
                  </a:cubicBezTo>
                  <a:cubicBezTo>
                    <a:pt x="18375" y="6376"/>
                    <a:pt x="15606" y="3863"/>
                    <a:pt x="11445" y="2302"/>
                  </a:cubicBezTo>
                  <a:cubicBezTo>
                    <a:pt x="6022" y="257"/>
                    <a:pt x="1252" y="107"/>
                    <a:pt x="97" y="1941"/>
                  </a:cubicBezTo>
                  <a:lnTo>
                    <a:pt x="0" y="1879"/>
                  </a:lnTo>
                  <a:cubicBezTo>
                    <a:pt x="1191" y="1"/>
                    <a:pt x="6022" y="142"/>
                    <a:pt x="11489" y="2196"/>
                  </a:cubicBezTo>
                  <a:cubicBezTo>
                    <a:pt x="15668" y="3766"/>
                    <a:pt x="18445" y="6288"/>
                    <a:pt x="21126" y="8721"/>
                  </a:cubicBezTo>
                  <a:cubicBezTo>
                    <a:pt x="23048" y="10458"/>
                    <a:pt x="24855" y="12107"/>
                    <a:pt x="27015" y="13218"/>
                  </a:cubicBezTo>
                  <a:cubicBezTo>
                    <a:pt x="27677" y="13544"/>
                    <a:pt x="28373" y="13808"/>
                    <a:pt x="29087" y="14002"/>
                  </a:cubicBezTo>
                  <a:cubicBezTo>
                    <a:pt x="34757" y="15669"/>
                    <a:pt x="39756" y="12812"/>
                    <a:pt x="45558" y="9506"/>
                  </a:cubicBezTo>
                  <a:cubicBezTo>
                    <a:pt x="46007" y="9241"/>
                    <a:pt x="46475" y="8977"/>
                    <a:pt x="46942" y="8712"/>
                  </a:cubicBezTo>
                  <a:cubicBezTo>
                    <a:pt x="49217" y="7425"/>
                    <a:pt x="52073" y="7037"/>
                    <a:pt x="54983" y="7610"/>
                  </a:cubicBezTo>
                  <a:cubicBezTo>
                    <a:pt x="57752" y="8166"/>
                    <a:pt x="60361" y="9567"/>
                    <a:pt x="62142" y="11472"/>
                  </a:cubicBezTo>
                  <a:cubicBezTo>
                    <a:pt x="63685" y="13121"/>
                    <a:pt x="64629" y="14831"/>
                    <a:pt x="65537" y="16480"/>
                  </a:cubicBezTo>
                  <a:cubicBezTo>
                    <a:pt x="66260" y="17794"/>
                    <a:pt x="66948" y="19037"/>
                    <a:pt x="67891" y="20165"/>
                  </a:cubicBezTo>
                  <a:cubicBezTo>
                    <a:pt x="68835" y="21294"/>
                    <a:pt x="70201" y="22669"/>
                    <a:pt x="72643" y="23542"/>
                  </a:cubicBezTo>
                  <a:cubicBezTo>
                    <a:pt x="74909" y="24354"/>
                    <a:pt x="76303" y="24433"/>
                    <a:pt x="77987" y="23869"/>
                  </a:cubicBezTo>
                  <a:cubicBezTo>
                    <a:pt x="78207" y="23798"/>
                    <a:pt x="78410" y="23719"/>
                    <a:pt x="78604" y="23648"/>
                  </a:cubicBezTo>
                  <a:cubicBezTo>
                    <a:pt x="79865" y="23181"/>
                    <a:pt x="80702" y="22863"/>
                    <a:pt x="82007" y="24583"/>
                  </a:cubicBezTo>
                  <a:cubicBezTo>
                    <a:pt x="83532" y="26602"/>
                    <a:pt x="84485" y="29503"/>
                    <a:pt x="85499" y="32571"/>
                  </a:cubicBezTo>
                  <a:cubicBezTo>
                    <a:pt x="85948" y="33955"/>
                    <a:pt x="86416" y="35375"/>
                    <a:pt x="86945" y="36741"/>
                  </a:cubicBezTo>
                  <a:cubicBezTo>
                    <a:pt x="88267" y="40162"/>
                    <a:pt x="89942" y="44086"/>
                    <a:pt x="90665" y="448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263450" y="3558325"/>
              <a:ext cx="2263350" cy="1107650"/>
            </a:xfrm>
            <a:custGeom>
              <a:avLst/>
              <a:gdLst/>
              <a:ahLst/>
              <a:cxnLst/>
              <a:rect l="l" t="t" r="r" b="b"/>
              <a:pathLst>
                <a:path w="90534" h="44306" extrusionOk="0">
                  <a:moveTo>
                    <a:pt x="90472" y="44305"/>
                  </a:moveTo>
                  <a:cubicBezTo>
                    <a:pt x="89317" y="43512"/>
                    <a:pt x="86778" y="37481"/>
                    <a:pt x="86284" y="36282"/>
                  </a:cubicBezTo>
                  <a:cubicBezTo>
                    <a:pt x="85632" y="34704"/>
                    <a:pt x="85094" y="33064"/>
                    <a:pt x="84574" y="31477"/>
                  </a:cubicBezTo>
                  <a:cubicBezTo>
                    <a:pt x="83621" y="28594"/>
                    <a:pt x="82722" y="25878"/>
                    <a:pt x="81311" y="23921"/>
                  </a:cubicBezTo>
                  <a:cubicBezTo>
                    <a:pt x="80121" y="22272"/>
                    <a:pt x="79380" y="22510"/>
                    <a:pt x="78164" y="22915"/>
                  </a:cubicBezTo>
                  <a:cubicBezTo>
                    <a:pt x="77978" y="22968"/>
                    <a:pt x="77793" y="23030"/>
                    <a:pt x="77591" y="23092"/>
                  </a:cubicBezTo>
                  <a:cubicBezTo>
                    <a:pt x="75783" y="23630"/>
                    <a:pt x="74319" y="23295"/>
                    <a:pt x="72415" y="22554"/>
                  </a:cubicBezTo>
                  <a:cubicBezTo>
                    <a:pt x="70096" y="21646"/>
                    <a:pt x="68765" y="20297"/>
                    <a:pt x="67768" y="19107"/>
                  </a:cubicBezTo>
                  <a:cubicBezTo>
                    <a:pt x="66860" y="18022"/>
                    <a:pt x="66181" y="16849"/>
                    <a:pt x="65467" y="15615"/>
                  </a:cubicBezTo>
                  <a:cubicBezTo>
                    <a:pt x="64524" y="13984"/>
                    <a:pt x="63545" y="12291"/>
                    <a:pt x="61967" y="10686"/>
                  </a:cubicBezTo>
                  <a:cubicBezTo>
                    <a:pt x="58158" y="6816"/>
                    <a:pt x="51466" y="5705"/>
                    <a:pt x="47057" y="8218"/>
                  </a:cubicBezTo>
                  <a:cubicBezTo>
                    <a:pt x="46352" y="8614"/>
                    <a:pt x="45655" y="9020"/>
                    <a:pt x="44985" y="9408"/>
                  </a:cubicBezTo>
                  <a:cubicBezTo>
                    <a:pt x="40471" y="12035"/>
                    <a:pt x="36459" y="14363"/>
                    <a:pt x="32139" y="14363"/>
                  </a:cubicBezTo>
                  <a:cubicBezTo>
                    <a:pt x="31143" y="14363"/>
                    <a:pt x="30155" y="14240"/>
                    <a:pt x="29194" y="13993"/>
                  </a:cubicBezTo>
                  <a:cubicBezTo>
                    <a:pt x="28471" y="13825"/>
                    <a:pt x="27757" y="13587"/>
                    <a:pt x="27078" y="13287"/>
                  </a:cubicBezTo>
                  <a:cubicBezTo>
                    <a:pt x="24812" y="12220"/>
                    <a:pt x="22881" y="10580"/>
                    <a:pt x="20827" y="8844"/>
                  </a:cubicBezTo>
                  <a:cubicBezTo>
                    <a:pt x="18120" y="6542"/>
                    <a:pt x="15316" y="4162"/>
                    <a:pt x="11278" y="2601"/>
                  </a:cubicBezTo>
                  <a:cubicBezTo>
                    <a:pt x="5952" y="547"/>
                    <a:pt x="1138" y="106"/>
                    <a:pt x="89" y="1578"/>
                  </a:cubicBezTo>
                  <a:lnTo>
                    <a:pt x="1" y="1517"/>
                  </a:lnTo>
                  <a:cubicBezTo>
                    <a:pt x="1077" y="0"/>
                    <a:pt x="5944" y="423"/>
                    <a:pt x="11313" y="2504"/>
                  </a:cubicBezTo>
                  <a:cubicBezTo>
                    <a:pt x="15369" y="4065"/>
                    <a:pt x="18182" y="6454"/>
                    <a:pt x="20897" y="8755"/>
                  </a:cubicBezTo>
                  <a:cubicBezTo>
                    <a:pt x="22943" y="10492"/>
                    <a:pt x="24874" y="12132"/>
                    <a:pt x="27122" y="13182"/>
                  </a:cubicBezTo>
                  <a:cubicBezTo>
                    <a:pt x="27801" y="13481"/>
                    <a:pt x="28497" y="13719"/>
                    <a:pt x="29220" y="13887"/>
                  </a:cubicBezTo>
                  <a:cubicBezTo>
                    <a:pt x="34687" y="15271"/>
                    <a:pt x="39431" y="12511"/>
                    <a:pt x="44932" y="9311"/>
                  </a:cubicBezTo>
                  <a:cubicBezTo>
                    <a:pt x="45602" y="8923"/>
                    <a:pt x="46299" y="8517"/>
                    <a:pt x="47004" y="8121"/>
                  </a:cubicBezTo>
                  <a:cubicBezTo>
                    <a:pt x="49226" y="6851"/>
                    <a:pt x="52039" y="6445"/>
                    <a:pt x="54913" y="6966"/>
                  </a:cubicBezTo>
                  <a:cubicBezTo>
                    <a:pt x="57655" y="7459"/>
                    <a:pt x="60247" y="8782"/>
                    <a:pt x="62037" y="10607"/>
                  </a:cubicBezTo>
                  <a:cubicBezTo>
                    <a:pt x="63633" y="12229"/>
                    <a:pt x="64621" y="13922"/>
                    <a:pt x="65564" y="15553"/>
                  </a:cubicBezTo>
                  <a:cubicBezTo>
                    <a:pt x="66278" y="16788"/>
                    <a:pt x="66957" y="17951"/>
                    <a:pt x="67857" y="19036"/>
                  </a:cubicBezTo>
                  <a:cubicBezTo>
                    <a:pt x="68844" y="20217"/>
                    <a:pt x="70167" y="21549"/>
                    <a:pt x="72459" y="22448"/>
                  </a:cubicBezTo>
                  <a:cubicBezTo>
                    <a:pt x="74346" y="23189"/>
                    <a:pt x="75783" y="23515"/>
                    <a:pt x="77564" y="22986"/>
                  </a:cubicBezTo>
                  <a:cubicBezTo>
                    <a:pt x="77767" y="22924"/>
                    <a:pt x="77952" y="22871"/>
                    <a:pt x="78128" y="22810"/>
                  </a:cubicBezTo>
                  <a:cubicBezTo>
                    <a:pt x="79354" y="22404"/>
                    <a:pt x="80165" y="22148"/>
                    <a:pt x="81399" y="23850"/>
                  </a:cubicBezTo>
                  <a:cubicBezTo>
                    <a:pt x="82828" y="25825"/>
                    <a:pt x="83727" y="28550"/>
                    <a:pt x="84679" y="31441"/>
                  </a:cubicBezTo>
                  <a:cubicBezTo>
                    <a:pt x="85200" y="33029"/>
                    <a:pt x="85737" y="34668"/>
                    <a:pt x="86390" y="36238"/>
                  </a:cubicBezTo>
                  <a:cubicBezTo>
                    <a:pt x="87748" y="39544"/>
                    <a:pt x="89652" y="43618"/>
                    <a:pt x="90534" y="442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263025" y="3570225"/>
              <a:ext cx="2259825" cy="1092450"/>
            </a:xfrm>
            <a:custGeom>
              <a:avLst/>
              <a:gdLst/>
              <a:ahLst/>
              <a:cxnLst/>
              <a:rect l="l" t="t" r="r" b="b"/>
              <a:pathLst>
                <a:path w="90393" h="43698" extrusionOk="0">
                  <a:moveTo>
                    <a:pt x="90339" y="43697"/>
                  </a:moveTo>
                  <a:cubicBezTo>
                    <a:pt x="89290" y="43256"/>
                    <a:pt x="87192" y="39165"/>
                    <a:pt x="85719" y="35788"/>
                  </a:cubicBezTo>
                  <a:cubicBezTo>
                    <a:pt x="84952" y="34043"/>
                    <a:pt x="84353" y="32209"/>
                    <a:pt x="83762" y="30428"/>
                  </a:cubicBezTo>
                  <a:cubicBezTo>
                    <a:pt x="82871" y="27703"/>
                    <a:pt x="82016" y="25120"/>
                    <a:pt x="80702" y="23198"/>
                  </a:cubicBezTo>
                  <a:cubicBezTo>
                    <a:pt x="79574" y="21567"/>
                    <a:pt x="78860" y="21761"/>
                    <a:pt x="77678" y="22087"/>
                  </a:cubicBezTo>
                  <a:cubicBezTo>
                    <a:pt x="77511" y="22131"/>
                    <a:pt x="77343" y="22175"/>
                    <a:pt x="77158" y="22228"/>
                  </a:cubicBezTo>
                  <a:cubicBezTo>
                    <a:pt x="75483" y="22642"/>
                    <a:pt x="74072" y="22263"/>
                    <a:pt x="72212" y="21470"/>
                  </a:cubicBezTo>
                  <a:cubicBezTo>
                    <a:pt x="70034" y="20535"/>
                    <a:pt x="68720" y="19186"/>
                    <a:pt x="67724" y="17978"/>
                  </a:cubicBezTo>
                  <a:cubicBezTo>
                    <a:pt x="66868" y="16955"/>
                    <a:pt x="66207" y="15862"/>
                    <a:pt x="65511" y="14716"/>
                  </a:cubicBezTo>
                  <a:cubicBezTo>
                    <a:pt x="64514" y="13093"/>
                    <a:pt x="63500" y="11409"/>
                    <a:pt x="61860" y="9831"/>
                  </a:cubicBezTo>
                  <a:cubicBezTo>
                    <a:pt x="58034" y="6146"/>
                    <a:pt x="51421" y="5158"/>
                    <a:pt x="47110" y="7627"/>
                  </a:cubicBezTo>
                  <a:cubicBezTo>
                    <a:pt x="46184" y="8147"/>
                    <a:pt x="45293" y="8685"/>
                    <a:pt x="44420" y="9196"/>
                  </a:cubicBezTo>
                  <a:cubicBezTo>
                    <a:pt x="39174" y="12318"/>
                    <a:pt x="34642" y="15007"/>
                    <a:pt x="29326" y="13887"/>
                  </a:cubicBezTo>
                  <a:cubicBezTo>
                    <a:pt x="28594" y="13746"/>
                    <a:pt x="27880" y="13534"/>
                    <a:pt x="27183" y="13261"/>
                  </a:cubicBezTo>
                  <a:cubicBezTo>
                    <a:pt x="24811" y="12256"/>
                    <a:pt x="22739" y="10616"/>
                    <a:pt x="20544" y="8861"/>
                  </a:cubicBezTo>
                  <a:cubicBezTo>
                    <a:pt x="17819" y="6692"/>
                    <a:pt x="14998" y="4453"/>
                    <a:pt x="11092" y="2910"/>
                  </a:cubicBezTo>
                  <a:cubicBezTo>
                    <a:pt x="5343" y="635"/>
                    <a:pt x="900" y="265"/>
                    <a:pt x="80" y="1226"/>
                  </a:cubicBezTo>
                  <a:lnTo>
                    <a:pt x="0" y="1155"/>
                  </a:lnTo>
                  <a:cubicBezTo>
                    <a:pt x="979" y="0"/>
                    <a:pt x="5872" y="723"/>
                    <a:pt x="11136" y="2813"/>
                  </a:cubicBezTo>
                  <a:cubicBezTo>
                    <a:pt x="15051" y="4356"/>
                    <a:pt x="17881" y="6604"/>
                    <a:pt x="20614" y="8782"/>
                  </a:cubicBezTo>
                  <a:cubicBezTo>
                    <a:pt x="22801" y="10519"/>
                    <a:pt x="24873" y="12168"/>
                    <a:pt x="27227" y="13164"/>
                  </a:cubicBezTo>
                  <a:cubicBezTo>
                    <a:pt x="27915" y="13428"/>
                    <a:pt x="28620" y="13640"/>
                    <a:pt x="29343" y="13781"/>
                  </a:cubicBezTo>
                  <a:cubicBezTo>
                    <a:pt x="34625" y="14901"/>
                    <a:pt x="39139" y="12212"/>
                    <a:pt x="44367" y="9108"/>
                  </a:cubicBezTo>
                  <a:cubicBezTo>
                    <a:pt x="45240" y="8588"/>
                    <a:pt x="46131" y="8059"/>
                    <a:pt x="47057" y="7530"/>
                  </a:cubicBezTo>
                  <a:cubicBezTo>
                    <a:pt x="49234" y="6287"/>
                    <a:pt x="51994" y="5855"/>
                    <a:pt x="54833" y="6322"/>
                  </a:cubicBezTo>
                  <a:cubicBezTo>
                    <a:pt x="57584" y="6772"/>
                    <a:pt x="60106" y="7988"/>
                    <a:pt x="61940" y="9752"/>
                  </a:cubicBezTo>
                  <a:cubicBezTo>
                    <a:pt x="63588" y="11348"/>
                    <a:pt x="64611" y="13032"/>
                    <a:pt x="65608" y="14663"/>
                  </a:cubicBezTo>
                  <a:cubicBezTo>
                    <a:pt x="66304" y="15809"/>
                    <a:pt x="66957" y="16894"/>
                    <a:pt x="67812" y="17916"/>
                  </a:cubicBezTo>
                  <a:cubicBezTo>
                    <a:pt x="68799" y="19107"/>
                    <a:pt x="70104" y="20447"/>
                    <a:pt x="72256" y="21364"/>
                  </a:cubicBezTo>
                  <a:cubicBezTo>
                    <a:pt x="74142" y="22175"/>
                    <a:pt x="75474" y="22528"/>
                    <a:pt x="77131" y="22122"/>
                  </a:cubicBezTo>
                  <a:cubicBezTo>
                    <a:pt x="77317" y="22078"/>
                    <a:pt x="77484" y="22025"/>
                    <a:pt x="77652" y="21981"/>
                  </a:cubicBezTo>
                  <a:cubicBezTo>
                    <a:pt x="78842" y="21655"/>
                    <a:pt x="79627" y="21443"/>
                    <a:pt x="80790" y="23136"/>
                  </a:cubicBezTo>
                  <a:cubicBezTo>
                    <a:pt x="82122" y="25076"/>
                    <a:pt x="82968" y="27659"/>
                    <a:pt x="83876" y="30401"/>
                  </a:cubicBezTo>
                  <a:cubicBezTo>
                    <a:pt x="84458" y="32173"/>
                    <a:pt x="85058" y="34007"/>
                    <a:pt x="85825" y="35753"/>
                  </a:cubicBezTo>
                  <a:cubicBezTo>
                    <a:pt x="87289" y="39104"/>
                    <a:pt x="89369" y="43168"/>
                    <a:pt x="90392" y="436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262350" y="3584325"/>
              <a:ext cx="2256075" cy="1075025"/>
            </a:xfrm>
            <a:custGeom>
              <a:avLst/>
              <a:gdLst/>
              <a:ahLst/>
              <a:cxnLst/>
              <a:rect l="l" t="t" r="r" b="b"/>
              <a:pathLst>
                <a:path w="90243" h="43001" extrusionOk="0">
                  <a:moveTo>
                    <a:pt x="90216" y="43001"/>
                  </a:moveTo>
                  <a:cubicBezTo>
                    <a:pt x="89017" y="42728"/>
                    <a:pt x="86742" y="38637"/>
                    <a:pt x="85164" y="35216"/>
                  </a:cubicBezTo>
                  <a:cubicBezTo>
                    <a:pt x="84283" y="33302"/>
                    <a:pt x="83621" y="31292"/>
                    <a:pt x="82986" y="29343"/>
                  </a:cubicBezTo>
                  <a:cubicBezTo>
                    <a:pt x="82131" y="26742"/>
                    <a:pt x="81329" y="24291"/>
                    <a:pt x="80094" y="22396"/>
                  </a:cubicBezTo>
                  <a:cubicBezTo>
                    <a:pt x="79028" y="20773"/>
                    <a:pt x="78340" y="20923"/>
                    <a:pt x="77194" y="21170"/>
                  </a:cubicBezTo>
                  <a:cubicBezTo>
                    <a:pt x="77044" y="21205"/>
                    <a:pt x="76894" y="21241"/>
                    <a:pt x="76726" y="21267"/>
                  </a:cubicBezTo>
                  <a:cubicBezTo>
                    <a:pt x="75175" y="21567"/>
                    <a:pt x="73878" y="21161"/>
                    <a:pt x="72027" y="20297"/>
                  </a:cubicBezTo>
                  <a:cubicBezTo>
                    <a:pt x="69999" y="19345"/>
                    <a:pt x="68738" y="18040"/>
                    <a:pt x="67689" y="16770"/>
                  </a:cubicBezTo>
                  <a:cubicBezTo>
                    <a:pt x="66887" y="15809"/>
                    <a:pt x="66252" y="14804"/>
                    <a:pt x="65573" y="13746"/>
                  </a:cubicBezTo>
                  <a:cubicBezTo>
                    <a:pt x="64541" y="12124"/>
                    <a:pt x="63466" y="10440"/>
                    <a:pt x="61755" y="8888"/>
                  </a:cubicBezTo>
                  <a:cubicBezTo>
                    <a:pt x="57858" y="5326"/>
                    <a:pt x="51448" y="4480"/>
                    <a:pt x="47163" y="6948"/>
                  </a:cubicBezTo>
                  <a:cubicBezTo>
                    <a:pt x="46043" y="7592"/>
                    <a:pt x="44968" y="8244"/>
                    <a:pt x="43927" y="8879"/>
                  </a:cubicBezTo>
                  <a:cubicBezTo>
                    <a:pt x="38919" y="11930"/>
                    <a:pt x="34599" y="14566"/>
                    <a:pt x="29458" y="13684"/>
                  </a:cubicBezTo>
                  <a:cubicBezTo>
                    <a:pt x="28718" y="13570"/>
                    <a:pt x="27995" y="13394"/>
                    <a:pt x="27298" y="13147"/>
                  </a:cubicBezTo>
                  <a:cubicBezTo>
                    <a:pt x="24803" y="12203"/>
                    <a:pt x="22572" y="10537"/>
                    <a:pt x="20209" y="8782"/>
                  </a:cubicBezTo>
                  <a:cubicBezTo>
                    <a:pt x="17608" y="6842"/>
                    <a:pt x="14664" y="4647"/>
                    <a:pt x="10916" y="3131"/>
                  </a:cubicBezTo>
                  <a:cubicBezTo>
                    <a:pt x="5467" y="917"/>
                    <a:pt x="821" y="115"/>
                    <a:pt x="71" y="785"/>
                  </a:cubicBezTo>
                  <a:lnTo>
                    <a:pt x="1" y="706"/>
                  </a:lnTo>
                  <a:cubicBezTo>
                    <a:pt x="794" y="1"/>
                    <a:pt x="5388" y="768"/>
                    <a:pt x="10960" y="3016"/>
                  </a:cubicBezTo>
                  <a:cubicBezTo>
                    <a:pt x="14716" y="4541"/>
                    <a:pt x="17670" y="6746"/>
                    <a:pt x="20271" y="8685"/>
                  </a:cubicBezTo>
                  <a:cubicBezTo>
                    <a:pt x="22625" y="10440"/>
                    <a:pt x="24856" y="12097"/>
                    <a:pt x="27334" y="13032"/>
                  </a:cubicBezTo>
                  <a:cubicBezTo>
                    <a:pt x="28030" y="13279"/>
                    <a:pt x="28744" y="13464"/>
                    <a:pt x="29476" y="13570"/>
                  </a:cubicBezTo>
                  <a:cubicBezTo>
                    <a:pt x="34581" y="14452"/>
                    <a:pt x="38884" y="11824"/>
                    <a:pt x="43865" y="8782"/>
                  </a:cubicBezTo>
                  <a:cubicBezTo>
                    <a:pt x="44915" y="8147"/>
                    <a:pt x="45990" y="7486"/>
                    <a:pt x="47110" y="6842"/>
                  </a:cubicBezTo>
                  <a:cubicBezTo>
                    <a:pt x="49235" y="5617"/>
                    <a:pt x="51959" y="5167"/>
                    <a:pt x="54763" y="5573"/>
                  </a:cubicBezTo>
                  <a:cubicBezTo>
                    <a:pt x="57479" y="5978"/>
                    <a:pt x="59992" y="7116"/>
                    <a:pt x="61834" y="8800"/>
                  </a:cubicBezTo>
                  <a:cubicBezTo>
                    <a:pt x="63554" y="10369"/>
                    <a:pt x="64629" y="12053"/>
                    <a:pt x="65670" y="13684"/>
                  </a:cubicBezTo>
                  <a:cubicBezTo>
                    <a:pt x="66340" y="14734"/>
                    <a:pt x="66975" y="15730"/>
                    <a:pt x="67768" y="16691"/>
                  </a:cubicBezTo>
                  <a:cubicBezTo>
                    <a:pt x="68818" y="17952"/>
                    <a:pt x="70061" y="19248"/>
                    <a:pt x="72071" y="20183"/>
                  </a:cubicBezTo>
                  <a:cubicBezTo>
                    <a:pt x="73896" y="21038"/>
                    <a:pt x="75183" y="21452"/>
                    <a:pt x="76709" y="21152"/>
                  </a:cubicBezTo>
                  <a:cubicBezTo>
                    <a:pt x="76867" y="21117"/>
                    <a:pt x="77026" y="21091"/>
                    <a:pt x="77167" y="21055"/>
                  </a:cubicBezTo>
                  <a:cubicBezTo>
                    <a:pt x="78322" y="20809"/>
                    <a:pt x="79081" y="20641"/>
                    <a:pt x="80183" y="22325"/>
                  </a:cubicBezTo>
                  <a:cubicBezTo>
                    <a:pt x="81435" y="24230"/>
                    <a:pt x="82237" y="26698"/>
                    <a:pt x="83083" y="29299"/>
                  </a:cubicBezTo>
                  <a:cubicBezTo>
                    <a:pt x="83718" y="31248"/>
                    <a:pt x="84380" y="33258"/>
                    <a:pt x="85261" y="35163"/>
                  </a:cubicBezTo>
                  <a:cubicBezTo>
                    <a:pt x="86954" y="38831"/>
                    <a:pt x="89158" y="42639"/>
                    <a:pt x="90243" y="428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261700" y="3596675"/>
              <a:ext cx="2252550" cy="1059150"/>
            </a:xfrm>
            <a:custGeom>
              <a:avLst/>
              <a:gdLst/>
              <a:ahLst/>
              <a:cxnLst/>
              <a:rect l="l" t="t" r="r" b="b"/>
              <a:pathLst>
                <a:path w="90102" h="42366" extrusionOk="0">
                  <a:moveTo>
                    <a:pt x="90101" y="42366"/>
                  </a:moveTo>
                  <a:cubicBezTo>
                    <a:pt x="88743" y="42269"/>
                    <a:pt x="86292" y="38178"/>
                    <a:pt x="84599" y="34713"/>
                  </a:cubicBezTo>
                  <a:cubicBezTo>
                    <a:pt x="83594" y="32650"/>
                    <a:pt x="82889" y="30472"/>
                    <a:pt x="82210" y="28365"/>
                  </a:cubicBezTo>
                  <a:cubicBezTo>
                    <a:pt x="81408" y="25878"/>
                    <a:pt x="80649" y="23533"/>
                    <a:pt x="79486" y="21655"/>
                  </a:cubicBezTo>
                  <a:cubicBezTo>
                    <a:pt x="78480" y="20050"/>
                    <a:pt x="77810" y="20147"/>
                    <a:pt x="76708" y="20323"/>
                  </a:cubicBezTo>
                  <a:cubicBezTo>
                    <a:pt x="76576" y="20341"/>
                    <a:pt x="76444" y="20359"/>
                    <a:pt x="76303" y="20385"/>
                  </a:cubicBezTo>
                  <a:cubicBezTo>
                    <a:pt x="74866" y="20570"/>
                    <a:pt x="73666" y="20129"/>
                    <a:pt x="71832" y="19195"/>
                  </a:cubicBezTo>
                  <a:cubicBezTo>
                    <a:pt x="69849" y="18181"/>
                    <a:pt x="68641" y="16823"/>
                    <a:pt x="67644" y="15633"/>
                  </a:cubicBezTo>
                  <a:cubicBezTo>
                    <a:pt x="66939" y="14742"/>
                    <a:pt x="66278" y="13825"/>
                    <a:pt x="65661" y="12873"/>
                  </a:cubicBezTo>
                  <a:cubicBezTo>
                    <a:pt x="64567" y="11242"/>
                    <a:pt x="63439" y="9558"/>
                    <a:pt x="61658" y="8015"/>
                  </a:cubicBezTo>
                  <a:cubicBezTo>
                    <a:pt x="57743" y="4647"/>
                    <a:pt x="51412" y="3915"/>
                    <a:pt x="47224" y="6340"/>
                  </a:cubicBezTo>
                  <a:cubicBezTo>
                    <a:pt x="45919" y="7098"/>
                    <a:pt x="44676" y="7874"/>
                    <a:pt x="43477" y="8632"/>
                  </a:cubicBezTo>
                  <a:cubicBezTo>
                    <a:pt x="38698" y="11630"/>
                    <a:pt x="34572" y="14213"/>
                    <a:pt x="29590" y="13561"/>
                  </a:cubicBezTo>
                  <a:cubicBezTo>
                    <a:pt x="28850" y="13481"/>
                    <a:pt x="28118" y="13323"/>
                    <a:pt x="27404" y="13102"/>
                  </a:cubicBezTo>
                  <a:cubicBezTo>
                    <a:pt x="24776" y="12221"/>
                    <a:pt x="22360" y="10537"/>
                    <a:pt x="19803" y="8747"/>
                  </a:cubicBezTo>
                  <a:cubicBezTo>
                    <a:pt x="17229" y="6948"/>
                    <a:pt x="14302" y="4903"/>
                    <a:pt x="10731" y="3421"/>
                  </a:cubicBezTo>
                  <a:cubicBezTo>
                    <a:pt x="5291" y="1155"/>
                    <a:pt x="697" y="115"/>
                    <a:pt x="53" y="423"/>
                  </a:cubicBezTo>
                  <a:lnTo>
                    <a:pt x="0" y="326"/>
                  </a:lnTo>
                  <a:cubicBezTo>
                    <a:pt x="679" y="0"/>
                    <a:pt x="5220" y="1005"/>
                    <a:pt x="10775" y="3315"/>
                  </a:cubicBezTo>
                  <a:cubicBezTo>
                    <a:pt x="14354" y="4806"/>
                    <a:pt x="17282" y="6851"/>
                    <a:pt x="19865" y="8659"/>
                  </a:cubicBezTo>
                  <a:cubicBezTo>
                    <a:pt x="22413" y="10440"/>
                    <a:pt x="24820" y="12124"/>
                    <a:pt x="27439" y="12997"/>
                  </a:cubicBezTo>
                  <a:cubicBezTo>
                    <a:pt x="28144" y="13217"/>
                    <a:pt x="28867" y="13367"/>
                    <a:pt x="29599" y="13455"/>
                  </a:cubicBezTo>
                  <a:cubicBezTo>
                    <a:pt x="34545" y="14099"/>
                    <a:pt x="38654" y="11524"/>
                    <a:pt x="43415" y="8535"/>
                  </a:cubicBezTo>
                  <a:cubicBezTo>
                    <a:pt x="44614" y="7786"/>
                    <a:pt x="45858" y="7001"/>
                    <a:pt x="47163" y="6243"/>
                  </a:cubicBezTo>
                  <a:cubicBezTo>
                    <a:pt x="49243" y="5035"/>
                    <a:pt x="51915" y="4567"/>
                    <a:pt x="54683" y="4920"/>
                  </a:cubicBezTo>
                  <a:cubicBezTo>
                    <a:pt x="57373" y="5264"/>
                    <a:pt x="59868" y="6340"/>
                    <a:pt x="61728" y="7936"/>
                  </a:cubicBezTo>
                  <a:cubicBezTo>
                    <a:pt x="63518" y="9479"/>
                    <a:pt x="64655" y="11171"/>
                    <a:pt x="65758" y="12811"/>
                  </a:cubicBezTo>
                  <a:cubicBezTo>
                    <a:pt x="66366" y="13764"/>
                    <a:pt x="67027" y="14681"/>
                    <a:pt x="67733" y="15562"/>
                  </a:cubicBezTo>
                  <a:cubicBezTo>
                    <a:pt x="68711" y="16744"/>
                    <a:pt x="69919" y="18093"/>
                    <a:pt x="71877" y="19089"/>
                  </a:cubicBezTo>
                  <a:cubicBezTo>
                    <a:pt x="73693" y="20024"/>
                    <a:pt x="74874" y="20456"/>
                    <a:pt x="76285" y="20271"/>
                  </a:cubicBezTo>
                  <a:cubicBezTo>
                    <a:pt x="76417" y="20253"/>
                    <a:pt x="76558" y="20235"/>
                    <a:pt x="76682" y="20209"/>
                  </a:cubicBezTo>
                  <a:cubicBezTo>
                    <a:pt x="77802" y="20041"/>
                    <a:pt x="78533" y="19927"/>
                    <a:pt x="79574" y="21602"/>
                  </a:cubicBezTo>
                  <a:cubicBezTo>
                    <a:pt x="80746" y="23480"/>
                    <a:pt x="81505" y="25834"/>
                    <a:pt x="82316" y="28329"/>
                  </a:cubicBezTo>
                  <a:cubicBezTo>
                    <a:pt x="82995" y="30437"/>
                    <a:pt x="83691" y="32605"/>
                    <a:pt x="84696" y="34660"/>
                  </a:cubicBezTo>
                  <a:cubicBezTo>
                    <a:pt x="86504" y="38381"/>
                    <a:pt x="88885" y="42172"/>
                    <a:pt x="90101" y="422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261700" y="3607250"/>
              <a:ext cx="2248800" cy="1045275"/>
            </a:xfrm>
            <a:custGeom>
              <a:avLst/>
              <a:gdLst/>
              <a:ahLst/>
              <a:cxnLst/>
              <a:rect l="l" t="t" r="r" b="b"/>
              <a:pathLst>
                <a:path w="89952" h="41811" extrusionOk="0">
                  <a:moveTo>
                    <a:pt x="89907" y="41811"/>
                  </a:moveTo>
                  <a:cubicBezTo>
                    <a:pt x="87932" y="41811"/>
                    <a:pt x="84414" y="35057"/>
                    <a:pt x="84018" y="34281"/>
                  </a:cubicBezTo>
                  <a:cubicBezTo>
                    <a:pt x="82325" y="30975"/>
                    <a:pt x="81108" y="27448"/>
                    <a:pt x="80032" y="24344"/>
                  </a:cubicBezTo>
                  <a:cubicBezTo>
                    <a:pt x="79627" y="23163"/>
                    <a:pt x="79248" y="22052"/>
                    <a:pt x="78851" y="20994"/>
                  </a:cubicBezTo>
                  <a:cubicBezTo>
                    <a:pt x="77519" y="19451"/>
                    <a:pt x="77105" y="19477"/>
                    <a:pt x="75879" y="19557"/>
                  </a:cubicBezTo>
                  <a:lnTo>
                    <a:pt x="75844" y="19557"/>
                  </a:lnTo>
                  <a:cubicBezTo>
                    <a:pt x="74425" y="19654"/>
                    <a:pt x="73199" y="19036"/>
                    <a:pt x="71621" y="18155"/>
                  </a:cubicBezTo>
                  <a:cubicBezTo>
                    <a:pt x="69805" y="17132"/>
                    <a:pt x="68632" y="15818"/>
                    <a:pt x="67592" y="14549"/>
                  </a:cubicBezTo>
                  <a:cubicBezTo>
                    <a:pt x="66930" y="13746"/>
                    <a:pt x="66339" y="12900"/>
                    <a:pt x="65766" y="12089"/>
                  </a:cubicBezTo>
                  <a:cubicBezTo>
                    <a:pt x="64611" y="10431"/>
                    <a:pt x="63412" y="8729"/>
                    <a:pt x="61534" y="7213"/>
                  </a:cubicBezTo>
                  <a:cubicBezTo>
                    <a:pt x="57611" y="4030"/>
                    <a:pt x="51342" y="3404"/>
                    <a:pt x="47251" y="5793"/>
                  </a:cubicBezTo>
                  <a:cubicBezTo>
                    <a:pt x="45778" y="6657"/>
                    <a:pt x="44394" y="7557"/>
                    <a:pt x="43054" y="8421"/>
                  </a:cubicBezTo>
                  <a:cubicBezTo>
                    <a:pt x="38478" y="11383"/>
                    <a:pt x="34537" y="13940"/>
                    <a:pt x="29705" y="13490"/>
                  </a:cubicBezTo>
                  <a:cubicBezTo>
                    <a:pt x="28876" y="13420"/>
                    <a:pt x="28188" y="13323"/>
                    <a:pt x="27492" y="13120"/>
                  </a:cubicBezTo>
                  <a:cubicBezTo>
                    <a:pt x="24706" y="12300"/>
                    <a:pt x="22078" y="10572"/>
                    <a:pt x="19301" y="8747"/>
                  </a:cubicBezTo>
                  <a:cubicBezTo>
                    <a:pt x="16656" y="7001"/>
                    <a:pt x="13905" y="5203"/>
                    <a:pt x="10537" y="3765"/>
                  </a:cubicBezTo>
                  <a:cubicBezTo>
                    <a:pt x="4894" y="1367"/>
                    <a:pt x="468" y="177"/>
                    <a:pt x="0" y="115"/>
                  </a:cubicBezTo>
                  <a:lnTo>
                    <a:pt x="9" y="0"/>
                  </a:lnTo>
                  <a:cubicBezTo>
                    <a:pt x="485" y="62"/>
                    <a:pt x="4929" y="1252"/>
                    <a:pt x="10581" y="3668"/>
                  </a:cubicBezTo>
                  <a:cubicBezTo>
                    <a:pt x="13958" y="5106"/>
                    <a:pt x="16823" y="6992"/>
                    <a:pt x="19363" y="8650"/>
                  </a:cubicBezTo>
                  <a:cubicBezTo>
                    <a:pt x="22131" y="10475"/>
                    <a:pt x="24750" y="12203"/>
                    <a:pt x="27527" y="13014"/>
                  </a:cubicBezTo>
                  <a:cubicBezTo>
                    <a:pt x="28241" y="13208"/>
                    <a:pt x="28973" y="13332"/>
                    <a:pt x="29714" y="13385"/>
                  </a:cubicBezTo>
                  <a:cubicBezTo>
                    <a:pt x="34510" y="13826"/>
                    <a:pt x="38443" y="11277"/>
                    <a:pt x="42992" y="8324"/>
                  </a:cubicBezTo>
                  <a:cubicBezTo>
                    <a:pt x="44332" y="7460"/>
                    <a:pt x="45725" y="6560"/>
                    <a:pt x="47198" y="5696"/>
                  </a:cubicBezTo>
                  <a:cubicBezTo>
                    <a:pt x="51315" y="3289"/>
                    <a:pt x="57646" y="3915"/>
                    <a:pt x="61605" y="7125"/>
                  </a:cubicBezTo>
                  <a:cubicBezTo>
                    <a:pt x="63492" y="8650"/>
                    <a:pt x="64691" y="10360"/>
                    <a:pt x="65855" y="12018"/>
                  </a:cubicBezTo>
                  <a:cubicBezTo>
                    <a:pt x="66428" y="12838"/>
                    <a:pt x="67018" y="13676"/>
                    <a:pt x="67680" y="14478"/>
                  </a:cubicBezTo>
                  <a:cubicBezTo>
                    <a:pt x="68711" y="15730"/>
                    <a:pt x="69875" y="17044"/>
                    <a:pt x="71674" y="18049"/>
                  </a:cubicBezTo>
                  <a:cubicBezTo>
                    <a:pt x="73278" y="18957"/>
                    <a:pt x="74442" y="19539"/>
                    <a:pt x="75844" y="19442"/>
                  </a:cubicBezTo>
                  <a:lnTo>
                    <a:pt x="75871" y="19442"/>
                  </a:lnTo>
                  <a:cubicBezTo>
                    <a:pt x="77105" y="19363"/>
                    <a:pt x="77572" y="19327"/>
                    <a:pt x="78948" y="20923"/>
                  </a:cubicBezTo>
                  <a:lnTo>
                    <a:pt x="78957" y="20941"/>
                  </a:lnTo>
                  <a:cubicBezTo>
                    <a:pt x="79353" y="21999"/>
                    <a:pt x="79733" y="23119"/>
                    <a:pt x="80147" y="24300"/>
                  </a:cubicBezTo>
                  <a:cubicBezTo>
                    <a:pt x="81214" y="27404"/>
                    <a:pt x="82431" y="30922"/>
                    <a:pt x="84115" y="34219"/>
                  </a:cubicBezTo>
                  <a:cubicBezTo>
                    <a:pt x="86028" y="37949"/>
                    <a:pt x="88558" y="41687"/>
                    <a:pt x="89916" y="41687"/>
                  </a:cubicBezTo>
                  <a:lnTo>
                    <a:pt x="89951" y="41687"/>
                  </a:lnTo>
                  <a:lnTo>
                    <a:pt x="89951" y="4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259725" y="3611000"/>
              <a:ext cx="2246800" cy="1041525"/>
            </a:xfrm>
            <a:custGeom>
              <a:avLst/>
              <a:gdLst/>
              <a:ahLst/>
              <a:cxnLst/>
              <a:rect l="l" t="t" r="r" b="b"/>
              <a:pathLst>
                <a:path w="89872" h="41661" extrusionOk="0">
                  <a:moveTo>
                    <a:pt x="89731" y="41528"/>
                  </a:moveTo>
                  <a:cubicBezTo>
                    <a:pt x="87562" y="41528"/>
                    <a:pt x="83929" y="34889"/>
                    <a:pt x="83506" y="34113"/>
                  </a:cubicBezTo>
                  <a:cubicBezTo>
                    <a:pt x="81557" y="30481"/>
                    <a:pt x="80270" y="26575"/>
                    <a:pt x="79141" y="23136"/>
                  </a:cubicBezTo>
                  <a:cubicBezTo>
                    <a:pt x="78850" y="22254"/>
                    <a:pt x="78577" y="21417"/>
                    <a:pt x="78295" y="20597"/>
                  </a:cubicBezTo>
                  <a:cubicBezTo>
                    <a:pt x="76999" y="19027"/>
                    <a:pt x="76611" y="19027"/>
                    <a:pt x="75465" y="19019"/>
                  </a:cubicBezTo>
                  <a:cubicBezTo>
                    <a:pt x="74160" y="19010"/>
                    <a:pt x="73102" y="18393"/>
                    <a:pt x="71471" y="17396"/>
                  </a:cubicBezTo>
                  <a:cubicBezTo>
                    <a:pt x="69690" y="16303"/>
                    <a:pt x="68535" y="14892"/>
                    <a:pt x="67600" y="13755"/>
                  </a:cubicBezTo>
                  <a:cubicBezTo>
                    <a:pt x="67018" y="13050"/>
                    <a:pt x="66489" y="12327"/>
                    <a:pt x="65969" y="11621"/>
                  </a:cubicBezTo>
                  <a:cubicBezTo>
                    <a:pt x="64743" y="9937"/>
                    <a:pt x="63474" y="8200"/>
                    <a:pt x="61481" y="6684"/>
                  </a:cubicBezTo>
                  <a:cubicBezTo>
                    <a:pt x="57549" y="3695"/>
                    <a:pt x="51341" y="3183"/>
                    <a:pt x="47356" y="5529"/>
                  </a:cubicBezTo>
                  <a:cubicBezTo>
                    <a:pt x="45725" y="6490"/>
                    <a:pt x="44208" y="7512"/>
                    <a:pt x="42736" y="8491"/>
                  </a:cubicBezTo>
                  <a:cubicBezTo>
                    <a:pt x="38354" y="11427"/>
                    <a:pt x="34572" y="13966"/>
                    <a:pt x="29890" y="13711"/>
                  </a:cubicBezTo>
                  <a:cubicBezTo>
                    <a:pt x="29052" y="13667"/>
                    <a:pt x="28347" y="13605"/>
                    <a:pt x="27650" y="13429"/>
                  </a:cubicBezTo>
                  <a:cubicBezTo>
                    <a:pt x="24679" y="12670"/>
                    <a:pt x="21804" y="10889"/>
                    <a:pt x="18763" y="9003"/>
                  </a:cubicBezTo>
                  <a:cubicBezTo>
                    <a:pt x="16197" y="7415"/>
                    <a:pt x="13543" y="5775"/>
                    <a:pt x="10404" y="4409"/>
                  </a:cubicBezTo>
                  <a:cubicBezTo>
                    <a:pt x="7733" y="3236"/>
                    <a:pt x="5264" y="2275"/>
                    <a:pt x="3465" y="1579"/>
                  </a:cubicBezTo>
                  <a:cubicBezTo>
                    <a:pt x="1437" y="785"/>
                    <a:pt x="220" y="309"/>
                    <a:pt x="0" y="71"/>
                  </a:cubicBezTo>
                  <a:lnTo>
                    <a:pt x="88" y="0"/>
                  </a:lnTo>
                  <a:cubicBezTo>
                    <a:pt x="282" y="221"/>
                    <a:pt x="1631" y="741"/>
                    <a:pt x="3500" y="1473"/>
                  </a:cubicBezTo>
                  <a:cubicBezTo>
                    <a:pt x="5299" y="2178"/>
                    <a:pt x="7768" y="3139"/>
                    <a:pt x="10448" y="4303"/>
                  </a:cubicBezTo>
                  <a:cubicBezTo>
                    <a:pt x="13587" y="5679"/>
                    <a:pt x="16241" y="7318"/>
                    <a:pt x="18807" y="8914"/>
                  </a:cubicBezTo>
                  <a:cubicBezTo>
                    <a:pt x="21849" y="10792"/>
                    <a:pt x="24714" y="12573"/>
                    <a:pt x="27677" y="13323"/>
                  </a:cubicBezTo>
                  <a:cubicBezTo>
                    <a:pt x="28364" y="13490"/>
                    <a:pt x="29052" y="13561"/>
                    <a:pt x="29890" y="13605"/>
                  </a:cubicBezTo>
                  <a:cubicBezTo>
                    <a:pt x="34536" y="13852"/>
                    <a:pt x="38310" y="11321"/>
                    <a:pt x="42674" y="8403"/>
                  </a:cubicBezTo>
                  <a:cubicBezTo>
                    <a:pt x="44138" y="7415"/>
                    <a:pt x="45663" y="6393"/>
                    <a:pt x="47294" y="5440"/>
                  </a:cubicBezTo>
                  <a:cubicBezTo>
                    <a:pt x="51315" y="3069"/>
                    <a:pt x="57575" y="3580"/>
                    <a:pt x="61543" y="6595"/>
                  </a:cubicBezTo>
                  <a:cubicBezTo>
                    <a:pt x="63544" y="8121"/>
                    <a:pt x="64823" y="9867"/>
                    <a:pt x="66057" y="11559"/>
                  </a:cubicBezTo>
                  <a:cubicBezTo>
                    <a:pt x="66568" y="12256"/>
                    <a:pt x="67106" y="12988"/>
                    <a:pt x="67679" y="13693"/>
                  </a:cubicBezTo>
                  <a:cubicBezTo>
                    <a:pt x="68605" y="14822"/>
                    <a:pt x="69760" y="16224"/>
                    <a:pt x="71524" y="17308"/>
                  </a:cubicBezTo>
                  <a:cubicBezTo>
                    <a:pt x="73137" y="18296"/>
                    <a:pt x="74186" y="18904"/>
                    <a:pt x="75456" y="18913"/>
                  </a:cubicBezTo>
                  <a:cubicBezTo>
                    <a:pt x="76690" y="18922"/>
                    <a:pt x="77096" y="18992"/>
                    <a:pt x="78383" y="20535"/>
                  </a:cubicBezTo>
                  <a:lnTo>
                    <a:pt x="78392" y="20553"/>
                  </a:lnTo>
                  <a:cubicBezTo>
                    <a:pt x="78674" y="21373"/>
                    <a:pt x="78947" y="22210"/>
                    <a:pt x="79238" y="23101"/>
                  </a:cubicBezTo>
                  <a:cubicBezTo>
                    <a:pt x="80367" y="26539"/>
                    <a:pt x="81645" y="30437"/>
                    <a:pt x="83603" y="34069"/>
                  </a:cubicBezTo>
                  <a:cubicBezTo>
                    <a:pt x="85128" y="36908"/>
                    <a:pt x="88170" y="41661"/>
                    <a:pt x="89854" y="41414"/>
                  </a:cubicBezTo>
                  <a:lnTo>
                    <a:pt x="89872" y="41520"/>
                  </a:lnTo>
                  <a:cubicBezTo>
                    <a:pt x="89819" y="41528"/>
                    <a:pt x="89775" y="41528"/>
                    <a:pt x="89731" y="415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259050" y="3614300"/>
              <a:ext cx="2243950" cy="1038900"/>
            </a:xfrm>
            <a:custGeom>
              <a:avLst/>
              <a:gdLst/>
              <a:ahLst/>
              <a:cxnLst/>
              <a:rect l="l" t="t" r="r" b="b"/>
              <a:pathLst>
                <a:path w="89758" h="41556" extrusionOk="0">
                  <a:moveTo>
                    <a:pt x="89493" y="41282"/>
                  </a:moveTo>
                  <a:cubicBezTo>
                    <a:pt x="87130" y="41282"/>
                    <a:pt x="83392" y="34748"/>
                    <a:pt x="82951" y="33972"/>
                  </a:cubicBezTo>
                  <a:cubicBezTo>
                    <a:pt x="80738" y="30022"/>
                    <a:pt x="79415" y="25764"/>
                    <a:pt x="78251" y="22008"/>
                  </a:cubicBezTo>
                  <a:cubicBezTo>
                    <a:pt x="78057" y="21399"/>
                    <a:pt x="77872" y="20809"/>
                    <a:pt x="77696" y="20227"/>
                  </a:cubicBezTo>
                  <a:cubicBezTo>
                    <a:pt x="76488" y="18693"/>
                    <a:pt x="76118" y="18596"/>
                    <a:pt x="75042" y="18499"/>
                  </a:cubicBezTo>
                  <a:cubicBezTo>
                    <a:pt x="73852" y="18384"/>
                    <a:pt x="72873" y="17723"/>
                    <a:pt x="71392" y="16726"/>
                  </a:cubicBezTo>
                  <a:lnTo>
                    <a:pt x="71286" y="16656"/>
                  </a:lnTo>
                  <a:cubicBezTo>
                    <a:pt x="69708" y="15589"/>
                    <a:pt x="68667" y="14319"/>
                    <a:pt x="67662" y="13085"/>
                  </a:cubicBezTo>
                  <a:lnTo>
                    <a:pt x="67574" y="12979"/>
                  </a:lnTo>
                  <a:cubicBezTo>
                    <a:pt x="67089" y="12388"/>
                    <a:pt x="66631" y="11789"/>
                    <a:pt x="66190" y="11207"/>
                  </a:cubicBezTo>
                  <a:cubicBezTo>
                    <a:pt x="64814" y="9391"/>
                    <a:pt x="63509" y="7680"/>
                    <a:pt x="61393" y="6173"/>
                  </a:cubicBezTo>
                  <a:cubicBezTo>
                    <a:pt x="57443" y="3369"/>
                    <a:pt x="51307" y="2981"/>
                    <a:pt x="47418" y="5282"/>
                  </a:cubicBezTo>
                  <a:cubicBezTo>
                    <a:pt x="45629" y="6340"/>
                    <a:pt x="43980" y="7477"/>
                    <a:pt x="42393" y="8588"/>
                  </a:cubicBezTo>
                  <a:cubicBezTo>
                    <a:pt x="38205" y="11498"/>
                    <a:pt x="34572" y="14011"/>
                    <a:pt x="30031" y="13949"/>
                  </a:cubicBezTo>
                  <a:cubicBezTo>
                    <a:pt x="29273" y="13958"/>
                    <a:pt x="28515" y="13887"/>
                    <a:pt x="27774" y="13746"/>
                  </a:cubicBezTo>
                  <a:cubicBezTo>
                    <a:pt x="24574" y="13067"/>
                    <a:pt x="21549" y="11295"/>
                    <a:pt x="18058" y="9241"/>
                  </a:cubicBezTo>
                  <a:cubicBezTo>
                    <a:pt x="15624" y="7812"/>
                    <a:pt x="13111" y="6340"/>
                    <a:pt x="10237" y="5053"/>
                  </a:cubicBezTo>
                  <a:cubicBezTo>
                    <a:pt x="8932" y="4471"/>
                    <a:pt x="7671" y="3924"/>
                    <a:pt x="6552" y="3439"/>
                  </a:cubicBezTo>
                  <a:cubicBezTo>
                    <a:pt x="2734" y="1782"/>
                    <a:pt x="221" y="688"/>
                    <a:pt x="1" y="36"/>
                  </a:cubicBezTo>
                  <a:lnTo>
                    <a:pt x="106" y="1"/>
                  </a:lnTo>
                  <a:cubicBezTo>
                    <a:pt x="309" y="609"/>
                    <a:pt x="2945" y="1755"/>
                    <a:pt x="6605" y="3333"/>
                  </a:cubicBezTo>
                  <a:cubicBezTo>
                    <a:pt x="7715" y="3818"/>
                    <a:pt x="8985" y="4374"/>
                    <a:pt x="10290" y="4956"/>
                  </a:cubicBezTo>
                  <a:cubicBezTo>
                    <a:pt x="13164" y="6234"/>
                    <a:pt x="15677" y="7707"/>
                    <a:pt x="18111" y="9144"/>
                  </a:cubicBezTo>
                  <a:cubicBezTo>
                    <a:pt x="21602" y="11189"/>
                    <a:pt x="24618" y="12962"/>
                    <a:pt x="27792" y="13632"/>
                  </a:cubicBezTo>
                  <a:cubicBezTo>
                    <a:pt x="28497" y="13782"/>
                    <a:pt x="29194" y="13826"/>
                    <a:pt x="30031" y="13834"/>
                  </a:cubicBezTo>
                  <a:cubicBezTo>
                    <a:pt x="34546" y="13896"/>
                    <a:pt x="38152" y="11392"/>
                    <a:pt x="42331" y="8491"/>
                  </a:cubicBezTo>
                  <a:cubicBezTo>
                    <a:pt x="43927" y="7389"/>
                    <a:pt x="45576" y="6243"/>
                    <a:pt x="47366" y="5185"/>
                  </a:cubicBezTo>
                  <a:cubicBezTo>
                    <a:pt x="51280" y="2857"/>
                    <a:pt x="57470" y="3254"/>
                    <a:pt x="61455" y="6084"/>
                  </a:cubicBezTo>
                  <a:cubicBezTo>
                    <a:pt x="63589" y="7601"/>
                    <a:pt x="64894" y="9320"/>
                    <a:pt x="66278" y="11136"/>
                  </a:cubicBezTo>
                  <a:cubicBezTo>
                    <a:pt x="66719" y="11718"/>
                    <a:pt x="67177" y="12318"/>
                    <a:pt x="67662" y="12909"/>
                  </a:cubicBezTo>
                  <a:lnTo>
                    <a:pt x="67750" y="13014"/>
                  </a:lnTo>
                  <a:cubicBezTo>
                    <a:pt x="68747" y="14240"/>
                    <a:pt x="69787" y="15510"/>
                    <a:pt x="71357" y="16568"/>
                  </a:cubicBezTo>
                  <a:lnTo>
                    <a:pt x="71454" y="16629"/>
                  </a:lnTo>
                  <a:cubicBezTo>
                    <a:pt x="72917" y="17626"/>
                    <a:pt x="73887" y="18278"/>
                    <a:pt x="75051" y="18384"/>
                  </a:cubicBezTo>
                  <a:cubicBezTo>
                    <a:pt x="76215" y="18490"/>
                    <a:pt x="76603" y="18666"/>
                    <a:pt x="77793" y="20165"/>
                  </a:cubicBezTo>
                  <a:lnTo>
                    <a:pt x="77802" y="20183"/>
                  </a:lnTo>
                  <a:cubicBezTo>
                    <a:pt x="77987" y="20765"/>
                    <a:pt x="78172" y="21364"/>
                    <a:pt x="78357" y="21973"/>
                  </a:cubicBezTo>
                  <a:cubicBezTo>
                    <a:pt x="79521" y="25729"/>
                    <a:pt x="80844" y="29978"/>
                    <a:pt x="83057" y="33920"/>
                  </a:cubicBezTo>
                  <a:cubicBezTo>
                    <a:pt x="84670" y="36794"/>
                    <a:pt x="87906" y="41555"/>
                    <a:pt x="89731" y="41141"/>
                  </a:cubicBezTo>
                  <a:lnTo>
                    <a:pt x="89758" y="41255"/>
                  </a:lnTo>
                  <a:cubicBezTo>
                    <a:pt x="89669" y="41273"/>
                    <a:pt x="89581" y="41282"/>
                    <a:pt x="89493" y="412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258175" y="3617825"/>
              <a:ext cx="2240850" cy="1036250"/>
            </a:xfrm>
            <a:custGeom>
              <a:avLst/>
              <a:gdLst/>
              <a:ahLst/>
              <a:cxnLst/>
              <a:rect l="l" t="t" r="r" b="b"/>
              <a:pathLst>
                <a:path w="89634" h="41450" extrusionOk="0">
                  <a:moveTo>
                    <a:pt x="89255" y="41026"/>
                  </a:moveTo>
                  <a:cubicBezTo>
                    <a:pt x="86715" y="41026"/>
                    <a:pt x="82862" y="34590"/>
                    <a:pt x="82404" y="33823"/>
                  </a:cubicBezTo>
                  <a:cubicBezTo>
                    <a:pt x="79926" y="29599"/>
                    <a:pt x="78586" y="24997"/>
                    <a:pt x="77414" y="20923"/>
                  </a:cubicBezTo>
                  <a:cubicBezTo>
                    <a:pt x="77308" y="20562"/>
                    <a:pt x="77202" y="20200"/>
                    <a:pt x="77096" y="19839"/>
                  </a:cubicBezTo>
                  <a:cubicBezTo>
                    <a:pt x="75959" y="18331"/>
                    <a:pt x="75633" y="18146"/>
                    <a:pt x="74610" y="17961"/>
                  </a:cubicBezTo>
                  <a:cubicBezTo>
                    <a:pt x="73596" y="17767"/>
                    <a:pt x="72723" y="17106"/>
                    <a:pt x="71515" y="16206"/>
                  </a:cubicBezTo>
                  <a:cubicBezTo>
                    <a:pt x="71383" y="16109"/>
                    <a:pt x="71242" y="16004"/>
                    <a:pt x="71101" y="15907"/>
                  </a:cubicBezTo>
                  <a:cubicBezTo>
                    <a:pt x="69725" y="14875"/>
                    <a:pt x="68764" y="13702"/>
                    <a:pt x="67838" y="12556"/>
                  </a:cubicBezTo>
                  <a:lnTo>
                    <a:pt x="67539" y="12195"/>
                  </a:lnTo>
                  <a:cubicBezTo>
                    <a:pt x="67177" y="11745"/>
                    <a:pt x="66816" y="11286"/>
                    <a:pt x="66472" y="10846"/>
                  </a:cubicBezTo>
                  <a:cubicBezTo>
                    <a:pt x="64990" y="8959"/>
                    <a:pt x="63580" y="7169"/>
                    <a:pt x="61296" y="5652"/>
                  </a:cubicBezTo>
                  <a:cubicBezTo>
                    <a:pt x="57337" y="3034"/>
                    <a:pt x="51262" y="2760"/>
                    <a:pt x="47471" y="5026"/>
                  </a:cubicBezTo>
                  <a:cubicBezTo>
                    <a:pt x="45558" y="6164"/>
                    <a:pt x="43812" y="7425"/>
                    <a:pt x="42119" y="8641"/>
                  </a:cubicBezTo>
                  <a:cubicBezTo>
                    <a:pt x="38248" y="11428"/>
                    <a:pt x="34598" y="14064"/>
                    <a:pt x="30163" y="14170"/>
                  </a:cubicBezTo>
                  <a:cubicBezTo>
                    <a:pt x="29317" y="14187"/>
                    <a:pt x="28603" y="14178"/>
                    <a:pt x="27880" y="14055"/>
                  </a:cubicBezTo>
                  <a:cubicBezTo>
                    <a:pt x="24432" y="13455"/>
                    <a:pt x="21073" y="11577"/>
                    <a:pt x="17185" y="9417"/>
                  </a:cubicBezTo>
                  <a:cubicBezTo>
                    <a:pt x="14936" y="8156"/>
                    <a:pt x="12617" y="6869"/>
                    <a:pt x="10061" y="5696"/>
                  </a:cubicBezTo>
                  <a:lnTo>
                    <a:pt x="9232" y="5317"/>
                  </a:lnTo>
                  <a:cubicBezTo>
                    <a:pt x="3959" y="2919"/>
                    <a:pt x="150" y="1182"/>
                    <a:pt x="0" y="18"/>
                  </a:cubicBezTo>
                  <a:lnTo>
                    <a:pt x="115" y="1"/>
                  </a:lnTo>
                  <a:cubicBezTo>
                    <a:pt x="256" y="1103"/>
                    <a:pt x="4233" y="2919"/>
                    <a:pt x="9276" y="5220"/>
                  </a:cubicBezTo>
                  <a:lnTo>
                    <a:pt x="10113" y="5608"/>
                  </a:lnTo>
                  <a:cubicBezTo>
                    <a:pt x="12670" y="6772"/>
                    <a:pt x="14998" y="8068"/>
                    <a:pt x="17246" y="9320"/>
                  </a:cubicBezTo>
                  <a:cubicBezTo>
                    <a:pt x="21126" y="11489"/>
                    <a:pt x="24476" y="13358"/>
                    <a:pt x="27906" y="13949"/>
                  </a:cubicBezTo>
                  <a:cubicBezTo>
                    <a:pt x="28620" y="14073"/>
                    <a:pt x="29326" y="14090"/>
                    <a:pt x="30163" y="14064"/>
                  </a:cubicBezTo>
                  <a:cubicBezTo>
                    <a:pt x="34563" y="13949"/>
                    <a:pt x="38204" y="11331"/>
                    <a:pt x="42057" y="8553"/>
                  </a:cubicBezTo>
                  <a:cubicBezTo>
                    <a:pt x="43750" y="7336"/>
                    <a:pt x="45505" y="6076"/>
                    <a:pt x="47418" y="4929"/>
                  </a:cubicBezTo>
                  <a:cubicBezTo>
                    <a:pt x="51245" y="2646"/>
                    <a:pt x="57364" y="2919"/>
                    <a:pt x="61358" y="5564"/>
                  </a:cubicBezTo>
                  <a:cubicBezTo>
                    <a:pt x="63659" y="7090"/>
                    <a:pt x="65070" y="8879"/>
                    <a:pt x="66560" y="10775"/>
                  </a:cubicBezTo>
                  <a:cubicBezTo>
                    <a:pt x="66904" y="11216"/>
                    <a:pt x="67256" y="11674"/>
                    <a:pt x="67627" y="12115"/>
                  </a:cubicBezTo>
                  <a:lnTo>
                    <a:pt x="67926" y="12486"/>
                  </a:lnTo>
                  <a:cubicBezTo>
                    <a:pt x="68843" y="13623"/>
                    <a:pt x="69796" y="14796"/>
                    <a:pt x="71171" y="15810"/>
                  </a:cubicBezTo>
                  <a:lnTo>
                    <a:pt x="71577" y="16118"/>
                  </a:lnTo>
                  <a:cubicBezTo>
                    <a:pt x="72776" y="17009"/>
                    <a:pt x="73631" y="17661"/>
                    <a:pt x="74636" y="17846"/>
                  </a:cubicBezTo>
                  <a:cubicBezTo>
                    <a:pt x="75668" y="18040"/>
                    <a:pt x="76029" y="18243"/>
                    <a:pt x="77193" y="19777"/>
                  </a:cubicBezTo>
                  <a:lnTo>
                    <a:pt x="77202" y="19795"/>
                  </a:lnTo>
                  <a:cubicBezTo>
                    <a:pt x="77308" y="20156"/>
                    <a:pt x="77414" y="20527"/>
                    <a:pt x="77519" y="20897"/>
                  </a:cubicBezTo>
                  <a:cubicBezTo>
                    <a:pt x="78692" y="24953"/>
                    <a:pt x="80023" y="29546"/>
                    <a:pt x="82501" y="33761"/>
                  </a:cubicBezTo>
                  <a:cubicBezTo>
                    <a:pt x="84211" y="36671"/>
                    <a:pt x="87632" y="41449"/>
                    <a:pt x="89607" y="40867"/>
                  </a:cubicBezTo>
                  <a:lnTo>
                    <a:pt x="89634" y="40973"/>
                  </a:lnTo>
                  <a:cubicBezTo>
                    <a:pt x="89510" y="41008"/>
                    <a:pt x="89378" y="41026"/>
                    <a:pt x="89255" y="410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257300" y="3620925"/>
              <a:ext cx="2237775" cy="1034025"/>
            </a:xfrm>
            <a:custGeom>
              <a:avLst/>
              <a:gdLst/>
              <a:ahLst/>
              <a:cxnLst/>
              <a:rect l="l" t="t" r="r" b="b"/>
              <a:pathLst>
                <a:path w="89511" h="41361" extrusionOk="0">
                  <a:moveTo>
                    <a:pt x="88999" y="40796"/>
                  </a:moveTo>
                  <a:cubicBezTo>
                    <a:pt x="86292" y="40796"/>
                    <a:pt x="82324" y="34457"/>
                    <a:pt x="81857" y="33690"/>
                  </a:cubicBezTo>
                  <a:cubicBezTo>
                    <a:pt x="79115" y="29220"/>
                    <a:pt x="77792" y="24291"/>
                    <a:pt x="76620" y="19944"/>
                  </a:cubicBezTo>
                  <a:lnTo>
                    <a:pt x="76496" y="19477"/>
                  </a:lnTo>
                  <a:cubicBezTo>
                    <a:pt x="75429" y="17996"/>
                    <a:pt x="75130" y="17731"/>
                    <a:pt x="74186" y="17440"/>
                  </a:cubicBezTo>
                  <a:cubicBezTo>
                    <a:pt x="73322" y="17176"/>
                    <a:pt x="72590" y="16567"/>
                    <a:pt x="71576" y="15721"/>
                  </a:cubicBezTo>
                  <a:cubicBezTo>
                    <a:pt x="71374" y="15544"/>
                    <a:pt x="71153" y="15359"/>
                    <a:pt x="70915" y="15165"/>
                  </a:cubicBezTo>
                  <a:cubicBezTo>
                    <a:pt x="69725" y="14195"/>
                    <a:pt x="68861" y="13102"/>
                    <a:pt x="68023" y="12053"/>
                  </a:cubicBezTo>
                  <a:cubicBezTo>
                    <a:pt x="67847" y="11841"/>
                    <a:pt x="67679" y="11630"/>
                    <a:pt x="67512" y="11418"/>
                  </a:cubicBezTo>
                  <a:cubicBezTo>
                    <a:pt x="67283" y="11145"/>
                    <a:pt x="67062" y="10871"/>
                    <a:pt x="66851" y="10598"/>
                  </a:cubicBezTo>
                  <a:cubicBezTo>
                    <a:pt x="65228" y="8588"/>
                    <a:pt x="63703" y="6683"/>
                    <a:pt x="61208" y="5158"/>
                  </a:cubicBezTo>
                  <a:cubicBezTo>
                    <a:pt x="57249" y="2725"/>
                    <a:pt x="51244" y="2566"/>
                    <a:pt x="47541" y="4788"/>
                  </a:cubicBezTo>
                  <a:cubicBezTo>
                    <a:pt x="45505" y="6013"/>
                    <a:pt x="43671" y="7389"/>
                    <a:pt x="41890" y="8711"/>
                  </a:cubicBezTo>
                  <a:cubicBezTo>
                    <a:pt x="38160" y="11506"/>
                    <a:pt x="34633" y="14143"/>
                    <a:pt x="30313" y="14416"/>
                  </a:cubicBezTo>
                  <a:cubicBezTo>
                    <a:pt x="29546" y="14478"/>
                    <a:pt x="28770" y="14469"/>
                    <a:pt x="28003" y="14381"/>
                  </a:cubicBezTo>
                  <a:cubicBezTo>
                    <a:pt x="24247" y="13869"/>
                    <a:pt x="20491" y="11868"/>
                    <a:pt x="16126" y="9540"/>
                  </a:cubicBezTo>
                  <a:cubicBezTo>
                    <a:pt x="14143" y="8473"/>
                    <a:pt x="12088" y="7380"/>
                    <a:pt x="9893" y="6357"/>
                  </a:cubicBezTo>
                  <a:cubicBezTo>
                    <a:pt x="4488" y="3844"/>
                    <a:pt x="27" y="1622"/>
                    <a:pt x="0" y="0"/>
                  </a:cubicBezTo>
                  <a:lnTo>
                    <a:pt x="106" y="0"/>
                  </a:lnTo>
                  <a:cubicBezTo>
                    <a:pt x="132" y="1561"/>
                    <a:pt x="4576" y="3756"/>
                    <a:pt x="9937" y="6260"/>
                  </a:cubicBezTo>
                  <a:cubicBezTo>
                    <a:pt x="12132" y="7283"/>
                    <a:pt x="14195" y="8385"/>
                    <a:pt x="16179" y="9443"/>
                  </a:cubicBezTo>
                  <a:cubicBezTo>
                    <a:pt x="20526" y="11762"/>
                    <a:pt x="24282" y="13772"/>
                    <a:pt x="28020" y="14275"/>
                  </a:cubicBezTo>
                  <a:cubicBezTo>
                    <a:pt x="28779" y="14363"/>
                    <a:pt x="29546" y="14372"/>
                    <a:pt x="30304" y="14310"/>
                  </a:cubicBezTo>
                  <a:cubicBezTo>
                    <a:pt x="34598" y="14037"/>
                    <a:pt x="38107" y="11409"/>
                    <a:pt x="41828" y="8632"/>
                  </a:cubicBezTo>
                  <a:cubicBezTo>
                    <a:pt x="43600" y="7301"/>
                    <a:pt x="45443" y="5925"/>
                    <a:pt x="47480" y="4700"/>
                  </a:cubicBezTo>
                  <a:cubicBezTo>
                    <a:pt x="49322" y="3589"/>
                    <a:pt x="51765" y="3024"/>
                    <a:pt x="54357" y="3113"/>
                  </a:cubicBezTo>
                  <a:cubicBezTo>
                    <a:pt x="56887" y="3192"/>
                    <a:pt x="59347" y="3880"/>
                    <a:pt x="61261" y="5061"/>
                  </a:cubicBezTo>
                  <a:cubicBezTo>
                    <a:pt x="63773" y="6604"/>
                    <a:pt x="65308" y="8509"/>
                    <a:pt x="66930" y="10528"/>
                  </a:cubicBezTo>
                  <a:cubicBezTo>
                    <a:pt x="67150" y="10801"/>
                    <a:pt x="67371" y="11074"/>
                    <a:pt x="67591" y="11356"/>
                  </a:cubicBezTo>
                  <a:cubicBezTo>
                    <a:pt x="67759" y="11559"/>
                    <a:pt x="67935" y="11771"/>
                    <a:pt x="68103" y="11991"/>
                  </a:cubicBezTo>
                  <a:cubicBezTo>
                    <a:pt x="68940" y="13032"/>
                    <a:pt x="69804" y="14116"/>
                    <a:pt x="70986" y="15086"/>
                  </a:cubicBezTo>
                  <a:cubicBezTo>
                    <a:pt x="71215" y="15280"/>
                    <a:pt x="71435" y="15456"/>
                    <a:pt x="71647" y="15641"/>
                  </a:cubicBezTo>
                  <a:cubicBezTo>
                    <a:pt x="72643" y="16479"/>
                    <a:pt x="73366" y="17079"/>
                    <a:pt x="74222" y="17343"/>
                  </a:cubicBezTo>
                  <a:cubicBezTo>
                    <a:pt x="75183" y="17634"/>
                    <a:pt x="75509" y="17925"/>
                    <a:pt x="76585" y="19424"/>
                  </a:cubicBezTo>
                  <a:lnTo>
                    <a:pt x="76593" y="19442"/>
                  </a:lnTo>
                  <a:lnTo>
                    <a:pt x="76726" y="19918"/>
                  </a:lnTo>
                  <a:cubicBezTo>
                    <a:pt x="77889" y="24256"/>
                    <a:pt x="79212" y="29176"/>
                    <a:pt x="81945" y="33628"/>
                  </a:cubicBezTo>
                  <a:cubicBezTo>
                    <a:pt x="83744" y="36573"/>
                    <a:pt x="87368" y="41361"/>
                    <a:pt x="89475" y="40611"/>
                  </a:cubicBezTo>
                  <a:lnTo>
                    <a:pt x="89510" y="40717"/>
                  </a:lnTo>
                  <a:cubicBezTo>
                    <a:pt x="89352" y="40770"/>
                    <a:pt x="89175" y="40796"/>
                    <a:pt x="88999" y="407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254200" y="3624000"/>
              <a:ext cx="2237350" cy="1031625"/>
            </a:xfrm>
            <a:custGeom>
              <a:avLst/>
              <a:gdLst/>
              <a:ahLst/>
              <a:cxnLst/>
              <a:rect l="l" t="t" r="r" b="b"/>
              <a:pathLst>
                <a:path w="89494" h="41265" extrusionOk="0">
                  <a:moveTo>
                    <a:pt x="88832" y="40576"/>
                  </a:moveTo>
                  <a:cubicBezTo>
                    <a:pt x="85966" y="40576"/>
                    <a:pt x="81884" y="34316"/>
                    <a:pt x="81390" y="33549"/>
                  </a:cubicBezTo>
                  <a:cubicBezTo>
                    <a:pt x="78410" y="28867"/>
                    <a:pt x="77123" y="23683"/>
                    <a:pt x="75994" y="19116"/>
                  </a:cubicBezTo>
                  <a:cubicBezTo>
                    <a:pt x="75024" y="17705"/>
                    <a:pt x="74742" y="17308"/>
                    <a:pt x="73861" y="16929"/>
                  </a:cubicBezTo>
                  <a:cubicBezTo>
                    <a:pt x="73129" y="16612"/>
                    <a:pt x="72485" y="16003"/>
                    <a:pt x="71683" y="15236"/>
                  </a:cubicBezTo>
                  <a:cubicBezTo>
                    <a:pt x="71418" y="14981"/>
                    <a:pt x="71136" y="14725"/>
                    <a:pt x="70836" y="14443"/>
                  </a:cubicBezTo>
                  <a:cubicBezTo>
                    <a:pt x="69822" y="13526"/>
                    <a:pt x="69055" y="12538"/>
                    <a:pt x="68306" y="11577"/>
                  </a:cubicBezTo>
                  <a:cubicBezTo>
                    <a:pt x="68059" y="11260"/>
                    <a:pt x="67821" y="10960"/>
                    <a:pt x="67583" y="10660"/>
                  </a:cubicBezTo>
                  <a:lnTo>
                    <a:pt x="67433" y="10484"/>
                  </a:lnTo>
                  <a:cubicBezTo>
                    <a:pt x="65661" y="8297"/>
                    <a:pt x="63977" y="6234"/>
                    <a:pt x="61208" y="4665"/>
                  </a:cubicBezTo>
                  <a:cubicBezTo>
                    <a:pt x="57241" y="2416"/>
                    <a:pt x="51307" y="2372"/>
                    <a:pt x="47701" y="4559"/>
                  </a:cubicBezTo>
                  <a:cubicBezTo>
                    <a:pt x="45558" y="5855"/>
                    <a:pt x="43645" y="7345"/>
                    <a:pt x="41784" y="8791"/>
                  </a:cubicBezTo>
                  <a:cubicBezTo>
                    <a:pt x="38178" y="11595"/>
                    <a:pt x="34775" y="14240"/>
                    <a:pt x="30552" y="14663"/>
                  </a:cubicBezTo>
                  <a:cubicBezTo>
                    <a:pt x="29776" y="14760"/>
                    <a:pt x="29000" y="14778"/>
                    <a:pt x="28224" y="14716"/>
                  </a:cubicBezTo>
                  <a:cubicBezTo>
                    <a:pt x="24097" y="14311"/>
                    <a:pt x="19627" y="12009"/>
                    <a:pt x="14901" y="9576"/>
                  </a:cubicBezTo>
                  <a:cubicBezTo>
                    <a:pt x="13261" y="8729"/>
                    <a:pt x="11569" y="7865"/>
                    <a:pt x="9823" y="7028"/>
                  </a:cubicBezTo>
                  <a:cubicBezTo>
                    <a:pt x="3915" y="4206"/>
                    <a:pt x="1" y="1940"/>
                    <a:pt x="98" y="1"/>
                  </a:cubicBezTo>
                  <a:lnTo>
                    <a:pt x="212" y="9"/>
                  </a:lnTo>
                  <a:cubicBezTo>
                    <a:pt x="106" y="1993"/>
                    <a:pt x="4797" y="4506"/>
                    <a:pt x="9867" y="6922"/>
                  </a:cubicBezTo>
                  <a:cubicBezTo>
                    <a:pt x="11621" y="7760"/>
                    <a:pt x="13314" y="8632"/>
                    <a:pt x="14954" y="9479"/>
                  </a:cubicBezTo>
                  <a:cubicBezTo>
                    <a:pt x="19671" y="11912"/>
                    <a:pt x="24133" y="14205"/>
                    <a:pt x="28233" y="14610"/>
                  </a:cubicBezTo>
                  <a:cubicBezTo>
                    <a:pt x="29000" y="14663"/>
                    <a:pt x="29776" y="14646"/>
                    <a:pt x="30543" y="14557"/>
                  </a:cubicBezTo>
                  <a:cubicBezTo>
                    <a:pt x="34731" y="14134"/>
                    <a:pt x="38125" y="11498"/>
                    <a:pt x="41723" y="8703"/>
                  </a:cubicBezTo>
                  <a:cubicBezTo>
                    <a:pt x="43574" y="7257"/>
                    <a:pt x="45496" y="5767"/>
                    <a:pt x="47648" y="4471"/>
                  </a:cubicBezTo>
                  <a:cubicBezTo>
                    <a:pt x="49446" y="3377"/>
                    <a:pt x="51836" y="2796"/>
                    <a:pt x="54384" y="2831"/>
                  </a:cubicBezTo>
                  <a:cubicBezTo>
                    <a:pt x="56897" y="2857"/>
                    <a:pt x="59339" y="3474"/>
                    <a:pt x="61261" y="4568"/>
                  </a:cubicBezTo>
                  <a:cubicBezTo>
                    <a:pt x="64056" y="6146"/>
                    <a:pt x="65740" y="8218"/>
                    <a:pt x="67521" y="10405"/>
                  </a:cubicBezTo>
                  <a:lnTo>
                    <a:pt x="67662" y="10590"/>
                  </a:lnTo>
                  <a:cubicBezTo>
                    <a:pt x="67909" y="10881"/>
                    <a:pt x="68147" y="11189"/>
                    <a:pt x="68394" y="11507"/>
                  </a:cubicBezTo>
                  <a:cubicBezTo>
                    <a:pt x="69135" y="12459"/>
                    <a:pt x="69911" y="13455"/>
                    <a:pt x="70907" y="14363"/>
                  </a:cubicBezTo>
                  <a:cubicBezTo>
                    <a:pt x="71216" y="14637"/>
                    <a:pt x="71489" y="14901"/>
                    <a:pt x="71753" y="15157"/>
                  </a:cubicBezTo>
                  <a:cubicBezTo>
                    <a:pt x="72556" y="15915"/>
                    <a:pt x="73191" y="16515"/>
                    <a:pt x="73905" y="16823"/>
                  </a:cubicBezTo>
                  <a:cubicBezTo>
                    <a:pt x="74822" y="17220"/>
                    <a:pt x="75113" y="17617"/>
                    <a:pt x="76091" y="19063"/>
                  </a:cubicBezTo>
                  <a:lnTo>
                    <a:pt x="76100" y="19081"/>
                  </a:lnTo>
                  <a:cubicBezTo>
                    <a:pt x="77229" y="23648"/>
                    <a:pt x="78516" y="28823"/>
                    <a:pt x="81496" y="33496"/>
                  </a:cubicBezTo>
                  <a:cubicBezTo>
                    <a:pt x="83392" y="36468"/>
                    <a:pt x="87201" y="41264"/>
                    <a:pt x="89449" y="40347"/>
                  </a:cubicBezTo>
                  <a:lnTo>
                    <a:pt x="89493" y="40453"/>
                  </a:lnTo>
                  <a:cubicBezTo>
                    <a:pt x="89282" y="40541"/>
                    <a:pt x="89061" y="40576"/>
                    <a:pt x="88832" y="405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252450" y="3626875"/>
              <a:ext cx="2235350" cy="1014625"/>
            </a:xfrm>
            <a:custGeom>
              <a:avLst/>
              <a:gdLst/>
              <a:ahLst/>
              <a:cxnLst/>
              <a:rect l="l" t="t" r="r" b="b"/>
              <a:pathLst>
                <a:path w="89414" h="40585" extrusionOk="0">
                  <a:moveTo>
                    <a:pt x="88602" y="40364"/>
                  </a:moveTo>
                  <a:cubicBezTo>
                    <a:pt x="85578" y="40364"/>
                    <a:pt x="81390" y="34192"/>
                    <a:pt x="80887" y="33425"/>
                  </a:cubicBezTo>
                  <a:cubicBezTo>
                    <a:pt x="78939" y="30481"/>
                    <a:pt x="78031" y="27245"/>
                    <a:pt x="77158" y="24106"/>
                  </a:cubicBezTo>
                  <a:cubicBezTo>
                    <a:pt x="76629" y="22219"/>
                    <a:pt x="76135" y="20438"/>
                    <a:pt x="75430" y="18754"/>
                  </a:cubicBezTo>
                  <a:cubicBezTo>
                    <a:pt x="74768" y="17185"/>
                    <a:pt x="74257" y="16876"/>
                    <a:pt x="73472" y="16409"/>
                  </a:cubicBezTo>
                  <a:cubicBezTo>
                    <a:pt x="72864" y="16047"/>
                    <a:pt x="72335" y="15483"/>
                    <a:pt x="71673" y="14760"/>
                  </a:cubicBezTo>
                  <a:cubicBezTo>
                    <a:pt x="71383" y="14442"/>
                    <a:pt x="71047" y="14090"/>
                    <a:pt x="70686" y="13719"/>
                  </a:cubicBezTo>
                  <a:cubicBezTo>
                    <a:pt x="69848" y="12873"/>
                    <a:pt x="69178" y="11982"/>
                    <a:pt x="68526" y="11118"/>
                  </a:cubicBezTo>
                  <a:cubicBezTo>
                    <a:pt x="68208" y="10686"/>
                    <a:pt x="67900" y="10290"/>
                    <a:pt x="67582" y="9893"/>
                  </a:cubicBezTo>
                  <a:cubicBezTo>
                    <a:pt x="65757" y="7636"/>
                    <a:pt x="64003" y="5643"/>
                    <a:pt x="61155" y="4162"/>
                  </a:cubicBezTo>
                  <a:cubicBezTo>
                    <a:pt x="57117" y="2072"/>
                    <a:pt x="51377" y="2143"/>
                    <a:pt x="47797" y="4329"/>
                  </a:cubicBezTo>
                  <a:cubicBezTo>
                    <a:pt x="45558" y="5696"/>
                    <a:pt x="43565" y="7301"/>
                    <a:pt x="41643" y="8852"/>
                  </a:cubicBezTo>
                  <a:cubicBezTo>
                    <a:pt x="38160" y="11674"/>
                    <a:pt x="34863" y="14337"/>
                    <a:pt x="30727" y="14910"/>
                  </a:cubicBezTo>
                  <a:cubicBezTo>
                    <a:pt x="29951" y="15033"/>
                    <a:pt x="29158" y="15077"/>
                    <a:pt x="28373" y="15042"/>
                  </a:cubicBezTo>
                  <a:cubicBezTo>
                    <a:pt x="23788" y="14760"/>
                    <a:pt x="18666" y="12176"/>
                    <a:pt x="13243" y="9461"/>
                  </a:cubicBezTo>
                  <a:cubicBezTo>
                    <a:pt x="12079" y="8879"/>
                    <a:pt x="10889" y="8279"/>
                    <a:pt x="9681" y="7689"/>
                  </a:cubicBezTo>
                  <a:cubicBezTo>
                    <a:pt x="6498" y="6137"/>
                    <a:pt x="4294" y="4885"/>
                    <a:pt x="2751" y="3730"/>
                  </a:cubicBezTo>
                  <a:cubicBezTo>
                    <a:pt x="882" y="2337"/>
                    <a:pt x="27" y="1111"/>
                    <a:pt x="132" y="0"/>
                  </a:cubicBezTo>
                  <a:lnTo>
                    <a:pt x="238" y="9"/>
                  </a:lnTo>
                  <a:cubicBezTo>
                    <a:pt x="0" y="2513"/>
                    <a:pt x="5184" y="5379"/>
                    <a:pt x="9725" y="7592"/>
                  </a:cubicBezTo>
                  <a:cubicBezTo>
                    <a:pt x="10942" y="8174"/>
                    <a:pt x="12132" y="8782"/>
                    <a:pt x="13287" y="9364"/>
                  </a:cubicBezTo>
                  <a:cubicBezTo>
                    <a:pt x="18701" y="12079"/>
                    <a:pt x="23815" y="14654"/>
                    <a:pt x="28373" y="14936"/>
                  </a:cubicBezTo>
                  <a:cubicBezTo>
                    <a:pt x="29158" y="14971"/>
                    <a:pt x="29934" y="14927"/>
                    <a:pt x="30710" y="14804"/>
                  </a:cubicBezTo>
                  <a:cubicBezTo>
                    <a:pt x="34810" y="14231"/>
                    <a:pt x="38090" y="11577"/>
                    <a:pt x="41572" y="8764"/>
                  </a:cubicBezTo>
                  <a:cubicBezTo>
                    <a:pt x="43494" y="7212"/>
                    <a:pt x="45487" y="5608"/>
                    <a:pt x="47744" y="4232"/>
                  </a:cubicBezTo>
                  <a:cubicBezTo>
                    <a:pt x="51350" y="2028"/>
                    <a:pt x="57134" y="1958"/>
                    <a:pt x="61199" y="4065"/>
                  </a:cubicBezTo>
                  <a:cubicBezTo>
                    <a:pt x="64073" y="5555"/>
                    <a:pt x="65828" y="7556"/>
                    <a:pt x="67671" y="9822"/>
                  </a:cubicBezTo>
                  <a:cubicBezTo>
                    <a:pt x="67988" y="10219"/>
                    <a:pt x="68297" y="10616"/>
                    <a:pt x="68614" y="11048"/>
                  </a:cubicBezTo>
                  <a:cubicBezTo>
                    <a:pt x="69258" y="11912"/>
                    <a:pt x="69937" y="12802"/>
                    <a:pt x="70756" y="13640"/>
                  </a:cubicBezTo>
                  <a:cubicBezTo>
                    <a:pt x="71127" y="14010"/>
                    <a:pt x="71453" y="14363"/>
                    <a:pt x="71753" y="14680"/>
                  </a:cubicBezTo>
                  <a:cubicBezTo>
                    <a:pt x="72414" y="15403"/>
                    <a:pt x="72934" y="15968"/>
                    <a:pt x="73534" y="16320"/>
                  </a:cubicBezTo>
                  <a:cubicBezTo>
                    <a:pt x="74301" y="16779"/>
                    <a:pt x="74865" y="17114"/>
                    <a:pt x="75535" y="18710"/>
                  </a:cubicBezTo>
                  <a:cubicBezTo>
                    <a:pt x="76241" y="20403"/>
                    <a:pt x="76734" y="22184"/>
                    <a:pt x="77263" y="24071"/>
                  </a:cubicBezTo>
                  <a:cubicBezTo>
                    <a:pt x="78136" y="27201"/>
                    <a:pt x="79036" y="30436"/>
                    <a:pt x="80975" y="33364"/>
                  </a:cubicBezTo>
                  <a:cubicBezTo>
                    <a:pt x="81575" y="34263"/>
                    <a:pt x="83153" y="36529"/>
                    <a:pt x="85014" y="38266"/>
                  </a:cubicBezTo>
                  <a:cubicBezTo>
                    <a:pt x="86830" y="39959"/>
                    <a:pt x="88293" y="40585"/>
                    <a:pt x="89369" y="40100"/>
                  </a:cubicBezTo>
                  <a:lnTo>
                    <a:pt x="89413" y="40197"/>
                  </a:lnTo>
                  <a:cubicBezTo>
                    <a:pt x="89158" y="40311"/>
                    <a:pt x="88875" y="40373"/>
                    <a:pt x="88602" y="403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247375" y="3629725"/>
              <a:ext cx="2236450" cy="1034050"/>
            </a:xfrm>
            <a:custGeom>
              <a:avLst/>
              <a:gdLst/>
              <a:ahLst/>
              <a:cxnLst/>
              <a:rect l="l" t="t" r="r" b="b"/>
              <a:pathLst>
                <a:path w="89458" h="41362" extrusionOk="0">
                  <a:moveTo>
                    <a:pt x="88496" y="40162"/>
                  </a:moveTo>
                  <a:cubicBezTo>
                    <a:pt x="85322" y="40162"/>
                    <a:pt x="81020" y="34070"/>
                    <a:pt x="80499" y="33303"/>
                  </a:cubicBezTo>
                  <a:cubicBezTo>
                    <a:pt x="78392" y="30234"/>
                    <a:pt x="77466" y="26822"/>
                    <a:pt x="76576" y="23525"/>
                  </a:cubicBezTo>
                  <a:cubicBezTo>
                    <a:pt x="76091" y="21726"/>
                    <a:pt x="75633" y="20033"/>
                    <a:pt x="74998" y="18402"/>
                  </a:cubicBezTo>
                  <a:cubicBezTo>
                    <a:pt x="74407" y="16894"/>
                    <a:pt x="73940" y="16471"/>
                    <a:pt x="73208" y="15907"/>
                  </a:cubicBezTo>
                  <a:cubicBezTo>
                    <a:pt x="72714" y="15510"/>
                    <a:pt x="72256" y="14946"/>
                    <a:pt x="71735" y="14293"/>
                  </a:cubicBezTo>
                  <a:cubicBezTo>
                    <a:pt x="71427" y="13896"/>
                    <a:pt x="71074" y="13456"/>
                    <a:pt x="70669" y="12988"/>
                  </a:cubicBezTo>
                  <a:cubicBezTo>
                    <a:pt x="70025" y="12248"/>
                    <a:pt x="69434" y="11481"/>
                    <a:pt x="68870" y="10678"/>
                  </a:cubicBezTo>
                  <a:cubicBezTo>
                    <a:pt x="68482" y="10132"/>
                    <a:pt x="68112" y="9620"/>
                    <a:pt x="67724" y="9135"/>
                  </a:cubicBezTo>
                  <a:cubicBezTo>
                    <a:pt x="65846" y="6808"/>
                    <a:pt x="64021" y="4991"/>
                    <a:pt x="61226" y="3677"/>
                  </a:cubicBezTo>
                  <a:cubicBezTo>
                    <a:pt x="57187" y="1773"/>
                    <a:pt x="51518" y="1958"/>
                    <a:pt x="48026" y="4101"/>
                  </a:cubicBezTo>
                  <a:cubicBezTo>
                    <a:pt x="45690" y="5529"/>
                    <a:pt x="43644" y="7257"/>
                    <a:pt x="41661" y="8924"/>
                  </a:cubicBezTo>
                  <a:cubicBezTo>
                    <a:pt x="38275" y="11771"/>
                    <a:pt x="35083" y="14452"/>
                    <a:pt x="31036" y="15166"/>
                  </a:cubicBezTo>
                  <a:cubicBezTo>
                    <a:pt x="30251" y="15289"/>
                    <a:pt x="29458" y="15360"/>
                    <a:pt x="28664" y="15386"/>
                  </a:cubicBezTo>
                  <a:cubicBezTo>
                    <a:pt x="28506" y="15386"/>
                    <a:pt x="28356" y="15395"/>
                    <a:pt x="28206" y="15395"/>
                  </a:cubicBezTo>
                  <a:cubicBezTo>
                    <a:pt x="23515" y="15395"/>
                    <a:pt x="18190" y="12680"/>
                    <a:pt x="12565" y="9814"/>
                  </a:cubicBezTo>
                  <a:cubicBezTo>
                    <a:pt x="11621" y="9338"/>
                    <a:pt x="10651" y="8835"/>
                    <a:pt x="9681" y="8359"/>
                  </a:cubicBezTo>
                  <a:cubicBezTo>
                    <a:pt x="2980" y="5026"/>
                    <a:pt x="0" y="2373"/>
                    <a:pt x="309" y="1"/>
                  </a:cubicBezTo>
                  <a:lnTo>
                    <a:pt x="424" y="18"/>
                  </a:lnTo>
                  <a:cubicBezTo>
                    <a:pt x="124" y="2329"/>
                    <a:pt x="3086" y="4947"/>
                    <a:pt x="9734" y="8262"/>
                  </a:cubicBezTo>
                  <a:cubicBezTo>
                    <a:pt x="10704" y="8738"/>
                    <a:pt x="11683" y="9241"/>
                    <a:pt x="12626" y="9717"/>
                  </a:cubicBezTo>
                  <a:cubicBezTo>
                    <a:pt x="18419" y="12671"/>
                    <a:pt x="23886" y="15457"/>
                    <a:pt x="28664" y="15272"/>
                  </a:cubicBezTo>
                  <a:cubicBezTo>
                    <a:pt x="29458" y="15254"/>
                    <a:pt x="30243" y="15175"/>
                    <a:pt x="31019" y="15051"/>
                  </a:cubicBezTo>
                  <a:cubicBezTo>
                    <a:pt x="35039" y="14346"/>
                    <a:pt x="38222" y="11675"/>
                    <a:pt x="41590" y="8835"/>
                  </a:cubicBezTo>
                  <a:cubicBezTo>
                    <a:pt x="43574" y="7169"/>
                    <a:pt x="45628" y="5441"/>
                    <a:pt x="47974" y="4004"/>
                  </a:cubicBezTo>
                  <a:cubicBezTo>
                    <a:pt x="51492" y="1844"/>
                    <a:pt x="57214" y="1658"/>
                    <a:pt x="61278" y="3572"/>
                  </a:cubicBezTo>
                  <a:cubicBezTo>
                    <a:pt x="64091" y="4894"/>
                    <a:pt x="65925" y="6728"/>
                    <a:pt x="67812" y="9065"/>
                  </a:cubicBezTo>
                  <a:cubicBezTo>
                    <a:pt x="68209" y="9550"/>
                    <a:pt x="68579" y="10061"/>
                    <a:pt x="68967" y="10608"/>
                  </a:cubicBezTo>
                  <a:cubicBezTo>
                    <a:pt x="69522" y="11401"/>
                    <a:pt x="70122" y="12177"/>
                    <a:pt x="70757" y="12909"/>
                  </a:cubicBezTo>
                  <a:cubicBezTo>
                    <a:pt x="71162" y="13376"/>
                    <a:pt x="71515" y="13826"/>
                    <a:pt x="71832" y="14214"/>
                  </a:cubicBezTo>
                  <a:cubicBezTo>
                    <a:pt x="72344" y="14866"/>
                    <a:pt x="72793" y="15431"/>
                    <a:pt x="73287" y="15810"/>
                  </a:cubicBezTo>
                  <a:cubicBezTo>
                    <a:pt x="74028" y="16392"/>
                    <a:pt x="74513" y="16824"/>
                    <a:pt x="75103" y="18349"/>
                  </a:cubicBezTo>
                  <a:cubicBezTo>
                    <a:pt x="75738" y="19989"/>
                    <a:pt x="76206" y="21691"/>
                    <a:pt x="76691" y="23489"/>
                  </a:cubicBezTo>
                  <a:cubicBezTo>
                    <a:pt x="77572" y="26778"/>
                    <a:pt x="78498" y="30181"/>
                    <a:pt x="80596" y="33232"/>
                  </a:cubicBezTo>
                  <a:cubicBezTo>
                    <a:pt x="81170" y="34070"/>
                    <a:pt x="86301" y="41361"/>
                    <a:pt x="89413" y="39845"/>
                  </a:cubicBezTo>
                  <a:lnTo>
                    <a:pt x="89458" y="39942"/>
                  </a:lnTo>
                  <a:cubicBezTo>
                    <a:pt x="89158" y="40092"/>
                    <a:pt x="88832" y="40162"/>
                    <a:pt x="88496" y="401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243850" y="3632825"/>
              <a:ext cx="2236225" cy="1032475"/>
            </a:xfrm>
            <a:custGeom>
              <a:avLst/>
              <a:gdLst/>
              <a:ahLst/>
              <a:cxnLst/>
              <a:rect l="l" t="t" r="r" b="b"/>
              <a:pathLst>
                <a:path w="89449" h="41299" extrusionOk="0">
                  <a:moveTo>
                    <a:pt x="88329" y="39950"/>
                  </a:moveTo>
                  <a:cubicBezTo>
                    <a:pt x="85005" y="39950"/>
                    <a:pt x="80596" y="33928"/>
                    <a:pt x="80059" y="33170"/>
                  </a:cubicBezTo>
                  <a:cubicBezTo>
                    <a:pt x="77775" y="29969"/>
                    <a:pt x="76840" y="26372"/>
                    <a:pt x="75932" y="22907"/>
                  </a:cubicBezTo>
                  <a:cubicBezTo>
                    <a:pt x="75491" y="21205"/>
                    <a:pt x="75077" y="19600"/>
                    <a:pt x="74513" y="18031"/>
                  </a:cubicBezTo>
                  <a:cubicBezTo>
                    <a:pt x="73975" y="16541"/>
                    <a:pt x="73516" y="16012"/>
                    <a:pt x="72899" y="15386"/>
                  </a:cubicBezTo>
                  <a:cubicBezTo>
                    <a:pt x="72494" y="14980"/>
                    <a:pt x="72132" y="14442"/>
                    <a:pt x="71718" y="13834"/>
                  </a:cubicBezTo>
                  <a:cubicBezTo>
                    <a:pt x="71391" y="13358"/>
                    <a:pt x="71030" y="12811"/>
                    <a:pt x="70589" y="12265"/>
                  </a:cubicBezTo>
                  <a:cubicBezTo>
                    <a:pt x="70069" y="11603"/>
                    <a:pt x="69610" y="10916"/>
                    <a:pt x="69161" y="10254"/>
                  </a:cubicBezTo>
                  <a:cubicBezTo>
                    <a:pt x="68711" y="9593"/>
                    <a:pt x="68279" y="8949"/>
                    <a:pt x="67803" y="8368"/>
                  </a:cubicBezTo>
                  <a:cubicBezTo>
                    <a:pt x="65740" y="5802"/>
                    <a:pt x="63782" y="4250"/>
                    <a:pt x="61243" y="3174"/>
                  </a:cubicBezTo>
                  <a:cubicBezTo>
                    <a:pt x="57205" y="1464"/>
                    <a:pt x="51606" y="1755"/>
                    <a:pt x="48203" y="3862"/>
                  </a:cubicBezTo>
                  <a:cubicBezTo>
                    <a:pt x="45778" y="5361"/>
                    <a:pt x="43680" y="7204"/>
                    <a:pt x="41643" y="8985"/>
                  </a:cubicBezTo>
                  <a:cubicBezTo>
                    <a:pt x="38363" y="11850"/>
                    <a:pt x="35259" y="14566"/>
                    <a:pt x="31283" y="15404"/>
                  </a:cubicBezTo>
                  <a:cubicBezTo>
                    <a:pt x="30489" y="15571"/>
                    <a:pt x="29696" y="15668"/>
                    <a:pt x="28885" y="15712"/>
                  </a:cubicBezTo>
                  <a:cubicBezTo>
                    <a:pt x="28611" y="15730"/>
                    <a:pt x="28338" y="15739"/>
                    <a:pt x="28056" y="15739"/>
                  </a:cubicBezTo>
                  <a:cubicBezTo>
                    <a:pt x="22836" y="15739"/>
                    <a:pt x="16567" y="12556"/>
                    <a:pt x="10492" y="9461"/>
                  </a:cubicBezTo>
                  <a:lnTo>
                    <a:pt x="9620" y="9020"/>
                  </a:lnTo>
                  <a:cubicBezTo>
                    <a:pt x="3007" y="5670"/>
                    <a:pt x="0" y="2716"/>
                    <a:pt x="415" y="0"/>
                  </a:cubicBezTo>
                  <a:lnTo>
                    <a:pt x="529" y="18"/>
                  </a:lnTo>
                  <a:cubicBezTo>
                    <a:pt x="124" y="2681"/>
                    <a:pt x="3113" y="5590"/>
                    <a:pt x="9672" y="8914"/>
                  </a:cubicBezTo>
                  <a:lnTo>
                    <a:pt x="10545" y="9355"/>
                  </a:lnTo>
                  <a:cubicBezTo>
                    <a:pt x="16929" y="12609"/>
                    <a:pt x="23533" y="15968"/>
                    <a:pt x="28885" y="15598"/>
                  </a:cubicBezTo>
                  <a:cubicBezTo>
                    <a:pt x="29678" y="15553"/>
                    <a:pt x="30481" y="15448"/>
                    <a:pt x="31265" y="15289"/>
                  </a:cubicBezTo>
                  <a:cubicBezTo>
                    <a:pt x="35207" y="14451"/>
                    <a:pt x="38301" y="11753"/>
                    <a:pt x="41572" y="8888"/>
                  </a:cubicBezTo>
                  <a:cubicBezTo>
                    <a:pt x="43609" y="7107"/>
                    <a:pt x="45708" y="5264"/>
                    <a:pt x="48141" y="3765"/>
                  </a:cubicBezTo>
                  <a:cubicBezTo>
                    <a:pt x="51571" y="1640"/>
                    <a:pt x="57223" y="1340"/>
                    <a:pt x="61287" y="3069"/>
                  </a:cubicBezTo>
                  <a:cubicBezTo>
                    <a:pt x="63835" y="4153"/>
                    <a:pt x="65810" y="5714"/>
                    <a:pt x="67891" y="8288"/>
                  </a:cubicBezTo>
                  <a:cubicBezTo>
                    <a:pt x="68358" y="8879"/>
                    <a:pt x="68790" y="9514"/>
                    <a:pt x="69249" y="10184"/>
                  </a:cubicBezTo>
                  <a:cubicBezTo>
                    <a:pt x="69707" y="10854"/>
                    <a:pt x="70157" y="11524"/>
                    <a:pt x="70686" y="12185"/>
                  </a:cubicBezTo>
                  <a:cubicBezTo>
                    <a:pt x="71127" y="12732"/>
                    <a:pt x="71488" y="13287"/>
                    <a:pt x="71815" y="13755"/>
                  </a:cubicBezTo>
                  <a:cubicBezTo>
                    <a:pt x="72229" y="14372"/>
                    <a:pt x="72582" y="14901"/>
                    <a:pt x="72979" y="15298"/>
                  </a:cubicBezTo>
                  <a:cubicBezTo>
                    <a:pt x="73613" y="15941"/>
                    <a:pt x="74072" y="16479"/>
                    <a:pt x="74618" y="17996"/>
                  </a:cubicBezTo>
                  <a:cubicBezTo>
                    <a:pt x="75183" y="19565"/>
                    <a:pt x="75624" y="21249"/>
                    <a:pt x="76047" y="22872"/>
                  </a:cubicBezTo>
                  <a:cubicBezTo>
                    <a:pt x="76955" y="26337"/>
                    <a:pt x="77881" y="29916"/>
                    <a:pt x="80156" y="33099"/>
                  </a:cubicBezTo>
                  <a:cubicBezTo>
                    <a:pt x="80755" y="33946"/>
                    <a:pt x="86133" y="41299"/>
                    <a:pt x="89405" y="39589"/>
                  </a:cubicBezTo>
                  <a:lnTo>
                    <a:pt x="89449" y="39686"/>
                  </a:lnTo>
                  <a:cubicBezTo>
                    <a:pt x="89105" y="39862"/>
                    <a:pt x="88717" y="39959"/>
                    <a:pt x="88329" y="399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240525" y="3635475"/>
              <a:ext cx="2235800" cy="1030950"/>
            </a:xfrm>
            <a:custGeom>
              <a:avLst/>
              <a:gdLst/>
              <a:ahLst/>
              <a:cxnLst/>
              <a:rect l="l" t="t" r="r" b="b"/>
              <a:pathLst>
                <a:path w="89432" h="41238" extrusionOk="0">
                  <a:moveTo>
                    <a:pt x="88136" y="39765"/>
                  </a:moveTo>
                  <a:cubicBezTo>
                    <a:pt x="87034" y="39765"/>
                    <a:pt x="85711" y="39165"/>
                    <a:pt x="84194" y="37957"/>
                  </a:cubicBezTo>
                  <a:cubicBezTo>
                    <a:pt x="82078" y="36273"/>
                    <a:pt x="80280" y="33963"/>
                    <a:pt x="79601" y="33046"/>
                  </a:cubicBezTo>
                  <a:cubicBezTo>
                    <a:pt x="77132" y="29704"/>
                    <a:pt x="76189" y="25922"/>
                    <a:pt x="75272" y="22245"/>
                  </a:cubicBezTo>
                  <a:cubicBezTo>
                    <a:pt x="74893" y="20738"/>
                    <a:pt x="74496" y="19159"/>
                    <a:pt x="74002" y="17678"/>
                  </a:cubicBezTo>
                  <a:cubicBezTo>
                    <a:pt x="73552" y="16294"/>
                    <a:pt x="73164" y="15650"/>
                    <a:pt x="72574" y="14874"/>
                  </a:cubicBezTo>
                  <a:cubicBezTo>
                    <a:pt x="72230" y="14398"/>
                    <a:pt x="71921" y="13896"/>
                    <a:pt x="71639" y="13384"/>
                  </a:cubicBezTo>
                  <a:cubicBezTo>
                    <a:pt x="71322" y="12820"/>
                    <a:pt x="70960" y="12185"/>
                    <a:pt x="70511" y="11533"/>
                  </a:cubicBezTo>
                  <a:cubicBezTo>
                    <a:pt x="70123" y="10986"/>
                    <a:pt x="69761" y="10422"/>
                    <a:pt x="69417" y="9875"/>
                  </a:cubicBezTo>
                  <a:cubicBezTo>
                    <a:pt x="68906" y="9055"/>
                    <a:pt x="68430" y="8288"/>
                    <a:pt x="67874" y="7609"/>
                  </a:cubicBezTo>
                  <a:cubicBezTo>
                    <a:pt x="65952" y="5211"/>
                    <a:pt x="63907" y="3686"/>
                    <a:pt x="61261" y="2680"/>
                  </a:cubicBezTo>
                  <a:cubicBezTo>
                    <a:pt x="57223" y="1155"/>
                    <a:pt x="51686" y="1561"/>
                    <a:pt x="48371" y="3633"/>
                  </a:cubicBezTo>
                  <a:cubicBezTo>
                    <a:pt x="45867" y="5193"/>
                    <a:pt x="43716" y="7151"/>
                    <a:pt x="41644" y="9037"/>
                  </a:cubicBezTo>
                  <a:cubicBezTo>
                    <a:pt x="38443" y="11938"/>
                    <a:pt x="35436" y="14680"/>
                    <a:pt x="31531" y="15650"/>
                  </a:cubicBezTo>
                  <a:cubicBezTo>
                    <a:pt x="30737" y="15862"/>
                    <a:pt x="29926" y="15985"/>
                    <a:pt x="29106" y="16038"/>
                  </a:cubicBezTo>
                  <a:cubicBezTo>
                    <a:pt x="23154" y="16294"/>
                    <a:pt x="15528" y="12776"/>
                    <a:pt x="9550" y="9681"/>
                  </a:cubicBezTo>
                  <a:cubicBezTo>
                    <a:pt x="3034" y="6304"/>
                    <a:pt x="1" y="3042"/>
                    <a:pt x="530" y="0"/>
                  </a:cubicBezTo>
                  <a:lnTo>
                    <a:pt x="636" y="18"/>
                  </a:lnTo>
                  <a:cubicBezTo>
                    <a:pt x="124" y="3015"/>
                    <a:pt x="3140" y="6234"/>
                    <a:pt x="9603" y="9584"/>
                  </a:cubicBezTo>
                  <a:cubicBezTo>
                    <a:pt x="15360" y="12564"/>
                    <a:pt x="22652" y="15941"/>
                    <a:pt x="28489" y="15941"/>
                  </a:cubicBezTo>
                  <a:cubicBezTo>
                    <a:pt x="28700" y="15941"/>
                    <a:pt x="28903" y="15941"/>
                    <a:pt x="29106" y="15932"/>
                  </a:cubicBezTo>
                  <a:cubicBezTo>
                    <a:pt x="29917" y="15879"/>
                    <a:pt x="30719" y="15747"/>
                    <a:pt x="31513" y="15544"/>
                  </a:cubicBezTo>
                  <a:cubicBezTo>
                    <a:pt x="35384" y="14575"/>
                    <a:pt x="38390" y="11841"/>
                    <a:pt x="41573" y="8949"/>
                  </a:cubicBezTo>
                  <a:cubicBezTo>
                    <a:pt x="43654" y="7054"/>
                    <a:pt x="45805" y="5096"/>
                    <a:pt x="48318" y="3536"/>
                  </a:cubicBezTo>
                  <a:cubicBezTo>
                    <a:pt x="51651" y="1446"/>
                    <a:pt x="57232" y="1032"/>
                    <a:pt x="61297" y="2575"/>
                  </a:cubicBezTo>
                  <a:cubicBezTo>
                    <a:pt x="63933" y="3571"/>
                    <a:pt x="66058" y="5140"/>
                    <a:pt x="67962" y="7530"/>
                  </a:cubicBezTo>
                  <a:cubicBezTo>
                    <a:pt x="68527" y="8262"/>
                    <a:pt x="69047" y="9020"/>
                    <a:pt x="69523" y="9813"/>
                  </a:cubicBezTo>
                  <a:cubicBezTo>
                    <a:pt x="69867" y="10351"/>
                    <a:pt x="70220" y="10915"/>
                    <a:pt x="70607" y="11462"/>
                  </a:cubicBezTo>
                  <a:cubicBezTo>
                    <a:pt x="71057" y="12115"/>
                    <a:pt x="71427" y="12758"/>
                    <a:pt x="71745" y="13323"/>
                  </a:cubicBezTo>
                  <a:cubicBezTo>
                    <a:pt x="72018" y="13834"/>
                    <a:pt x="72327" y="14328"/>
                    <a:pt x="72671" y="14795"/>
                  </a:cubicBezTo>
                  <a:cubicBezTo>
                    <a:pt x="73270" y="15580"/>
                    <a:pt x="73658" y="16232"/>
                    <a:pt x="74125" y="17634"/>
                  </a:cubicBezTo>
                  <a:cubicBezTo>
                    <a:pt x="74619" y="19124"/>
                    <a:pt x="75007" y="20694"/>
                    <a:pt x="75386" y="22210"/>
                  </a:cubicBezTo>
                  <a:cubicBezTo>
                    <a:pt x="76303" y="25869"/>
                    <a:pt x="77247" y="29643"/>
                    <a:pt x="79698" y="32967"/>
                  </a:cubicBezTo>
                  <a:cubicBezTo>
                    <a:pt x="80333" y="33822"/>
                    <a:pt x="85949" y="41237"/>
                    <a:pt x="89379" y="39333"/>
                  </a:cubicBezTo>
                  <a:lnTo>
                    <a:pt x="89432" y="39430"/>
                  </a:lnTo>
                  <a:cubicBezTo>
                    <a:pt x="89035" y="39650"/>
                    <a:pt x="88585" y="39773"/>
                    <a:pt x="88136" y="397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236575" y="3638775"/>
              <a:ext cx="2235575" cy="1016625"/>
            </a:xfrm>
            <a:custGeom>
              <a:avLst/>
              <a:gdLst/>
              <a:ahLst/>
              <a:cxnLst/>
              <a:rect l="l" t="t" r="r" b="b"/>
              <a:pathLst>
                <a:path w="89423" h="40665" extrusionOk="0">
                  <a:moveTo>
                    <a:pt x="87967" y="39562"/>
                  </a:moveTo>
                  <a:cubicBezTo>
                    <a:pt x="86830" y="39562"/>
                    <a:pt x="85490" y="38971"/>
                    <a:pt x="83956" y="37816"/>
                  </a:cubicBezTo>
                  <a:cubicBezTo>
                    <a:pt x="81751" y="36141"/>
                    <a:pt x="79882" y="33822"/>
                    <a:pt x="79177" y="32905"/>
                  </a:cubicBezTo>
                  <a:cubicBezTo>
                    <a:pt x="76505" y="29405"/>
                    <a:pt x="75544" y="25393"/>
                    <a:pt x="74619" y="21523"/>
                  </a:cubicBezTo>
                  <a:cubicBezTo>
                    <a:pt x="74292" y="20129"/>
                    <a:pt x="73948" y="18692"/>
                    <a:pt x="73534" y="17308"/>
                  </a:cubicBezTo>
                  <a:cubicBezTo>
                    <a:pt x="73102" y="15880"/>
                    <a:pt x="72758" y="15166"/>
                    <a:pt x="72273" y="14346"/>
                  </a:cubicBezTo>
                  <a:cubicBezTo>
                    <a:pt x="72026" y="13940"/>
                    <a:pt x="71806" y="13455"/>
                    <a:pt x="71559" y="12944"/>
                  </a:cubicBezTo>
                  <a:cubicBezTo>
                    <a:pt x="71233" y="12212"/>
                    <a:pt x="70854" y="11489"/>
                    <a:pt x="70448" y="10801"/>
                  </a:cubicBezTo>
                  <a:cubicBezTo>
                    <a:pt x="70184" y="10378"/>
                    <a:pt x="69937" y="9946"/>
                    <a:pt x="69699" y="9531"/>
                  </a:cubicBezTo>
                  <a:cubicBezTo>
                    <a:pt x="69134" y="8553"/>
                    <a:pt x="68605" y="7627"/>
                    <a:pt x="67971" y="6833"/>
                  </a:cubicBezTo>
                  <a:cubicBezTo>
                    <a:pt x="66163" y="4576"/>
                    <a:pt x="64038" y="3095"/>
                    <a:pt x="61287" y="2178"/>
                  </a:cubicBezTo>
                  <a:cubicBezTo>
                    <a:pt x="57249" y="838"/>
                    <a:pt x="51782" y="1358"/>
                    <a:pt x="48555" y="3395"/>
                  </a:cubicBezTo>
                  <a:cubicBezTo>
                    <a:pt x="45972" y="5008"/>
                    <a:pt x="43785" y="7080"/>
                    <a:pt x="41669" y="9082"/>
                  </a:cubicBezTo>
                  <a:cubicBezTo>
                    <a:pt x="38566" y="12027"/>
                    <a:pt x="35630" y="14804"/>
                    <a:pt x="31794" y="15897"/>
                  </a:cubicBezTo>
                  <a:cubicBezTo>
                    <a:pt x="30992" y="16135"/>
                    <a:pt x="30172" y="16294"/>
                    <a:pt x="29343" y="16373"/>
                  </a:cubicBezTo>
                  <a:cubicBezTo>
                    <a:pt x="28964" y="16400"/>
                    <a:pt x="28576" y="16418"/>
                    <a:pt x="28171" y="16418"/>
                  </a:cubicBezTo>
                  <a:cubicBezTo>
                    <a:pt x="23401" y="16418"/>
                    <a:pt x="17132" y="14381"/>
                    <a:pt x="9496" y="10343"/>
                  </a:cubicBezTo>
                  <a:cubicBezTo>
                    <a:pt x="2980" y="6895"/>
                    <a:pt x="0" y="3421"/>
                    <a:pt x="653" y="0"/>
                  </a:cubicBezTo>
                  <a:lnTo>
                    <a:pt x="759" y="18"/>
                  </a:lnTo>
                  <a:cubicBezTo>
                    <a:pt x="124" y="3386"/>
                    <a:pt x="3086" y="6825"/>
                    <a:pt x="9558" y="10246"/>
                  </a:cubicBezTo>
                  <a:cubicBezTo>
                    <a:pt x="17811" y="14610"/>
                    <a:pt x="24467" y="16638"/>
                    <a:pt x="29343" y="16259"/>
                  </a:cubicBezTo>
                  <a:cubicBezTo>
                    <a:pt x="30163" y="16188"/>
                    <a:pt x="30974" y="16030"/>
                    <a:pt x="31768" y="15792"/>
                  </a:cubicBezTo>
                  <a:cubicBezTo>
                    <a:pt x="35577" y="14707"/>
                    <a:pt x="38504" y="11930"/>
                    <a:pt x="41599" y="9002"/>
                  </a:cubicBezTo>
                  <a:cubicBezTo>
                    <a:pt x="43715" y="7001"/>
                    <a:pt x="45910" y="4929"/>
                    <a:pt x="48494" y="3298"/>
                  </a:cubicBezTo>
                  <a:cubicBezTo>
                    <a:pt x="51747" y="1252"/>
                    <a:pt x="57258" y="723"/>
                    <a:pt x="61322" y="2072"/>
                  </a:cubicBezTo>
                  <a:cubicBezTo>
                    <a:pt x="64091" y="2998"/>
                    <a:pt x="66234" y="4488"/>
                    <a:pt x="68059" y="6763"/>
                  </a:cubicBezTo>
                  <a:cubicBezTo>
                    <a:pt x="68702" y="7565"/>
                    <a:pt x="69231" y="8491"/>
                    <a:pt x="69796" y="9479"/>
                  </a:cubicBezTo>
                  <a:cubicBezTo>
                    <a:pt x="70034" y="9893"/>
                    <a:pt x="70281" y="10316"/>
                    <a:pt x="70536" y="10739"/>
                  </a:cubicBezTo>
                  <a:cubicBezTo>
                    <a:pt x="70951" y="11436"/>
                    <a:pt x="71330" y="12159"/>
                    <a:pt x="71665" y="12900"/>
                  </a:cubicBezTo>
                  <a:cubicBezTo>
                    <a:pt x="71903" y="13402"/>
                    <a:pt x="72123" y="13887"/>
                    <a:pt x="72370" y="14293"/>
                  </a:cubicBezTo>
                  <a:cubicBezTo>
                    <a:pt x="72846" y="15095"/>
                    <a:pt x="73208" y="15844"/>
                    <a:pt x="73640" y="17282"/>
                  </a:cubicBezTo>
                  <a:cubicBezTo>
                    <a:pt x="74054" y="18666"/>
                    <a:pt x="74398" y="20103"/>
                    <a:pt x="74733" y="21496"/>
                  </a:cubicBezTo>
                  <a:cubicBezTo>
                    <a:pt x="75650" y="25358"/>
                    <a:pt x="76602" y="29361"/>
                    <a:pt x="79265" y="32844"/>
                  </a:cubicBezTo>
                  <a:cubicBezTo>
                    <a:pt x="82219" y="36705"/>
                    <a:pt x="86645" y="40664"/>
                    <a:pt x="89369" y="39077"/>
                  </a:cubicBezTo>
                  <a:lnTo>
                    <a:pt x="89422" y="39174"/>
                  </a:lnTo>
                  <a:cubicBezTo>
                    <a:pt x="88981" y="39430"/>
                    <a:pt x="88479" y="39562"/>
                    <a:pt x="87967" y="395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231275" y="3641625"/>
              <a:ext cx="2236675" cy="991950"/>
            </a:xfrm>
            <a:custGeom>
              <a:avLst/>
              <a:gdLst/>
              <a:ahLst/>
              <a:cxnLst/>
              <a:rect l="l" t="t" r="r" b="b"/>
              <a:pathLst>
                <a:path w="89467" h="39678" extrusionOk="0">
                  <a:moveTo>
                    <a:pt x="87844" y="39369"/>
                  </a:moveTo>
                  <a:cubicBezTo>
                    <a:pt x="86681" y="39369"/>
                    <a:pt x="85314" y="38804"/>
                    <a:pt x="83762" y="37685"/>
                  </a:cubicBezTo>
                  <a:cubicBezTo>
                    <a:pt x="81479" y="36036"/>
                    <a:pt x="79539" y="33708"/>
                    <a:pt x="78798" y="32782"/>
                  </a:cubicBezTo>
                  <a:cubicBezTo>
                    <a:pt x="75897" y="29106"/>
                    <a:pt x="74945" y="24847"/>
                    <a:pt x="74011" y="20721"/>
                  </a:cubicBezTo>
                  <a:cubicBezTo>
                    <a:pt x="73737" y="19478"/>
                    <a:pt x="73446" y="18199"/>
                    <a:pt x="73111" y="16956"/>
                  </a:cubicBezTo>
                  <a:cubicBezTo>
                    <a:pt x="72750" y="15633"/>
                    <a:pt x="72459" y="14778"/>
                    <a:pt x="72027" y="13835"/>
                  </a:cubicBezTo>
                  <a:cubicBezTo>
                    <a:pt x="71842" y="13438"/>
                    <a:pt x="71674" y="12997"/>
                    <a:pt x="71498" y="12530"/>
                  </a:cubicBezTo>
                  <a:cubicBezTo>
                    <a:pt x="71198" y="11692"/>
                    <a:pt x="70845" y="10872"/>
                    <a:pt x="70440" y="10070"/>
                  </a:cubicBezTo>
                  <a:cubicBezTo>
                    <a:pt x="70281" y="9788"/>
                    <a:pt x="70140" y="9497"/>
                    <a:pt x="69999" y="9215"/>
                  </a:cubicBezTo>
                  <a:cubicBezTo>
                    <a:pt x="69399" y="8060"/>
                    <a:pt x="68844" y="6975"/>
                    <a:pt x="68121" y="6067"/>
                  </a:cubicBezTo>
                  <a:cubicBezTo>
                    <a:pt x="66419" y="3942"/>
                    <a:pt x="64215" y="2505"/>
                    <a:pt x="61376" y="1685"/>
                  </a:cubicBezTo>
                  <a:cubicBezTo>
                    <a:pt x="57346" y="530"/>
                    <a:pt x="51942" y="1165"/>
                    <a:pt x="48794" y="3166"/>
                  </a:cubicBezTo>
                  <a:cubicBezTo>
                    <a:pt x="46149" y="4833"/>
                    <a:pt x="43936" y="7019"/>
                    <a:pt x="41784" y="9135"/>
                  </a:cubicBezTo>
                  <a:cubicBezTo>
                    <a:pt x="38760" y="12115"/>
                    <a:pt x="35895" y="14937"/>
                    <a:pt x="32112" y="16145"/>
                  </a:cubicBezTo>
                  <a:cubicBezTo>
                    <a:pt x="31319" y="16418"/>
                    <a:pt x="30490" y="16603"/>
                    <a:pt x="29643" y="16709"/>
                  </a:cubicBezTo>
                  <a:cubicBezTo>
                    <a:pt x="29053" y="16771"/>
                    <a:pt x="28462" y="16806"/>
                    <a:pt x="27862" y="16797"/>
                  </a:cubicBezTo>
                  <a:cubicBezTo>
                    <a:pt x="21294" y="16797"/>
                    <a:pt x="13676" y="13262"/>
                    <a:pt x="9514" y="11013"/>
                  </a:cubicBezTo>
                  <a:cubicBezTo>
                    <a:pt x="6525" y="9400"/>
                    <a:pt x="4259" y="7707"/>
                    <a:pt x="2778" y="5988"/>
                  </a:cubicBezTo>
                  <a:cubicBezTo>
                    <a:pt x="1085" y="4021"/>
                    <a:pt x="424" y="2011"/>
                    <a:pt x="829" y="1"/>
                  </a:cubicBezTo>
                  <a:lnTo>
                    <a:pt x="935" y="27"/>
                  </a:lnTo>
                  <a:cubicBezTo>
                    <a:pt x="1" y="4683"/>
                    <a:pt x="5106" y="8509"/>
                    <a:pt x="9558" y="10916"/>
                  </a:cubicBezTo>
                  <a:cubicBezTo>
                    <a:pt x="13711" y="13156"/>
                    <a:pt x="21311" y="16691"/>
                    <a:pt x="27854" y="16691"/>
                  </a:cubicBezTo>
                  <a:cubicBezTo>
                    <a:pt x="28444" y="16691"/>
                    <a:pt x="29035" y="16656"/>
                    <a:pt x="29626" y="16595"/>
                  </a:cubicBezTo>
                  <a:cubicBezTo>
                    <a:pt x="30455" y="16498"/>
                    <a:pt x="31275" y="16312"/>
                    <a:pt x="32077" y="16039"/>
                  </a:cubicBezTo>
                  <a:cubicBezTo>
                    <a:pt x="35824" y="14840"/>
                    <a:pt x="38681" y="12027"/>
                    <a:pt x="41696" y="9056"/>
                  </a:cubicBezTo>
                  <a:cubicBezTo>
                    <a:pt x="43856" y="6940"/>
                    <a:pt x="46078" y="4753"/>
                    <a:pt x="48732" y="3069"/>
                  </a:cubicBezTo>
                  <a:cubicBezTo>
                    <a:pt x="51898" y="1050"/>
                    <a:pt x="57338" y="415"/>
                    <a:pt x="61393" y="1579"/>
                  </a:cubicBezTo>
                  <a:cubicBezTo>
                    <a:pt x="64259" y="2408"/>
                    <a:pt x="66481" y="3854"/>
                    <a:pt x="68200" y="6005"/>
                  </a:cubicBezTo>
                  <a:cubicBezTo>
                    <a:pt x="68923" y="6913"/>
                    <a:pt x="69487" y="8007"/>
                    <a:pt x="70087" y="9162"/>
                  </a:cubicBezTo>
                  <a:cubicBezTo>
                    <a:pt x="70228" y="9444"/>
                    <a:pt x="70378" y="9735"/>
                    <a:pt x="70528" y="10017"/>
                  </a:cubicBezTo>
                  <a:cubicBezTo>
                    <a:pt x="70933" y="10819"/>
                    <a:pt x="71295" y="11648"/>
                    <a:pt x="71595" y="12495"/>
                  </a:cubicBezTo>
                  <a:cubicBezTo>
                    <a:pt x="71771" y="12962"/>
                    <a:pt x="71939" y="13394"/>
                    <a:pt x="72115" y="13791"/>
                  </a:cubicBezTo>
                  <a:cubicBezTo>
                    <a:pt x="72556" y="14743"/>
                    <a:pt x="72847" y="15589"/>
                    <a:pt x="73208" y="16921"/>
                  </a:cubicBezTo>
                  <a:cubicBezTo>
                    <a:pt x="73543" y="18173"/>
                    <a:pt x="73834" y="19460"/>
                    <a:pt x="74116" y="20694"/>
                  </a:cubicBezTo>
                  <a:cubicBezTo>
                    <a:pt x="75033" y="24812"/>
                    <a:pt x="75994" y="29062"/>
                    <a:pt x="78878" y="32712"/>
                  </a:cubicBezTo>
                  <a:cubicBezTo>
                    <a:pt x="79609" y="33629"/>
                    <a:pt x="81549" y="35957"/>
                    <a:pt x="83815" y="37597"/>
                  </a:cubicBezTo>
                  <a:cubicBezTo>
                    <a:pt x="86125" y="39263"/>
                    <a:pt x="88012" y="39677"/>
                    <a:pt x="89414" y="38831"/>
                  </a:cubicBezTo>
                  <a:lnTo>
                    <a:pt x="89467" y="38919"/>
                  </a:lnTo>
                  <a:cubicBezTo>
                    <a:pt x="88982" y="39219"/>
                    <a:pt x="88418" y="39369"/>
                    <a:pt x="87844" y="393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223775" y="3644500"/>
              <a:ext cx="2240650" cy="1010900"/>
            </a:xfrm>
            <a:custGeom>
              <a:avLst/>
              <a:gdLst/>
              <a:ahLst/>
              <a:cxnLst/>
              <a:rect l="l" t="t" r="r" b="b"/>
              <a:pathLst>
                <a:path w="89626" h="40436" extrusionOk="0">
                  <a:moveTo>
                    <a:pt x="87801" y="39183"/>
                  </a:moveTo>
                  <a:cubicBezTo>
                    <a:pt x="84062" y="39183"/>
                    <a:pt x="79521" y="33884"/>
                    <a:pt x="78516" y="32659"/>
                  </a:cubicBezTo>
                  <a:cubicBezTo>
                    <a:pt x="75360" y="28779"/>
                    <a:pt x="74408" y="24221"/>
                    <a:pt x="73482" y="19812"/>
                  </a:cubicBezTo>
                  <a:cubicBezTo>
                    <a:pt x="73261" y="18754"/>
                    <a:pt x="73032" y="17661"/>
                    <a:pt x="72776" y="16594"/>
                  </a:cubicBezTo>
                  <a:cubicBezTo>
                    <a:pt x="72459" y="15254"/>
                    <a:pt x="72221" y="14328"/>
                    <a:pt x="71877" y="13323"/>
                  </a:cubicBezTo>
                  <a:cubicBezTo>
                    <a:pt x="71745" y="12953"/>
                    <a:pt x="71630" y="12565"/>
                    <a:pt x="71507" y="12150"/>
                  </a:cubicBezTo>
                  <a:cubicBezTo>
                    <a:pt x="71251" y="11286"/>
                    <a:pt x="70951" y="10308"/>
                    <a:pt x="70519" y="9347"/>
                  </a:cubicBezTo>
                  <a:lnTo>
                    <a:pt x="70334" y="8941"/>
                  </a:lnTo>
                  <a:cubicBezTo>
                    <a:pt x="69735" y="7592"/>
                    <a:pt x="69161" y="6322"/>
                    <a:pt x="68350" y="5300"/>
                  </a:cubicBezTo>
                  <a:cubicBezTo>
                    <a:pt x="66728" y="3254"/>
                    <a:pt x="64497" y="1905"/>
                    <a:pt x="61544" y="1191"/>
                  </a:cubicBezTo>
                  <a:cubicBezTo>
                    <a:pt x="57532" y="212"/>
                    <a:pt x="52189" y="962"/>
                    <a:pt x="49120" y="2928"/>
                  </a:cubicBezTo>
                  <a:cubicBezTo>
                    <a:pt x="46422" y="4647"/>
                    <a:pt x="44174" y="6948"/>
                    <a:pt x="41996" y="9179"/>
                  </a:cubicBezTo>
                  <a:cubicBezTo>
                    <a:pt x="39043" y="12203"/>
                    <a:pt x="36248" y="15060"/>
                    <a:pt x="32518" y="16391"/>
                  </a:cubicBezTo>
                  <a:cubicBezTo>
                    <a:pt x="31716" y="16691"/>
                    <a:pt x="30878" y="16903"/>
                    <a:pt x="30023" y="17035"/>
                  </a:cubicBezTo>
                  <a:cubicBezTo>
                    <a:pt x="29256" y="17141"/>
                    <a:pt x="28471" y="17194"/>
                    <a:pt x="27695" y="17194"/>
                  </a:cubicBezTo>
                  <a:cubicBezTo>
                    <a:pt x="22599" y="17194"/>
                    <a:pt x="16048" y="15210"/>
                    <a:pt x="9603" y="11674"/>
                  </a:cubicBezTo>
                  <a:cubicBezTo>
                    <a:pt x="5115" y="9214"/>
                    <a:pt x="1" y="5185"/>
                    <a:pt x="1103" y="1"/>
                  </a:cubicBezTo>
                  <a:lnTo>
                    <a:pt x="1209" y="27"/>
                  </a:lnTo>
                  <a:cubicBezTo>
                    <a:pt x="124" y="5141"/>
                    <a:pt x="5203" y="9126"/>
                    <a:pt x="9656" y="11577"/>
                  </a:cubicBezTo>
                  <a:cubicBezTo>
                    <a:pt x="17115" y="15677"/>
                    <a:pt x="24724" y="17679"/>
                    <a:pt x="30014" y="16929"/>
                  </a:cubicBezTo>
                  <a:cubicBezTo>
                    <a:pt x="30860" y="16797"/>
                    <a:pt x="31689" y="16585"/>
                    <a:pt x="32483" y="16286"/>
                  </a:cubicBezTo>
                  <a:cubicBezTo>
                    <a:pt x="36186" y="14963"/>
                    <a:pt x="38972" y="12115"/>
                    <a:pt x="41917" y="9100"/>
                  </a:cubicBezTo>
                  <a:cubicBezTo>
                    <a:pt x="44104" y="6869"/>
                    <a:pt x="46352" y="4568"/>
                    <a:pt x="49067" y="2840"/>
                  </a:cubicBezTo>
                  <a:cubicBezTo>
                    <a:pt x="52153" y="856"/>
                    <a:pt x="57532" y="98"/>
                    <a:pt x="61570" y="1085"/>
                  </a:cubicBezTo>
                  <a:cubicBezTo>
                    <a:pt x="64550" y="1808"/>
                    <a:pt x="66798" y="3166"/>
                    <a:pt x="68438" y="5238"/>
                  </a:cubicBezTo>
                  <a:cubicBezTo>
                    <a:pt x="69258" y="6261"/>
                    <a:pt x="69832" y="7539"/>
                    <a:pt x="70440" y="8888"/>
                  </a:cubicBezTo>
                  <a:lnTo>
                    <a:pt x="70625" y="9294"/>
                  </a:lnTo>
                  <a:cubicBezTo>
                    <a:pt x="71066" y="10264"/>
                    <a:pt x="71357" y="11242"/>
                    <a:pt x="71613" y="12106"/>
                  </a:cubicBezTo>
                  <a:cubicBezTo>
                    <a:pt x="71745" y="12521"/>
                    <a:pt x="71859" y="12917"/>
                    <a:pt x="71983" y="13279"/>
                  </a:cubicBezTo>
                  <a:cubicBezTo>
                    <a:pt x="72327" y="14293"/>
                    <a:pt x="72565" y="15219"/>
                    <a:pt x="72891" y="16568"/>
                  </a:cubicBezTo>
                  <a:cubicBezTo>
                    <a:pt x="73147" y="17635"/>
                    <a:pt x="73376" y="18728"/>
                    <a:pt x="73596" y="19786"/>
                  </a:cubicBezTo>
                  <a:cubicBezTo>
                    <a:pt x="74513" y="24177"/>
                    <a:pt x="75474" y="28726"/>
                    <a:pt x="78604" y="32579"/>
                  </a:cubicBezTo>
                  <a:cubicBezTo>
                    <a:pt x="81814" y="36512"/>
                    <a:pt x="86610" y="40435"/>
                    <a:pt x="89573" y="38575"/>
                  </a:cubicBezTo>
                  <a:lnTo>
                    <a:pt x="89626" y="38663"/>
                  </a:lnTo>
                  <a:cubicBezTo>
                    <a:pt x="89079" y="39016"/>
                    <a:pt x="88444" y="39192"/>
                    <a:pt x="87801" y="391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219375" y="3641850"/>
              <a:ext cx="2240875" cy="1028300"/>
            </a:xfrm>
            <a:custGeom>
              <a:avLst/>
              <a:gdLst/>
              <a:ahLst/>
              <a:cxnLst/>
              <a:rect l="l" t="t" r="r" b="b"/>
              <a:pathLst>
                <a:path w="89635" h="41132" extrusionOk="0">
                  <a:moveTo>
                    <a:pt x="87641" y="39219"/>
                  </a:moveTo>
                  <a:cubicBezTo>
                    <a:pt x="83780" y="39219"/>
                    <a:pt x="79142" y="33973"/>
                    <a:pt x="78110" y="32747"/>
                  </a:cubicBezTo>
                  <a:cubicBezTo>
                    <a:pt x="74654" y="28638"/>
                    <a:pt x="73764" y="23948"/>
                    <a:pt x="72820" y="18975"/>
                  </a:cubicBezTo>
                  <a:cubicBezTo>
                    <a:pt x="72661" y="18146"/>
                    <a:pt x="72503" y="17291"/>
                    <a:pt x="72326" y="16453"/>
                  </a:cubicBezTo>
                  <a:cubicBezTo>
                    <a:pt x="72256" y="16101"/>
                    <a:pt x="72185" y="15766"/>
                    <a:pt x="72124" y="15439"/>
                  </a:cubicBezTo>
                  <a:cubicBezTo>
                    <a:pt x="71956" y="14619"/>
                    <a:pt x="71797" y="13835"/>
                    <a:pt x="71595" y="13023"/>
                  </a:cubicBezTo>
                  <a:cubicBezTo>
                    <a:pt x="71524" y="12706"/>
                    <a:pt x="71445" y="12371"/>
                    <a:pt x="71365" y="12018"/>
                  </a:cubicBezTo>
                  <a:cubicBezTo>
                    <a:pt x="71145" y="11031"/>
                    <a:pt x="70889" y="9920"/>
                    <a:pt x="70484" y="8835"/>
                  </a:cubicBezTo>
                  <a:cubicBezTo>
                    <a:pt x="69937" y="7389"/>
                    <a:pt x="69364" y="5890"/>
                    <a:pt x="68473" y="4762"/>
                  </a:cubicBezTo>
                  <a:cubicBezTo>
                    <a:pt x="66930" y="2805"/>
                    <a:pt x="64612" y="1517"/>
                    <a:pt x="61596" y="918"/>
                  </a:cubicBezTo>
                  <a:cubicBezTo>
                    <a:pt x="57602" y="115"/>
                    <a:pt x="52329" y="979"/>
                    <a:pt x="49332" y="2919"/>
                  </a:cubicBezTo>
                  <a:cubicBezTo>
                    <a:pt x="46590" y="4691"/>
                    <a:pt x="44324" y="7098"/>
                    <a:pt x="42128" y="9417"/>
                  </a:cubicBezTo>
                  <a:cubicBezTo>
                    <a:pt x="39236" y="12503"/>
                    <a:pt x="36494" y="15413"/>
                    <a:pt x="32809" y="16859"/>
                  </a:cubicBezTo>
                  <a:cubicBezTo>
                    <a:pt x="31997" y="17185"/>
                    <a:pt x="31151" y="17432"/>
                    <a:pt x="30287" y="17591"/>
                  </a:cubicBezTo>
                  <a:cubicBezTo>
                    <a:pt x="27510" y="18067"/>
                    <a:pt x="24045" y="17811"/>
                    <a:pt x="20262" y="16859"/>
                  </a:cubicBezTo>
                  <a:cubicBezTo>
                    <a:pt x="16532" y="15889"/>
                    <a:pt x="12935" y="14443"/>
                    <a:pt x="9576" y="12556"/>
                  </a:cubicBezTo>
                  <a:cubicBezTo>
                    <a:pt x="5088" y="10052"/>
                    <a:pt x="1" y="5873"/>
                    <a:pt x="1244" y="239"/>
                  </a:cubicBezTo>
                  <a:lnTo>
                    <a:pt x="1358" y="256"/>
                  </a:lnTo>
                  <a:cubicBezTo>
                    <a:pt x="124" y="5838"/>
                    <a:pt x="5176" y="9982"/>
                    <a:pt x="9629" y="12477"/>
                  </a:cubicBezTo>
                  <a:cubicBezTo>
                    <a:pt x="16744" y="16462"/>
                    <a:pt x="24847" y="18428"/>
                    <a:pt x="30269" y="17494"/>
                  </a:cubicBezTo>
                  <a:cubicBezTo>
                    <a:pt x="31125" y="17335"/>
                    <a:pt x="31962" y="17088"/>
                    <a:pt x="32765" y="16762"/>
                  </a:cubicBezTo>
                  <a:cubicBezTo>
                    <a:pt x="36432" y="15333"/>
                    <a:pt x="39157" y="12433"/>
                    <a:pt x="42049" y="9356"/>
                  </a:cubicBezTo>
                  <a:cubicBezTo>
                    <a:pt x="44244" y="7028"/>
                    <a:pt x="46519" y="4612"/>
                    <a:pt x="49270" y="2831"/>
                  </a:cubicBezTo>
                  <a:cubicBezTo>
                    <a:pt x="52338" y="847"/>
                    <a:pt x="57540" y="1"/>
                    <a:pt x="61614" y="812"/>
                  </a:cubicBezTo>
                  <a:cubicBezTo>
                    <a:pt x="64656" y="1420"/>
                    <a:pt x="66992" y="2725"/>
                    <a:pt x="68553" y="4700"/>
                  </a:cubicBezTo>
                  <a:cubicBezTo>
                    <a:pt x="69452" y="5838"/>
                    <a:pt x="70025" y="7345"/>
                    <a:pt x="70581" y="8800"/>
                  </a:cubicBezTo>
                  <a:cubicBezTo>
                    <a:pt x="70995" y="9893"/>
                    <a:pt x="71242" y="11004"/>
                    <a:pt x="71462" y="12001"/>
                  </a:cubicBezTo>
                  <a:cubicBezTo>
                    <a:pt x="71542" y="12353"/>
                    <a:pt x="71612" y="12680"/>
                    <a:pt x="71692" y="12997"/>
                  </a:cubicBezTo>
                  <a:cubicBezTo>
                    <a:pt x="71894" y="13817"/>
                    <a:pt x="72053" y="14593"/>
                    <a:pt x="72221" y="15422"/>
                  </a:cubicBezTo>
                  <a:cubicBezTo>
                    <a:pt x="72282" y="15748"/>
                    <a:pt x="72353" y="16083"/>
                    <a:pt x="72423" y="16436"/>
                  </a:cubicBezTo>
                  <a:cubicBezTo>
                    <a:pt x="72600" y="17282"/>
                    <a:pt x="72750" y="18128"/>
                    <a:pt x="72917" y="18957"/>
                  </a:cubicBezTo>
                  <a:cubicBezTo>
                    <a:pt x="73861" y="23912"/>
                    <a:pt x="74751" y="28594"/>
                    <a:pt x="78190" y="32676"/>
                  </a:cubicBezTo>
                  <a:cubicBezTo>
                    <a:pt x="79389" y="34114"/>
                    <a:pt x="85605" y="41132"/>
                    <a:pt x="89581" y="38549"/>
                  </a:cubicBezTo>
                  <a:lnTo>
                    <a:pt x="89634" y="38646"/>
                  </a:lnTo>
                  <a:cubicBezTo>
                    <a:pt x="89043" y="39025"/>
                    <a:pt x="88347" y="39228"/>
                    <a:pt x="87641" y="392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225775" y="3636775"/>
              <a:ext cx="2230950" cy="1034275"/>
            </a:xfrm>
            <a:custGeom>
              <a:avLst/>
              <a:gdLst/>
              <a:ahLst/>
              <a:cxnLst/>
              <a:rect l="l" t="t" r="r" b="b"/>
              <a:pathLst>
                <a:path w="89238" h="41371" extrusionOk="0">
                  <a:moveTo>
                    <a:pt x="87042" y="39360"/>
                  </a:moveTo>
                  <a:cubicBezTo>
                    <a:pt x="83065" y="39360"/>
                    <a:pt x="78330" y="34158"/>
                    <a:pt x="77272" y="32941"/>
                  </a:cubicBezTo>
                  <a:cubicBezTo>
                    <a:pt x="73463" y="28550"/>
                    <a:pt x="72608" y="23437"/>
                    <a:pt x="71709" y="18032"/>
                  </a:cubicBezTo>
                  <a:cubicBezTo>
                    <a:pt x="71612" y="17494"/>
                    <a:pt x="71524" y="16956"/>
                    <a:pt x="71436" y="16418"/>
                  </a:cubicBezTo>
                  <a:cubicBezTo>
                    <a:pt x="71321" y="15757"/>
                    <a:pt x="71224" y="15113"/>
                    <a:pt x="71136" y="14496"/>
                  </a:cubicBezTo>
                  <a:cubicBezTo>
                    <a:pt x="71056" y="13958"/>
                    <a:pt x="70977" y="13394"/>
                    <a:pt x="70889" y="12838"/>
                  </a:cubicBezTo>
                  <a:cubicBezTo>
                    <a:pt x="70845" y="12583"/>
                    <a:pt x="70801" y="12318"/>
                    <a:pt x="70757" y="12054"/>
                  </a:cubicBezTo>
                  <a:cubicBezTo>
                    <a:pt x="70580" y="10925"/>
                    <a:pt x="70386" y="9647"/>
                    <a:pt x="70007" y="8430"/>
                  </a:cubicBezTo>
                  <a:cubicBezTo>
                    <a:pt x="69549" y="6966"/>
                    <a:pt x="69037" y="5450"/>
                    <a:pt x="68147" y="4321"/>
                  </a:cubicBezTo>
                  <a:cubicBezTo>
                    <a:pt x="66657" y="2434"/>
                    <a:pt x="64320" y="1227"/>
                    <a:pt x="61217" y="750"/>
                  </a:cubicBezTo>
                  <a:cubicBezTo>
                    <a:pt x="57170" y="116"/>
                    <a:pt x="52082" y="1077"/>
                    <a:pt x="49102" y="3016"/>
                  </a:cubicBezTo>
                  <a:cubicBezTo>
                    <a:pt x="46316" y="4833"/>
                    <a:pt x="44032" y="7354"/>
                    <a:pt x="41828" y="9788"/>
                  </a:cubicBezTo>
                  <a:cubicBezTo>
                    <a:pt x="38989" y="12918"/>
                    <a:pt x="36309" y="15880"/>
                    <a:pt x="32658" y="17432"/>
                  </a:cubicBezTo>
                  <a:cubicBezTo>
                    <a:pt x="31847" y="17794"/>
                    <a:pt x="30992" y="18067"/>
                    <a:pt x="30119" y="18252"/>
                  </a:cubicBezTo>
                  <a:cubicBezTo>
                    <a:pt x="28938" y="18481"/>
                    <a:pt x="27739" y="18587"/>
                    <a:pt x="26539" y="18578"/>
                  </a:cubicBezTo>
                  <a:cubicBezTo>
                    <a:pt x="21249" y="18578"/>
                    <a:pt x="14698" y="16736"/>
                    <a:pt x="9126" y="13553"/>
                  </a:cubicBezTo>
                  <a:cubicBezTo>
                    <a:pt x="6146" y="11860"/>
                    <a:pt x="3924" y="9955"/>
                    <a:pt x="2513" y="7892"/>
                  </a:cubicBezTo>
                  <a:cubicBezTo>
                    <a:pt x="908" y="5564"/>
                    <a:pt x="388" y="3096"/>
                    <a:pt x="970" y="556"/>
                  </a:cubicBezTo>
                  <a:lnTo>
                    <a:pt x="1076" y="583"/>
                  </a:lnTo>
                  <a:cubicBezTo>
                    <a:pt x="0" y="5291"/>
                    <a:pt x="2875" y="9858"/>
                    <a:pt x="9179" y="13456"/>
                  </a:cubicBezTo>
                  <a:cubicBezTo>
                    <a:pt x="14742" y="16630"/>
                    <a:pt x="21276" y="18473"/>
                    <a:pt x="26539" y="18473"/>
                  </a:cubicBezTo>
                  <a:cubicBezTo>
                    <a:pt x="27739" y="18481"/>
                    <a:pt x="28929" y="18367"/>
                    <a:pt x="30101" y="18137"/>
                  </a:cubicBezTo>
                  <a:cubicBezTo>
                    <a:pt x="30966" y="17961"/>
                    <a:pt x="31812" y="17688"/>
                    <a:pt x="32623" y="17335"/>
                  </a:cubicBezTo>
                  <a:cubicBezTo>
                    <a:pt x="36247" y="15792"/>
                    <a:pt x="38918" y="12830"/>
                    <a:pt x="41749" y="9708"/>
                  </a:cubicBezTo>
                  <a:cubicBezTo>
                    <a:pt x="43962" y="7266"/>
                    <a:pt x="46254" y="4753"/>
                    <a:pt x="49049" y="2919"/>
                  </a:cubicBezTo>
                  <a:cubicBezTo>
                    <a:pt x="52047" y="962"/>
                    <a:pt x="57178" y="1"/>
                    <a:pt x="61243" y="636"/>
                  </a:cubicBezTo>
                  <a:cubicBezTo>
                    <a:pt x="64382" y="1121"/>
                    <a:pt x="66736" y="2337"/>
                    <a:pt x="68244" y="4251"/>
                  </a:cubicBezTo>
                  <a:cubicBezTo>
                    <a:pt x="69143" y="5388"/>
                    <a:pt x="69663" y="6922"/>
                    <a:pt x="70113" y="8395"/>
                  </a:cubicBezTo>
                  <a:cubicBezTo>
                    <a:pt x="70492" y="9620"/>
                    <a:pt x="70695" y="10899"/>
                    <a:pt x="70871" y="12036"/>
                  </a:cubicBezTo>
                  <a:cubicBezTo>
                    <a:pt x="70915" y="12301"/>
                    <a:pt x="70959" y="12565"/>
                    <a:pt x="71004" y="12821"/>
                  </a:cubicBezTo>
                  <a:cubicBezTo>
                    <a:pt x="71092" y="13385"/>
                    <a:pt x="71171" y="13941"/>
                    <a:pt x="71250" y="14478"/>
                  </a:cubicBezTo>
                  <a:cubicBezTo>
                    <a:pt x="71339" y="15096"/>
                    <a:pt x="71436" y="15739"/>
                    <a:pt x="71550" y="16401"/>
                  </a:cubicBezTo>
                  <a:cubicBezTo>
                    <a:pt x="71638" y="16938"/>
                    <a:pt x="71727" y="17476"/>
                    <a:pt x="71815" y="18014"/>
                  </a:cubicBezTo>
                  <a:cubicBezTo>
                    <a:pt x="72723" y="23401"/>
                    <a:pt x="73569" y="28497"/>
                    <a:pt x="77361" y="32871"/>
                  </a:cubicBezTo>
                  <a:cubicBezTo>
                    <a:pt x="78604" y="34308"/>
                    <a:pt x="85058" y="41370"/>
                    <a:pt x="89175" y="38611"/>
                  </a:cubicBezTo>
                  <a:lnTo>
                    <a:pt x="89237" y="38708"/>
                  </a:lnTo>
                  <a:cubicBezTo>
                    <a:pt x="88593" y="39140"/>
                    <a:pt x="87826" y="39369"/>
                    <a:pt x="87042" y="393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222025" y="3631725"/>
              <a:ext cx="2230950" cy="1040200"/>
            </a:xfrm>
            <a:custGeom>
              <a:avLst/>
              <a:gdLst/>
              <a:ahLst/>
              <a:cxnLst/>
              <a:rect l="l" t="t" r="r" b="b"/>
              <a:pathLst>
                <a:path w="89238" h="41608" extrusionOk="0">
                  <a:moveTo>
                    <a:pt x="86857" y="39491"/>
                  </a:moveTo>
                  <a:cubicBezTo>
                    <a:pt x="82757" y="39491"/>
                    <a:pt x="77925" y="34351"/>
                    <a:pt x="76832" y="33134"/>
                  </a:cubicBezTo>
                  <a:cubicBezTo>
                    <a:pt x="72600" y="28391"/>
                    <a:pt x="71832" y="22748"/>
                    <a:pt x="71004" y="16779"/>
                  </a:cubicBezTo>
                  <a:lnTo>
                    <a:pt x="70951" y="16382"/>
                  </a:lnTo>
                  <a:cubicBezTo>
                    <a:pt x="70845" y="15589"/>
                    <a:pt x="70774" y="14795"/>
                    <a:pt x="70704" y="13957"/>
                  </a:cubicBezTo>
                  <a:cubicBezTo>
                    <a:pt x="70669" y="13534"/>
                    <a:pt x="70624" y="13085"/>
                    <a:pt x="70580" y="12635"/>
                  </a:cubicBezTo>
                  <a:lnTo>
                    <a:pt x="70545" y="12229"/>
                  </a:lnTo>
                  <a:cubicBezTo>
                    <a:pt x="70422" y="10907"/>
                    <a:pt x="70281" y="9417"/>
                    <a:pt x="69946" y="8024"/>
                  </a:cubicBezTo>
                  <a:cubicBezTo>
                    <a:pt x="69593" y="6604"/>
                    <a:pt x="69117" y="4999"/>
                    <a:pt x="68235" y="3871"/>
                  </a:cubicBezTo>
                  <a:cubicBezTo>
                    <a:pt x="66789" y="2037"/>
                    <a:pt x="64435" y="926"/>
                    <a:pt x="61243" y="564"/>
                  </a:cubicBezTo>
                  <a:cubicBezTo>
                    <a:pt x="56685" y="62"/>
                    <a:pt x="51774" y="1446"/>
                    <a:pt x="49279" y="3095"/>
                  </a:cubicBezTo>
                  <a:cubicBezTo>
                    <a:pt x="46457" y="4955"/>
                    <a:pt x="44165" y="7583"/>
                    <a:pt x="41943" y="10131"/>
                  </a:cubicBezTo>
                  <a:cubicBezTo>
                    <a:pt x="39165" y="13323"/>
                    <a:pt x="36529" y="16338"/>
                    <a:pt x="32914" y="18004"/>
                  </a:cubicBezTo>
                  <a:cubicBezTo>
                    <a:pt x="32094" y="18384"/>
                    <a:pt x="31230" y="18692"/>
                    <a:pt x="30348" y="18904"/>
                  </a:cubicBezTo>
                  <a:cubicBezTo>
                    <a:pt x="28955" y="19204"/>
                    <a:pt x="27536" y="19353"/>
                    <a:pt x="26107" y="19345"/>
                  </a:cubicBezTo>
                  <a:cubicBezTo>
                    <a:pt x="20782" y="19345"/>
                    <a:pt x="14319" y="17581"/>
                    <a:pt x="9064" y="14531"/>
                  </a:cubicBezTo>
                  <a:cubicBezTo>
                    <a:pt x="6093" y="12802"/>
                    <a:pt x="3880" y="10827"/>
                    <a:pt x="2487" y="8658"/>
                  </a:cubicBezTo>
                  <a:cubicBezTo>
                    <a:pt x="909" y="6207"/>
                    <a:pt x="441" y="3589"/>
                    <a:pt x="1076" y="873"/>
                  </a:cubicBezTo>
                  <a:lnTo>
                    <a:pt x="1191" y="900"/>
                  </a:lnTo>
                  <a:cubicBezTo>
                    <a:pt x="0" y="5952"/>
                    <a:pt x="2813" y="10757"/>
                    <a:pt x="9126" y="14442"/>
                  </a:cubicBezTo>
                  <a:cubicBezTo>
                    <a:pt x="15862" y="18348"/>
                    <a:pt x="24582" y="20129"/>
                    <a:pt x="30331" y="18789"/>
                  </a:cubicBezTo>
                  <a:cubicBezTo>
                    <a:pt x="31204" y="18578"/>
                    <a:pt x="32059" y="18278"/>
                    <a:pt x="32879" y="17899"/>
                  </a:cubicBezTo>
                  <a:cubicBezTo>
                    <a:pt x="36467" y="16241"/>
                    <a:pt x="39095" y="13234"/>
                    <a:pt x="41872" y="10052"/>
                  </a:cubicBezTo>
                  <a:cubicBezTo>
                    <a:pt x="44094" y="7503"/>
                    <a:pt x="46387" y="4876"/>
                    <a:pt x="49226" y="2998"/>
                  </a:cubicBezTo>
                  <a:cubicBezTo>
                    <a:pt x="52153" y="1067"/>
                    <a:pt x="57214" y="0"/>
                    <a:pt x="61261" y="450"/>
                  </a:cubicBezTo>
                  <a:cubicBezTo>
                    <a:pt x="64488" y="811"/>
                    <a:pt x="66868" y="1940"/>
                    <a:pt x="68332" y="3800"/>
                  </a:cubicBezTo>
                  <a:cubicBezTo>
                    <a:pt x="69231" y="4946"/>
                    <a:pt x="69708" y="6560"/>
                    <a:pt x="70051" y="7988"/>
                  </a:cubicBezTo>
                  <a:cubicBezTo>
                    <a:pt x="70395" y="9390"/>
                    <a:pt x="70536" y="10889"/>
                    <a:pt x="70660" y="12221"/>
                  </a:cubicBezTo>
                  <a:lnTo>
                    <a:pt x="70704" y="12626"/>
                  </a:lnTo>
                  <a:cubicBezTo>
                    <a:pt x="70748" y="13067"/>
                    <a:pt x="70783" y="13517"/>
                    <a:pt x="70818" y="13949"/>
                  </a:cubicBezTo>
                  <a:cubicBezTo>
                    <a:pt x="70889" y="14777"/>
                    <a:pt x="70960" y="15571"/>
                    <a:pt x="71065" y="16356"/>
                  </a:cubicBezTo>
                  <a:lnTo>
                    <a:pt x="71127" y="16761"/>
                  </a:lnTo>
                  <a:cubicBezTo>
                    <a:pt x="71938" y="22713"/>
                    <a:pt x="72714" y="28329"/>
                    <a:pt x="76920" y="33055"/>
                  </a:cubicBezTo>
                  <a:cubicBezTo>
                    <a:pt x="78225" y="34510"/>
                    <a:pt x="84908" y="41608"/>
                    <a:pt x="89175" y="38671"/>
                  </a:cubicBezTo>
                  <a:lnTo>
                    <a:pt x="89237" y="38760"/>
                  </a:lnTo>
                  <a:cubicBezTo>
                    <a:pt x="88532" y="39245"/>
                    <a:pt x="87703" y="39500"/>
                    <a:pt x="86857" y="394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215400" y="3625975"/>
              <a:ext cx="2233600" cy="1047275"/>
            </a:xfrm>
            <a:custGeom>
              <a:avLst/>
              <a:gdLst/>
              <a:ahLst/>
              <a:cxnLst/>
              <a:rect l="l" t="t" r="r" b="b"/>
              <a:pathLst>
                <a:path w="89344" h="41891" extrusionOk="0">
                  <a:moveTo>
                    <a:pt x="86769" y="39669"/>
                  </a:moveTo>
                  <a:cubicBezTo>
                    <a:pt x="82554" y="39669"/>
                    <a:pt x="77626" y="34572"/>
                    <a:pt x="76515" y="33356"/>
                  </a:cubicBezTo>
                  <a:cubicBezTo>
                    <a:pt x="72142" y="28603"/>
                    <a:pt x="71242" y="22855"/>
                    <a:pt x="70581" y="16374"/>
                  </a:cubicBezTo>
                  <a:cubicBezTo>
                    <a:pt x="70493" y="15492"/>
                    <a:pt x="70466" y="14514"/>
                    <a:pt x="70431" y="13491"/>
                  </a:cubicBezTo>
                  <a:cubicBezTo>
                    <a:pt x="70422" y="13156"/>
                    <a:pt x="70413" y="12821"/>
                    <a:pt x="70396" y="12477"/>
                  </a:cubicBezTo>
                  <a:cubicBezTo>
                    <a:pt x="70343" y="10960"/>
                    <a:pt x="70281" y="9232"/>
                    <a:pt x="69990" y="7645"/>
                  </a:cubicBezTo>
                  <a:cubicBezTo>
                    <a:pt x="69752" y="6314"/>
                    <a:pt x="69355" y="4639"/>
                    <a:pt x="68438" y="3466"/>
                  </a:cubicBezTo>
                  <a:cubicBezTo>
                    <a:pt x="67036" y="1676"/>
                    <a:pt x="64665" y="653"/>
                    <a:pt x="61385" y="433"/>
                  </a:cubicBezTo>
                  <a:cubicBezTo>
                    <a:pt x="56862" y="116"/>
                    <a:pt x="52021" y="1597"/>
                    <a:pt x="49579" y="3219"/>
                  </a:cubicBezTo>
                  <a:cubicBezTo>
                    <a:pt x="46713" y="5124"/>
                    <a:pt x="44421" y="7857"/>
                    <a:pt x="42199" y="10502"/>
                  </a:cubicBezTo>
                  <a:cubicBezTo>
                    <a:pt x="39580" y="13614"/>
                    <a:pt x="36882" y="16824"/>
                    <a:pt x="33294" y="18605"/>
                  </a:cubicBezTo>
                  <a:cubicBezTo>
                    <a:pt x="32465" y="19019"/>
                    <a:pt x="31601" y="19345"/>
                    <a:pt x="30710" y="19583"/>
                  </a:cubicBezTo>
                  <a:cubicBezTo>
                    <a:pt x="27818" y="20351"/>
                    <a:pt x="24080" y="20359"/>
                    <a:pt x="20174" y="19636"/>
                  </a:cubicBezTo>
                  <a:cubicBezTo>
                    <a:pt x="16259" y="18905"/>
                    <a:pt x="12345" y="17459"/>
                    <a:pt x="9135" y="15554"/>
                  </a:cubicBezTo>
                  <a:cubicBezTo>
                    <a:pt x="2778" y="11780"/>
                    <a:pt x="1" y="6693"/>
                    <a:pt x="1323" y="1226"/>
                  </a:cubicBezTo>
                  <a:lnTo>
                    <a:pt x="1429" y="1253"/>
                  </a:lnTo>
                  <a:cubicBezTo>
                    <a:pt x="124" y="6667"/>
                    <a:pt x="2884" y="11710"/>
                    <a:pt x="9188" y="15457"/>
                  </a:cubicBezTo>
                  <a:cubicBezTo>
                    <a:pt x="15757" y="19337"/>
                    <a:pt x="24794" y="21029"/>
                    <a:pt x="30684" y="19478"/>
                  </a:cubicBezTo>
                  <a:cubicBezTo>
                    <a:pt x="31566" y="19240"/>
                    <a:pt x="32430" y="18913"/>
                    <a:pt x="33250" y="18499"/>
                  </a:cubicBezTo>
                  <a:cubicBezTo>
                    <a:pt x="36812" y="16736"/>
                    <a:pt x="39510" y="13526"/>
                    <a:pt x="42111" y="10431"/>
                  </a:cubicBezTo>
                  <a:cubicBezTo>
                    <a:pt x="44342" y="7778"/>
                    <a:pt x="46652" y="5035"/>
                    <a:pt x="49526" y="3122"/>
                  </a:cubicBezTo>
                  <a:cubicBezTo>
                    <a:pt x="51986" y="1491"/>
                    <a:pt x="56853" y="1"/>
                    <a:pt x="61402" y="310"/>
                  </a:cubicBezTo>
                  <a:cubicBezTo>
                    <a:pt x="64709" y="539"/>
                    <a:pt x="67116" y="1579"/>
                    <a:pt x="68535" y="3395"/>
                  </a:cubicBezTo>
                  <a:cubicBezTo>
                    <a:pt x="69470" y="4586"/>
                    <a:pt x="69867" y="6287"/>
                    <a:pt x="70114" y="7628"/>
                  </a:cubicBezTo>
                  <a:cubicBezTo>
                    <a:pt x="70396" y="9223"/>
                    <a:pt x="70457" y="10952"/>
                    <a:pt x="70519" y="12477"/>
                  </a:cubicBezTo>
                  <a:cubicBezTo>
                    <a:pt x="70528" y="12821"/>
                    <a:pt x="70537" y="13156"/>
                    <a:pt x="70554" y="13491"/>
                  </a:cubicBezTo>
                  <a:cubicBezTo>
                    <a:pt x="70581" y="14514"/>
                    <a:pt x="70616" y="15484"/>
                    <a:pt x="70704" y="16356"/>
                  </a:cubicBezTo>
                  <a:cubicBezTo>
                    <a:pt x="71357" y="22819"/>
                    <a:pt x="72256" y="28559"/>
                    <a:pt x="76603" y="33285"/>
                  </a:cubicBezTo>
                  <a:cubicBezTo>
                    <a:pt x="77943" y="34749"/>
                    <a:pt x="84873" y="41890"/>
                    <a:pt x="89282" y="38778"/>
                  </a:cubicBezTo>
                  <a:lnTo>
                    <a:pt x="89343" y="38875"/>
                  </a:lnTo>
                  <a:cubicBezTo>
                    <a:pt x="88594" y="39404"/>
                    <a:pt x="87686" y="39677"/>
                    <a:pt x="86769" y="396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220050" y="3575500"/>
              <a:ext cx="2225200" cy="1095775"/>
            </a:xfrm>
            <a:custGeom>
              <a:avLst/>
              <a:gdLst/>
              <a:ahLst/>
              <a:cxnLst/>
              <a:rect l="l" t="t" r="r" b="b"/>
              <a:pathLst>
                <a:path w="89008" h="43831" extrusionOk="0">
                  <a:moveTo>
                    <a:pt x="86204" y="41626"/>
                  </a:moveTo>
                  <a:cubicBezTo>
                    <a:pt x="82069" y="41626"/>
                    <a:pt x="77334" y="37041"/>
                    <a:pt x="75747" y="35357"/>
                  </a:cubicBezTo>
                  <a:cubicBezTo>
                    <a:pt x="70924" y="30243"/>
                    <a:pt x="70130" y="23780"/>
                    <a:pt x="69769" y="18137"/>
                  </a:cubicBezTo>
                  <a:cubicBezTo>
                    <a:pt x="69707" y="17176"/>
                    <a:pt x="69725" y="16012"/>
                    <a:pt x="69751" y="14778"/>
                  </a:cubicBezTo>
                  <a:cubicBezTo>
                    <a:pt x="69804" y="11357"/>
                    <a:pt x="69875" y="7107"/>
                    <a:pt x="68191" y="4833"/>
                  </a:cubicBezTo>
                  <a:cubicBezTo>
                    <a:pt x="66463" y="2734"/>
                    <a:pt x="63165" y="1773"/>
                    <a:pt x="58906" y="2126"/>
                  </a:cubicBezTo>
                  <a:cubicBezTo>
                    <a:pt x="55424" y="2426"/>
                    <a:pt x="51615" y="3625"/>
                    <a:pt x="49428" y="5115"/>
                  </a:cubicBezTo>
                  <a:cubicBezTo>
                    <a:pt x="46501" y="7054"/>
                    <a:pt x="44182" y="9920"/>
                    <a:pt x="41942" y="12688"/>
                  </a:cubicBezTo>
                  <a:cubicBezTo>
                    <a:pt x="38804" y="16568"/>
                    <a:pt x="35550" y="20588"/>
                    <a:pt x="30604" y="22052"/>
                  </a:cubicBezTo>
                  <a:cubicBezTo>
                    <a:pt x="27024" y="23084"/>
                    <a:pt x="22228" y="23013"/>
                    <a:pt x="17414" y="21849"/>
                  </a:cubicBezTo>
                  <a:cubicBezTo>
                    <a:pt x="12370" y="20624"/>
                    <a:pt x="7935" y="18358"/>
                    <a:pt x="4946" y="15483"/>
                  </a:cubicBezTo>
                  <a:cubicBezTo>
                    <a:pt x="1331" y="12018"/>
                    <a:pt x="0" y="7822"/>
                    <a:pt x="1102" y="3360"/>
                  </a:cubicBezTo>
                  <a:lnTo>
                    <a:pt x="1208" y="3387"/>
                  </a:lnTo>
                  <a:cubicBezTo>
                    <a:pt x="123" y="7804"/>
                    <a:pt x="1437" y="11965"/>
                    <a:pt x="5026" y="15404"/>
                  </a:cubicBezTo>
                  <a:cubicBezTo>
                    <a:pt x="10034" y="20218"/>
                    <a:pt x="18313" y="22643"/>
                    <a:pt x="24979" y="22643"/>
                  </a:cubicBezTo>
                  <a:cubicBezTo>
                    <a:pt x="27051" y="22643"/>
                    <a:pt x="28964" y="22405"/>
                    <a:pt x="30577" y="21937"/>
                  </a:cubicBezTo>
                  <a:cubicBezTo>
                    <a:pt x="35488" y="20492"/>
                    <a:pt x="38733" y="16489"/>
                    <a:pt x="41863" y="12618"/>
                  </a:cubicBezTo>
                  <a:cubicBezTo>
                    <a:pt x="44103" y="9841"/>
                    <a:pt x="46430" y="6966"/>
                    <a:pt x="49366" y="5027"/>
                  </a:cubicBezTo>
                  <a:cubicBezTo>
                    <a:pt x="53678" y="2082"/>
                    <a:pt x="64382" y="1"/>
                    <a:pt x="68279" y="4762"/>
                  </a:cubicBezTo>
                  <a:cubicBezTo>
                    <a:pt x="69989" y="7072"/>
                    <a:pt x="69919" y="11339"/>
                    <a:pt x="69866" y="14778"/>
                  </a:cubicBezTo>
                  <a:cubicBezTo>
                    <a:pt x="69839" y="16004"/>
                    <a:pt x="69822" y="17168"/>
                    <a:pt x="69884" y="18129"/>
                  </a:cubicBezTo>
                  <a:cubicBezTo>
                    <a:pt x="70245" y="23754"/>
                    <a:pt x="71039" y="30190"/>
                    <a:pt x="75835" y="35278"/>
                  </a:cubicBezTo>
                  <a:cubicBezTo>
                    <a:pt x="77792" y="37341"/>
                    <a:pt x="84520" y="43830"/>
                    <a:pt x="88946" y="40656"/>
                  </a:cubicBezTo>
                  <a:lnTo>
                    <a:pt x="89008" y="40744"/>
                  </a:lnTo>
                  <a:cubicBezTo>
                    <a:pt x="88196" y="41335"/>
                    <a:pt x="87209" y="41643"/>
                    <a:pt x="86204" y="416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14"/>
          <p:cNvSpPr/>
          <p:nvPr/>
        </p:nvSpPr>
        <p:spPr>
          <a:xfrm rot="-3337165">
            <a:off x="7360715" y="-657586"/>
            <a:ext cx="3350129" cy="3094656"/>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576"/>
        <p:cNvGrpSpPr/>
        <p:nvPr/>
      </p:nvGrpSpPr>
      <p:grpSpPr>
        <a:xfrm>
          <a:off x="0" y="0"/>
          <a:ext cx="0" cy="0"/>
          <a:chOff x="0" y="0"/>
          <a:chExt cx="0" cy="0"/>
        </a:xfrm>
      </p:grpSpPr>
      <p:sp>
        <p:nvSpPr>
          <p:cNvPr id="577" name="Google Shape;577;p15"/>
          <p:cNvSpPr txBox="1">
            <a:spLocks noGrp="1"/>
          </p:cNvSpPr>
          <p:nvPr>
            <p:ph type="subTitle" idx="1"/>
          </p:nvPr>
        </p:nvSpPr>
        <p:spPr>
          <a:xfrm>
            <a:off x="4714705" y="1849050"/>
            <a:ext cx="2740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78" name="Google Shape;578;p15"/>
          <p:cNvSpPr txBox="1">
            <a:spLocks noGrp="1"/>
          </p:cNvSpPr>
          <p:nvPr>
            <p:ph type="subTitle" idx="2"/>
          </p:nvPr>
        </p:nvSpPr>
        <p:spPr>
          <a:xfrm>
            <a:off x="4714675" y="2162075"/>
            <a:ext cx="2740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79" name="Google Shape;579;p15"/>
          <p:cNvSpPr txBox="1">
            <a:spLocks noGrp="1"/>
          </p:cNvSpPr>
          <p:nvPr>
            <p:ph type="subTitle" idx="3"/>
          </p:nvPr>
        </p:nvSpPr>
        <p:spPr>
          <a:xfrm>
            <a:off x="1689105" y="1849050"/>
            <a:ext cx="2740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80" name="Google Shape;580;p15"/>
          <p:cNvSpPr txBox="1">
            <a:spLocks noGrp="1"/>
          </p:cNvSpPr>
          <p:nvPr>
            <p:ph type="subTitle" idx="4"/>
          </p:nvPr>
        </p:nvSpPr>
        <p:spPr>
          <a:xfrm>
            <a:off x="1689075" y="2162075"/>
            <a:ext cx="2740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81" name="Google Shape;581;p15"/>
          <p:cNvSpPr txBox="1">
            <a:spLocks noGrp="1"/>
          </p:cNvSpPr>
          <p:nvPr>
            <p:ph type="subTitle" idx="5"/>
          </p:nvPr>
        </p:nvSpPr>
        <p:spPr>
          <a:xfrm>
            <a:off x="4714705" y="3438850"/>
            <a:ext cx="2740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82" name="Google Shape;582;p15"/>
          <p:cNvSpPr txBox="1">
            <a:spLocks noGrp="1"/>
          </p:cNvSpPr>
          <p:nvPr>
            <p:ph type="subTitle" idx="6"/>
          </p:nvPr>
        </p:nvSpPr>
        <p:spPr>
          <a:xfrm>
            <a:off x="4714736" y="3751875"/>
            <a:ext cx="2740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83" name="Google Shape;583;p15"/>
          <p:cNvSpPr txBox="1">
            <a:spLocks noGrp="1"/>
          </p:cNvSpPr>
          <p:nvPr>
            <p:ph type="subTitle" idx="7"/>
          </p:nvPr>
        </p:nvSpPr>
        <p:spPr>
          <a:xfrm>
            <a:off x="1689105" y="3438850"/>
            <a:ext cx="2740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84" name="Google Shape;584;p15"/>
          <p:cNvSpPr txBox="1">
            <a:spLocks noGrp="1"/>
          </p:cNvSpPr>
          <p:nvPr>
            <p:ph type="subTitle" idx="8"/>
          </p:nvPr>
        </p:nvSpPr>
        <p:spPr>
          <a:xfrm>
            <a:off x="1689075" y="3751875"/>
            <a:ext cx="2740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85" name="Google Shape;585;p15"/>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6" name="Google Shape;586;p15"/>
          <p:cNvSpPr/>
          <p:nvPr/>
        </p:nvSpPr>
        <p:spPr>
          <a:xfrm rot="-2227621">
            <a:off x="7676542" y="1658401"/>
            <a:ext cx="3707231" cy="3424526"/>
          </a:xfrm>
          <a:custGeom>
            <a:avLst/>
            <a:gdLst/>
            <a:ahLst/>
            <a:cxnLst/>
            <a:rect l="l" t="t" r="r" b="b"/>
            <a:pathLst>
              <a:path w="42658" h="39405" extrusionOk="0">
                <a:moveTo>
                  <a:pt x="28787" y="1"/>
                </a:moveTo>
                <a:cubicBezTo>
                  <a:pt x="26774" y="1"/>
                  <a:pt x="25380" y="1264"/>
                  <a:pt x="22484" y="2380"/>
                </a:cubicBezTo>
                <a:cubicBezTo>
                  <a:pt x="21410" y="2917"/>
                  <a:pt x="20312" y="3090"/>
                  <a:pt x="19210" y="3090"/>
                </a:cubicBezTo>
                <a:cubicBezTo>
                  <a:pt x="17204" y="3090"/>
                  <a:pt x="15183" y="2516"/>
                  <a:pt x="13264" y="2516"/>
                </a:cubicBezTo>
                <a:cubicBezTo>
                  <a:pt x="12342" y="2516"/>
                  <a:pt x="11443" y="2649"/>
                  <a:pt x="10581" y="3041"/>
                </a:cubicBezTo>
                <a:cubicBezTo>
                  <a:pt x="1" y="7670"/>
                  <a:pt x="18516" y="25525"/>
                  <a:pt x="6287" y="33125"/>
                </a:cubicBezTo>
                <a:lnTo>
                  <a:pt x="6613" y="33460"/>
                </a:lnTo>
                <a:cubicBezTo>
                  <a:pt x="6287" y="37754"/>
                  <a:pt x="10916" y="38415"/>
                  <a:pt x="14223" y="39076"/>
                </a:cubicBezTo>
                <a:cubicBezTo>
                  <a:pt x="15705" y="39295"/>
                  <a:pt x="17164" y="39404"/>
                  <a:pt x="18589" y="39404"/>
                </a:cubicBezTo>
                <a:cubicBezTo>
                  <a:pt x="27976" y="39404"/>
                  <a:pt x="35906" y="34666"/>
                  <a:pt x="39351" y="25189"/>
                </a:cubicBezTo>
                <a:cubicBezTo>
                  <a:pt x="42657" y="16928"/>
                  <a:pt x="41335" y="5686"/>
                  <a:pt x="32403" y="1057"/>
                </a:cubicBezTo>
                <a:cubicBezTo>
                  <a:pt x="30890" y="299"/>
                  <a:pt x="29765" y="1"/>
                  <a:pt x="28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rot="-7257561">
            <a:off x="-1960093" y="2196036"/>
            <a:ext cx="4593291" cy="3205561"/>
          </a:xfrm>
          <a:custGeom>
            <a:avLst/>
            <a:gdLst/>
            <a:ahLst/>
            <a:cxnLst/>
            <a:rect l="l" t="t" r="r" b="b"/>
            <a:pathLst>
              <a:path w="68595" h="47871" extrusionOk="0">
                <a:moveTo>
                  <a:pt x="40274" y="0"/>
                </a:moveTo>
                <a:cubicBezTo>
                  <a:pt x="29585" y="0"/>
                  <a:pt x="16367" y="2475"/>
                  <a:pt x="8419" y="8205"/>
                </a:cubicBezTo>
                <a:cubicBezTo>
                  <a:pt x="3376" y="11300"/>
                  <a:pt x="387" y="12852"/>
                  <a:pt x="166" y="18803"/>
                </a:cubicBezTo>
                <a:cubicBezTo>
                  <a:pt x="0" y="25606"/>
                  <a:pt x="4386" y="27778"/>
                  <a:pt x="9573" y="27778"/>
                </a:cubicBezTo>
                <a:cubicBezTo>
                  <a:pt x="11277" y="27778"/>
                  <a:pt x="13067" y="27543"/>
                  <a:pt x="14811" y="27162"/>
                </a:cubicBezTo>
                <a:cubicBezTo>
                  <a:pt x="17372" y="26593"/>
                  <a:pt x="21951" y="24739"/>
                  <a:pt x="25707" y="24739"/>
                </a:cubicBezTo>
                <a:cubicBezTo>
                  <a:pt x="27771" y="24739"/>
                  <a:pt x="29587" y="25299"/>
                  <a:pt x="30682" y="26941"/>
                </a:cubicBezTo>
                <a:cubicBezTo>
                  <a:pt x="32445" y="29807"/>
                  <a:pt x="29800" y="32452"/>
                  <a:pt x="29139" y="35317"/>
                </a:cubicBezTo>
                <a:cubicBezTo>
                  <a:pt x="28478" y="38403"/>
                  <a:pt x="28954" y="41895"/>
                  <a:pt x="32004" y="43032"/>
                </a:cubicBezTo>
                <a:cubicBezTo>
                  <a:pt x="32944" y="43381"/>
                  <a:pt x="33771" y="43530"/>
                  <a:pt x="34517" y="43530"/>
                </a:cubicBezTo>
                <a:cubicBezTo>
                  <a:pt x="38638" y="43530"/>
                  <a:pt x="40276" y="38997"/>
                  <a:pt x="44569" y="38624"/>
                </a:cubicBezTo>
                <a:cubicBezTo>
                  <a:pt x="44707" y="38617"/>
                  <a:pt x="44841" y="38614"/>
                  <a:pt x="44970" y="38614"/>
                </a:cubicBezTo>
                <a:cubicBezTo>
                  <a:pt x="49134" y="38614"/>
                  <a:pt x="48148" y="42009"/>
                  <a:pt x="49859" y="44575"/>
                </a:cubicBezTo>
                <a:cubicBezTo>
                  <a:pt x="51234" y="46826"/>
                  <a:pt x="53674" y="47871"/>
                  <a:pt x="56171" y="47871"/>
                </a:cubicBezTo>
                <a:cubicBezTo>
                  <a:pt x="58076" y="47871"/>
                  <a:pt x="60015" y="47263"/>
                  <a:pt x="61541" y="46118"/>
                </a:cubicBezTo>
                <a:cubicBezTo>
                  <a:pt x="68595" y="40828"/>
                  <a:pt x="67052" y="24296"/>
                  <a:pt x="65289" y="16802"/>
                </a:cubicBezTo>
                <a:cubicBezTo>
                  <a:pt x="63084" y="7544"/>
                  <a:pt x="55370" y="1372"/>
                  <a:pt x="46112" y="270"/>
                </a:cubicBezTo>
                <a:cubicBezTo>
                  <a:pt x="44297" y="92"/>
                  <a:pt x="42332" y="0"/>
                  <a:pt x="40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5"/>
          <p:cNvGrpSpPr/>
          <p:nvPr/>
        </p:nvGrpSpPr>
        <p:grpSpPr>
          <a:xfrm rot="6659251" flipH="1">
            <a:off x="-2388956" y="1564010"/>
            <a:ext cx="4402964" cy="3759034"/>
            <a:chOff x="2304375" y="3199025"/>
            <a:chExt cx="2123600" cy="1813025"/>
          </a:xfrm>
        </p:grpSpPr>
        <p:sp>
          <p:nvSpPr>
            <p:cNvPr id="589" name="Google Shape;589;p15"/>
            <p:cNvSpPr/>
            <p:nvPr/>
          </p:nvSpPr>
          <p:spPr>
            <a:xfrm>
              <a:off x="2416575" y="3199025"/>
              <a:ext cx="1998175" cy="1813025"/>
            </a:xfrm>
            <a:custGeom>
              <a:avLst/>
              <a:gdLst/>
              <a:ahLst/>
              <a:cxnLst/>
              <a:rect l="l" t="t" r="r" b="b"/>
              <a:pathLst>
                <a:path w="79927" h="72521" extrusionOk="0">
                  <a:moveTo>
                    <a:pt x="77061" y="72520"/>
                  </a:moveTo>
                  <a:lnTo>
                    <a:pt x="76964" y="72458"/>
                  </a:lnTo>
                  <a:cubicBezTo>
                    <a:pt x="78313" y="70175"/>
                    <a:pt x="79300" y="66375"/>
                    <a:pt x="79556" y="62530"/>
                  </a:cubicBezTo>
                  <a:cubicBezTo>
                    <a:pt x="79829" y="58307"/>
                    <a:pt x="79159" y="54736"/>
                    <a:pt x="77713" y="52726"/>
                  </a:cubicBezTo>
                  <a:cubicBezTo>
                    <a:pt x="76197" y="50663"/>
                    <a:pt x="75201" y="50989"/>
                    <a:pt x="73393" y="51589"/>
                  </a:cubicBezTo>
                  <a:cubicBezTo>
                    <a:pt x="73049" y="51703"/>
                    <a:pt x="72644" y="51835"/>
                    <a:pt x="72212" y="51959"/>
                  </a:cubicBezTo>
                  <a:cubicBezTo>
                    <a:pt x="69399" y="52797"/>
                    <a:pt x="67309" y="52691"/>
                    <a:pt x="64497" y="51580"/>
                  </a:cubicBezTo>
                  <a:cubicBezTo>
                    <a:pt x="61852" y="50372"/>
                    <a:pt x="60212" y="48917"/>
                    <a:pt x="59303" y="47021"/>
                  </a:cubicBezTo>
                  <a:cubicBezTo>
                    <a:pt x="58492" y="45311"/>
                    <a:pt x="58351" y="43380"/>
                    <a:pt x="58201" y="41334"/>
                  </a:cubicBezTo>
                  <a:cubicBezTo>
                    <a:pt x="58069" y="39412"/>
                    <a:pt x="57919" y="37243"/>
                    <a:pt x="57170" y="34960"/>
                  </a:cubicBezTo>
                  <a:cubicBezTo>
                    <a:pt x="55406" y="29211"/>
                    <a:pt x="49129" y="24159"/>
                    <a:pt x="42569" y="25799"/>
                  </a:cubicBezTo>
                  <a:cubicBezTo>
                    <a:pt x="38434" y="26707"/>
                    <a:pt x="35233" y="26928"/>
                    <a:pt x="32500" y="26495"/>
                  </a:cubicBezTo>
                  <a:cubicBezTo>
                    <a:pt x="29193" y="25975"/>
                    <a:pt x="26513" y="24485"/>
                    <a:pt x="24300" y="21928"/>
                  </a:cubicBezTo>
                  <a:cubicBezTo>
                    <a:pt x="22122" y="19407"/>
                    <a:pt x="21276" y="16374"/>
                    <a:pt x="20465" y="13446"/>
                  </a:cubicBezTo>
                  <a:cubicBezTo>
                    <a:pt x="19354" y="9408"/>
                    <a:pt x="18296" y="5599"/>
                    <a:pt x="14011" y="3086"/>
                  </a:cubicBezTo>
                  <a:cubicBezTo>
                    <a:pt x="9011" y="0"/>
                    <a:pt x="3545" y="829"/>
                    <a:pt x="89" y="5176"/>
                  </a:cubicBezTo>
                  <a:lnTo>
                    <a:pt x="0" y="5105"/>
                  </a:lnTo>
                  <a:cubicBezTo>
                    <a:pt x="1737" y="2928"/>
                    <a:pt x="3994" y="1596"/>
                    <a:pt x="6543" y="1244"/>
                  </a:cubicBezTo>
                  <a:cubicBezTo>
                    <a:pt x="9038" y="891"/>
                    <a:pt x="11639" y="1499"/>
                    <a:pt x="14072" y="2998"/>
                  </a:cubicBezTo>
                  <a:cubicBezTo>
                    <a:pt x="18393" y="5529"/>
                    <a:pt x="19451" y="9364"/>
                    <a:pt x="20570" y="13411"/>
                  </a:cubicBezTo>
                  <a:cubicBezTo>
                    <a:pt x="21382" y="16329"/>
                    <a:pt x="22219" y="19354"/>
                    <a:pt x="24388" y="21858"/>
                  </a:cubicBezTo>
                  <a:cubicBezTo>
                    <a:pt x="29396" y="27650"/>
                    <a:pt x="36379" y="27042"/>
                    <a:pt x="42542" y="25684"/>
                  </a:cubicBezTo>
                  <a:cubicBezTo>
                    <a:pt x="45531" y="24944"/>
                    <a:pt x="48750" y="25552"/>
                    <a:pt x="51597" y="27421"/>
                  </a:cubicBezTo>
                  <a:cubicBezTo>
                    <a:pt x="54287" y="29193"/>
                    <a:pt x="56359" y="31936"/>
                    <a:pt x="57276" y="34925"/>
                  </a:cubicBezTo>
                  <a:cubicBezTo>
                    <a:pt x="58025" y="37226"/>
                    <a:pt x="58175" y="39404"/>
                    <a:pt x="58316" y="41317"/>
                  </a:cubicBezTo>
                  <a:cubicBezTo>
                    <a:pt x="58607" y="45531"/>
                    <a:pt x="58845" y="48855"/>
                    <a:pt x="64541" y="51474"/>
                  </a:cubicBezTo>
                  <a:cubicBezTo>
                    <a:pt x="67309" y="52576"/>
                    <a:pt x="69390" y="52682"/>
                    <a:pt x="72176" y="51853"/>
                  </a:cubicBezTo>
                  <a:cubicBezTo>
                    <a:pt x="72608" y="51730"/>
                    <a:pt x="73005" y="51597"/>
                    <a:pt x="73349" y="51483"/>
                  </a:cubicBezTo>
                  <a:cubicBezTo>
                    <a:pt x="75148" y="50883"/>
                    <a:pt x="76223" y="50522"/>
                    <a:pt x="77793" y="52655"/>
                  </a:cubicBezTo>
                  <a:cubicBezTo>
                    <a:pt x="79248" y="54692"/>
                    <a:pt x="79926" y="58290"/>
                    <a:pt x="79653" y="62539"/>
                  </a:cubicBezTo>
                  <a:cubicBezTo>
                    <a:pt x="79415" y="66392"/>
                    <a:pt x="78419" y="70219"/>
                    <a:pt x="77061" y="725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2415475" y="3213575"/>
              <a:ext cx="2012500" cy="1794050"/>
            </a:xfrm>
            <a:custGeom>
              <a:avLst/>
              <a:gdLst/>
              <a:ahLst/>
              <a:cxnLst/>
              <a:rect l="l" t="t" r="r" b="b"/>
              <a:pathLst>
                <a:path w="80500" h="71762" extrusionOk="0">
                  <a:moveTo>
                    <a:pt x="76990" y="71762"/>
                  </a:moveTo>
                  <a:lnTo>
                    <a:pt x="76893" y="71709"/>
                  </a:lnTo>
                  <a:cubicBezTo>
                    <a:pt x="79336" y="67406"/>
                    <a:pt x="80499" y="56826"/>
                    <a:pt x="77290" y="52391"/>
                  </a:cubicBezTo>
                  <a:cubicBezTo>
                    <a:pt x="76144" y="50804"/>
                    <a:pt x="75306" y="50645"/>
                    <a:pt x="74160" y="50901"/>
                  </a:cubicBezTo>
                  <a:cubicBezTo>
                    <a:pt x="73807" y="50980"/>
                    <a:pt x="73428" y="51095"/>
                    <a:pt x="72996" y="51227"/>
                  </a:cubicBezTo>
                  <a:cubicBezTo>
                    <a:pt x="72652" y="51342"/>
                    <a:pt x="72308" y="51447"/>
                    <a:pt x="71912" y="51553"/>
                  </a:cubicBezTo>
                  <a:cubicBezTo>
                    <a:pt x="69046" y="52329"/>
                    <a:pt x="67009" y="52188"/>
                    <a:pt x="64400" y="51033"/>
                  </a:cubicBezTo>
                  <a:cubicBezTo>
                    <a:pt x="61799" y="49869"/>
                    <a:pt x="60159" y="48441"/>
                    <a:pt x="59277" y="46536"/>
                  </a:cubicBezTo>
                  <a:cubicBezTo>
                    <a:pt x="58483" y="44826"/>
                    <a:pt x="58369" y="42860"/>
                    <a:pt x="58245" y="40788"/>
                  </a:cubicBezTo>
                  <a:cubicBezTo>
                    <a:pt x="58122" y="38813"/>
                    <a:pt x="57998" y="36776"/>
                    <a:pt x="57337" y="34554"/>
                  </a:cubicBezTo>
                  <a:cubicBezTo>
                    <a:pt x="56552" y="31927"/>
                    <a:pt x="55195" y="29670"/>
                    <a:pt x="53396" y="28030"/>
                  </a:cubicBezTo>
                  <a:cubicBezTo>
                    <a:pt x="50460" y="25349"/>
                    <a:pt x="46351" y="24238"/>
                    <a:pt x="42683" y="25111"/>
                  </a:cubicBezTo>
                  <a:cubicBezTo>
                    <a:pt x="40223" y="25702"/>
                    <a:pt x="37631" y="26169"/>
                    <a:pt x="35074" y="26169"/>
                  </a:cubicBezTo>
                  <a:cubicBezTo>
                    <a:pt x="31230" y="26169"/>
                    <a:pt x="27465" y="25102"/>
                    <a:pt x="24370" y="21734"/>
                  </a:cubicBezTo>
                  <a:cubicBezTo>
                    <a:pt x="23824" y="21143"/>
                    <a:pt x="23330" y="20500"/>
                    <a:pt x="22907" y="19821"/>
                  </a:cubicBezTo>
                  <a:cubicBezTo>
                    <a:pt x="21664" y="17828"/>
                    <a:pt x="20967" y="15606"/>
                    <a:pt x="20288" y="13455"/>
                  </a:cubicBezTo>
                  <a:cubicBezTo>
                    <a:pt x="19045" y="9514"/>
                    <a:pt x="17872" y="5793"/>
                    <a:pt x="13667" y="3210"/>
                  </a:cubicBezTo>
                  <a:cubicBezTo>
                    <a:pt x="8632" y="124"/>
                    <a:pt x="3307" y="706"/>
                    <a:pt x="80" y="4691"/>
                  </a:cubicBezTo>
                  <a:lnTo>
                    <a:pt x="0" y="4629"/>
                  </a:lnTo>
                  <a:cubicBezTo>
                    <a:pt x="3254" y="591"/>
                    <a:pt x="8641" y="0"/>
                    <a:pt x="13720" y="3113"/>
                  </a:cubicBezTo>
                  <a:cubicBezTo>
                    <a:pt x="17969" y="5714"/>
                    <a:pt x="19195" y="9628"/>
                    <a:pt x="20394" y="13420"/>
                  </a:cubicBezTo>
                  <a:cubicBezTo>
                    <a:pt x="21064" y="15562"/>
                    <a:pt x="21769" y="17775"/>
                    <a:pt x="23004" y="19759"/>
                  </a:cubicBezTo>
                  <a:cubicBezTo>
                    <a:pt x="23418" y="20429"/>
                    <a:pt x="23903" y="21064"/>
                    <a:pt x="24450" y="21655"/>
                  </a:cubicBezTo>
                  <a:cubicBezTo>
                    <a:pt x="29564" y="27218"/>
                    <a:pt x="36520" y="26469"/>
                    <a:pt x="42657" y="24997"/>
                  </a:cubicBezTo>
                  <a:cubicBezTo>
                    <a:pt x="46360" y="24115"/>
                    <a:pt x="50504" y="25243"/>
                    <a:pt x="53475" y="27941"/>
                  </a:cubicBezTo>
                  <a:cubicBezTo>
                    <a:pt x="55283" y="29599"/>
                    <a:pt x="56658" y="31865"/>
                    <a:pt x="57443" y="34519"/>
                  </a:cubicBezTo>
                  <a:cubicBezTo>
                    <a:pt x="58104" y="36750"/>
                    <a:pt x="58237" y="38892"/>
                    <a:pt x="58351" y="40779"/>
                  </a:cubicBezTo>
                  <a:cubicBezTo>
                    <a:pt x="58598" y="45046"/>
                    <a:pt x="58801" y="48423"/>
                    <a:pt x="64444" y="50927"/>
                  </a:cubicBezTo>
                  <a:cubicBezTo>
                    <a:pt x="67018" y="52073"/>
                    <a:pt x="69037" y="52215"/>
                    <a:pt x="71876" y="51439"/>
                  </a:cubicBezTo>
                  <a:cubicBezTo>
                    <a:pt x="72273" y="51333"/>
                    <a:pt x="72617" y="51227"/>
                    <a:pt x="72961" y="51121"/>
                  </a:cubicBezTo>
                  <a:cubicBezTo>
                    <a:pt x="73393" y="50989"/>
                    <a:pt x="73772" y="50874"/>
                    <a:pt x="74125" y="50795"/>
                  </a:cubicBezTo>
                  <a:cubicBezTo>
                    <a:pt x="75289" y="50530"/>
                    <a:pt x="76197" y="50698"/>
                    <a:pt x="77378" y="52338"/>
                  </a:cubicBezTo>
                  <a:cubicBezTo>
                    <a:pt x="78824" y="54331"/>
                    <a:pt x="79538" y="57875"/>
                    <a:pt x="79327" y="62054"/>
                  </a:cubicBezTo>
                  <a:cubicBezTo>
                    <a:pt x="79150" y="65828"/>
                    <a:pt x="78251" y="69540"/>
                    <a:pt x="76990" y="71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2413925" y="3232750"/>
              <a:ext cx="2004125" cy="1770700"/>
            </a:xfrm>
            <a:custGeom>
              <a:avLst/>
              <a:gdLst/>
              <a:ahLst/>
              <a:cxnLst/>
              <a:rect l="l" t="t" r="r" b="b"/>
              <a:pathLst>
                <a:path w="80165" h="70828" extrusionOk="0">
                  <a:moveTo>
                    <a:pt x="76938" y="70827"/>
                  </a:moveTo>
                  <a:lnTo>
                    <a:pt x="76841" y="70774"/>
                  </a:lnTo>
                  <a:cubicBezTo>
                    <a:pt x="79107" y="66595"/>
                    <a:pt x="80050" y="56262"/>
                    <a:pt x="76885" y="51888"/>
                  </a:cubicBezTo>
                  <a:cubicBezTo>
                    <a:pt x="75765" y="50337"/>
                    <a:pt x="74910" y="50151"/>
                    <a:pt x="73816" y="50372"/>
                  </a:cubicBezTo>
                  <a:cubicBezTo>
                    <a:pt x="73464" y="50442"/>
                    <a:pt x="73093" y="50548"/>
                    <a:pt x="72653" y="50672"/>
                  </a:cubicBezTo>
                  <a:cubicBezTo>
                    <a:pt x="72335" y="50760"/>
                    <a:pt x="71991" y="50857"/>
                    <a:pt x="71621" y="50954"/>
                  </a:cubicBezTo>
                  <a:cubicBezTo>
                    <a:pt x="68888" y="51642"/>
                    <a:pt x="66833" y="51456"/>
                    <a:pt x="64321" y="50293"/>
                  </a:cubicBezTo>
                  <a:cubicBezTo>
                    <a:pt x="58766" y="47727"/>
                    <a:pt x="58572" y="44174"/>
                    <a:pt x="58343" y="40047"/>
                  </a:cubicBezTo>
                  <a:cubicBezTo>
                    <a:pt x="58228" y="38116"/>
                    <a:pt x="58122" y="36124"/>
                    <a:pt x="57514" y="33963"/>
                  </a:cubicBezTo>
                  <a:cubicBezTo>
                    <a:pt x="56703" y="31080"/>
                    <a:pt x="55442" y="28806"/>
                    <a:pt x="53767" y="27210"/>
                  </a:cubicBezTo>
                  <a:cubicBezTo>
                    <a:pt x="50901" y="24485"/>
                    <a:pt x="46590" y="23321"/>
                    <a:pt x="42798" y="24238"/>
                  </a:cubicBezTo>
                  <a:cubicBezTo>
                    <a:pt x="36283" y="25817"/>
                    <a:pt x="29546" y="26566"/>
                    <a:pt x="24432" y="21338"/>
                  </a:cubicBezTo>
                  <a:cubicBezTo>
                    <a:pt x="23877" y="20773"/>
                    <a:pt x="23374" y="20165"/>
                    <a:pt x="22934" y="19504"/>
                  </a:cubicBezTo>
                  <a:cubicBezTo>
                    <a:pt x="21637" y="17564"/>
                    <a:pt x="20870" y="15368"/>
                    <a:pt x="20121" y="13252"/>
                  </a:cubicBezTo>
                  <a:cubicBezTo>
                    <a:pt x="18825" y="9558"/>
                    <a:pt x="17485" y="5740"/>
                    <a:pt x="13332" y="3139"/>
                  </a:cubicBezTo>
                  <a:cubicBezTo>
                    <a:pt x="8306" y="0"/>
                    <a:pt x="3104" y="353"/>
                    <a:pt x="80" y="4039"/>
                  </a:cubicBezTo>
                  <a:lnTo>
                    <a:pt x="1" y="3968"/>
                  </a:lnTo>
                  <a:cubicBezTo>
                    <a:pt x="1517" y="2117"/>
                    <a:pt x="3607" y="1067"/>
                    <a:pt x="6040" y="926"/>
                  </a:cubicBezTo>
                  <a:cubicBezTo>
                    <a:pt x="8412" y="794"/>
                    <a:pt x="10951" y="1526"/>
                    <a:pt x="13385" y="3051"/>
                  </a:cubicBezTo>
                  <a:cubicBezTo>
                    <a:pt x="17573" y="5670"/>
                    <a:pt x="18922" y="9505"/>
                    <a:pt x="20218" y="13208"/>
                  </a:cubicBezTo>
                  <a:cubicBezTo>
                    <a:pt x="20959" y="15324"/>
                    <a:pt x="21734" y="17511"/>
                    <a:pt x="23022" y="19442"/>
                  </a:cubicBezTo>
                  <a:cubicBezTo>
                    <a:pt x="23463" y="20094"/>
                    <a:pt x="23956" y="20703"/>
                    <a:pt x="24512" y="21258"/>
                  </a:cubicBezTo>
                  <a:cubicBezTo>
                    <a:pt x="29582" y="26443"/>
                    <a:pt x="36283" y="25702"/>
                    <a:pt x="42772" y="24124"/>
                  </a:cubicBezTo>
                  <a:cubicBezTo>
                    <a:pt x="46598" y="23198"/>
                    <a:pt x="50936" y="24379"/>
                    <a:pt x="53837" y="27130"/>
                  </a:cubicBezTo>
                  <a:cubicBezTo>
                    <a:pt x="55530" y="28735"/>
                    <a:pt x="56800" y="31027"/>
                    <a:pt x="57611" y="33928"/>
                  </a:cubicBezTo>
                  <a:cubicBezTo>
                    <a:pt x="58228" y="36106"/>
                    <a:pt x="58334" y="38107"/>
                    <a:pt x="58448" y="40038"/>
                  </a:cubicBezTo>
                  <a:cubicBezTo>
                    <a:pt x="58678" y="44297"/>
                    <a:pt x="58863" y="47656"/>
                    <a:pt x="64356" y="50187"/>
                  </a:cubicBezTo>
                  <a:cubicBezTo>
                    <a:pt x="66886" y="51351"/>
                    <a:pt x="68844" y="51527"/>
                    <a:pt x="71586" y="50839"/>
                  </a:cubicBezTo>
                  <a:cubicBezTo>
                    <a:pt x="71965" y="50751"/>
                    <a:pt x="72300" y="50654"/>
                    <a:pt x="72617" y="50566"/>
                  </a:cubicBezTo>
                  <a:cubicBezTo>
                    <a:pt x="73058" y="50442"/>
                    <a:pt x="73429" y="50328"/>
                    <a:pt x="73790" y="50257"/>
                  </a:cubicBezTo>
                  <a:cubicBezTo>
                    <a:pt x="74927" y="50037"/>
                    <a:pt x="75809" y="50213"/>
                    <a:pt x="76973" y="51818"/>
                  </a:cubicBezTo>
                  <a:cubicBezTo>
                    <a:pt x="80165" y="56226"/>
                    <a:pt x="79212" y="66622"/>
                    <a:pt x="76938" y="708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2412600" y="3250150"/>
              <a:ext cx="1992225" cy="1748875"/>
            </a:xfrm>
            <a:custGeom>
              <a:avLst/>
              <a:gdLst/>
              <a:ahLst/>
              <a:cxnLst/>
              <a:rect l="l" t="t" r="r" b="b"/>
              <a:pathLst>
                <a:path w="79689" h="69955" extrusionOk="0">
                  <a:moveTo>
                    <a:pt x="76876" y="69955"/>
                  </a:moveTo>
                  <a:lnTo>
                    <a:pt x="76779" y="69902"/>
                  </a:lnTo>
                  <a:cubicBezTo>
                    <a:pt x="78869" y="65846"/>
                    <a:pt x="79583" y="55751"/>
                    <a:pt x="76479" y="51448"/>
                  </a:cubicBezTo>
                  <a:cubicBezTo>
                    <a:pt x="75377" y="49914"/>
                    <a:pt x="74540" y="49729"/>
                    <a:pt x="73464" y="49914"/>
                  </a:cubicBezTo>
                  <a:cubicBezTo>
                    <a:pt x="73120" y="49976"/>
                    <a:pt x="72750" y="50073"/>
                    <a:pt x="72318" y="50178"/>
                  </a:cubicBezTo>
                  <a:cubicBezTo>
                    <a:pt x="72009" y="50258"/>
                    <a:pt x="71683" y="50346"/>
                    <a:pt x="71330" y="50425"/>
                  </a:cubicBezTo>
                  <a:cubicBezTo>
                    <a:pt x="68694" y="51034"/>
                    <a:pt x="66701" y="50813"/>
                    <a:pt x="64224" y="49623"/>
                  </a:cubicBezTo>
                  <a:cubicBezTo>
                    <a:pt x="58828" y="47031"/>
                    <a:pt x="58643" y="43486"/>
                    <a:pt x="58440" y="39378"/>
                  </a:cubicBezTo>
                  <a:cubicBezTo>
                    <a:pt x="58343" y="37500"/>
                    <a:pt x="58246" y="35551"/>
                    <a:pt x="57681" y="33435"/>
                  </a:cubicBezTo>
                  <a:cubicBezTo>
                    <a:pt x="56835" y="30252"/>
                    <a:pt x="55706" y="28039"/>
                    <a:pt x="54128" y="26470"/>
                  </a:cubicBezTo>
                  <a:cubicBezTo>
                    <a:pt x="51324" y="23692"/>
                    <a:pt x="46819" y="22475"/>
                    <a:pt x="42913" y="23437"/>
                  </a:cubicBezTo>
                  <a:cubicBezTo>
                    <a:pt x="39774" y="24212"/>
                    <a:pt x="36900" y="24715"/>
                    <a:pt x="34264" y="24715"/>
                  </a:cubicBezTo>
                  <a:cubicBezTo>
                    <a:pt x="30552" y="24715"/>
                    <a:pt x="27325" y="23710"/>
                    <a:pt x="24503" y="21029"/>
                  </a:cubicBezTo>
                  <a:cubicBezTo>
                    <a:pt x="23930" y="20492"/>
                    <a:pt x="23419" y="19901"/>
                    <a:pt x="22960" y="19266"/>
                  </a:cubicBezTo>
                  <a:cubicBezTo>
                    <a:pt x="21602" y="17379"/>
                    <a:pt x="20756" y="15210"/>
                    <a:pt x="19945" y="13112"/>
                  </a:cubicBezTo>
                  <a:cubicBezTo>
                    <a:pt x="18543" y="9497"/>
                    <a:pt x="17088" y="5767"/>
                    <a:pt x="12988" y="3149"/>
                  </a:cubicBezTo>
                  <a:cubicBezTo>
                    <a:pt x="8051" y="1"/>
                    <a:pt x="2866" y="116"/>
                    <a:pt x="80" y="3448"/>
                  </a:cubicBezTo>
                  <a:lnTo>
                    <a:pt x="1" y="3378"/>
                  </a:lnTo>
                  <a:cubicBezTo>
                    <a:pt x="1411" y="1685"/>
                    <a:pt x="3413" y="777"/>
                    <a:pt x="5793" y="742"/>
                  </a:cubicBezTo>
                  <a:cubicBezTo>
                    <a:pt x="8112" y="706"/>
                    <a:pt x="10625" y="1509"/>
                    <a:pt x="13050" y="3052"/>
                  </a:cubicBezTo>
                  <a:cubicBezTo>
                    <a:pt x="17176" y="5688"/>
                    <a:pt x="18640" y="9435"/>
                    <a:pt x="20051" y="13068"/>
                  </a:cubicBezTo>
                  <a:cubicBezTo>
                    <a:pt x="20862" y="15157"/>
                    <a:pt x="21699" y="17318"/>
                    <a:pt x="23048" y="19196"/>
                  </a:cubicBezTo>
                  <a:cubicBezTo>
                    <a:pt x="23507" y="19822"/>
                    <a:pt x="24018" y="20412"/>
                    <a:pt x="24582" y="20941"/>
                  </a:cubicBezTo>
                  <a:cubicBezTo>
                    <a:pt x="29352" y="25491"/>
                    <a:pt x="35357" y="25182"/>
                    <a:pt x="42895" y="23322"/>
                  </a:cubicBezTo>
                  <a:cubicBezTo>
                    <a:pt x="46828" y="22352"/>
                    <a:pt x="51377" y="23578"/>
                    <a:pt x="54216" y="26381"/>
                  </a:cubicBezTo>
                  <a:cubicBezTo>
                    <a:pt x="55803" y="27968"/>
                    <a:pt x="56941" y="30199"/>
                    <a:pt x="57796" y="33409"/>
                  </a:cubicBezTo>
                  <a:cubicBezTo>
                    <a:pt x="58352" y="35525"/>
                    <a:pt x="58457" y="37482"/>
                    <a:pt x="58554" y="39369"/>
                  </a:cubicBezTo>
                  <a:cubicBezTo>
                    <a:pt x="58766" y="43610"/>
                    <a:pt x="58933" y="46951"/>
                    <a:pt x="64285" y="49517"/>
                  </a:cubicBezTo>
                  <a:cubicBezTo>
                    <a:pt x="66728" y="50690"/>
                    <a:pt x="68703" y="50919"/>
                    <a:pt x="71313" y="50311"/>
                  </a:cubicBezTo>
                  <a:cubicBezTo>
                    <a:pt x="71674" y="50231"/>
                    <a:pt x="71991" y="50152"/>
                    <a:pt x="72309" y="50064"/>
                  </a:cubicBezTo>
                  <a:cubicBezTo>
                    <a:pt x="72732" y="49958"/>
                    <a:pt x="73111" y="49861"/>
                    <a:pt x="73464" y="49799"/>
                  </a:cubicBezTo>
                  <a:cubicBezTo>
                    <a:pt x="74575" y="49605"/>
                    <a:pt x="75448" y="49799"/>
                    <a:pt x="76576" y="51378"/>
                  </a:cubicBezTo>
                  <a:cubicBezTo>
                    <a:pt x="79689" y="55715"/>
                    <a:pt x="78983" y="65873"/>
                    <a:pt x="76876" y="69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2411050" y="3260525"/>
              <a:ext cx="1980775" cy="1734100"/>
            </a:xfrm>
            <a:custGeom>
              <a:avLst/>
              <a:gdLst/>
              <a:ahLst/>
              <a:cxnLst/>
              <a:rect l="l" t="t" r="r" b="b"/>
              <a:pathLst>
                <a:path w="79231" h="69364" extrusionOk="0">
                  <a:moveTo>
                    <a:pt x="76823" y="69364"/>
                  </a:moveTo>
                  <a:lnTo>
                    <a:pt x="76726" y="69320"/>
                  </a:lnTo>
                  <a:cubicBezTo>
                    <a:pt x="78640" y="65378"/>
                    <a:pt x="79116" y="55521"/>
                    <a:pt x="76074" y="51289"/>
                  </a:cubicBezTo>
                  <a:cubicBezTo>
                    <a:pt x="74989" y="49781"/>
                    <a:pt x="74178" y="49578"/>
                    <a:pt x="73129" y="49737"/>
                  </a:cubicBezTo>
                  <a:cubicBezTo>
                    <a:pt x="72776" y="49790"/>
                    <a:pt x="72397" y="49878"/>
                    <a:pt x="71965" y="49975"/>
                  </a:cubicBezTo>
                  <a:cubicBezTo>
                    <a:pt x="71674" y="50046"/>
                    <a:pt x="71375" y="50116"/>
                    <a:pt x="71039" y="50187"/>
                  </a:cubicBezTo>
                  <a:cubicBezTo>
                    <a:pt x="68491" y="50707"/>
                    <a:pt x="66560" y="50442"/>
                    <a:pt x="64145" y="49243"/>
                  </a:cubicBezTo>
                  <a:cubicBezTo>
                    <a:pt x="58890" y="46616"/>
                    <a:pt x="58731" y="43089"/>
                    <a:pt x="58537" y="38998"/>
                  </a:cubicBezTo>
                  <a:cubicBezTo>
                    <a:pt x="58458" y="37155"/>
                    <a:pt x="58369" y="35259"/>
                    <a:pt x="57858" y="33196"/>
                  </a:cubicBezTo>
                  <a:cubicBezTo>
                    <a:pt x="57241" y="30728"/>
                    <a:pt x="56359" y="27933"/>
                    <a:pt x="54499" y="26002"/>
                  </a:cubicBezTo>
                  <a:cubicBezTo>
                    <a:pt x="51757" y="23180"/>
                    <a:pt x="47040" y="21919"/>
                    <a:pt x="43037" y="22916"/>
                  </a:cubicBezTo>
                  <a:cubicBezTo>
                    <a:pt x="36600" y="24529"/>
                    <a:pt x="29873" y="25711"/>
                    <a:pt x="24574" y="20994"/>
                  </a:cubicBezTo>
                  <a:cubicBezTo>
                    <a:pt x="23992" y="20482"/>
                    <a:pt x="23463" y="19918"/>
                    <a:pt x="22987" y="19310"/>
                  </a:cubicBezTo>
                  <a:cubicBezTo>
                    <a:pt x="21567" y="17467"/>
                    <a:pt x="20686" y="15412"/>
                    <a:pt x="19760" y="13235"/>
                  </a:cubicBezTo>
                  <a:cubicBezTo>
                    <a:pt x="18243" y="9708"/>
                    <a:pt x="16683" y="6066"/>
                    <a:pt x="12653" y="3439"/>
                  </a:cubicBezTo>
                  <a:cubicBezTo>
                    <a:pt x="7716" y="230"/>
                    <a:pt x="2672" y="115"/>
                    <a:pt x="89" y="3139"/>
                  </a:cubicBezTo>
                  <a:lnTo>
                    <a:pt x="1" y="3069"/>
                  </a:lnTo>
                  <a:cubicBezTo>
                    <a:pt x="2628" y="0"/>
                    <a:pt x="7733" y="106"/>
                    <a:pt x="12715" y="3351"/>
                  </a:cubicBezTo>
                  <a:cubicBezTo>
                    <a:pt x="16780" y="5996"/>
                    <a:pt x="18349" y="9655"/>
                    <a:pt x="19866" y="13199"/>
                  </a:cubicBezTo>
                  <a:cubicBezTo>
                    <a:pt x="20791" y="15360"/>
                    <a:pt x="21664" y="17414"/>
                    <a:pt x="23075" y="19239"/>
                  </a:cubicBezTo>
                  <a:cubicBezTo>
                    <a:pt x="23551" y="19847"/>
                    <a:pt x="24071" y="20403"/>
                    <a:pt x="24653" y="20905"/>
                  </a:cubicBezTo>
                  <a:cubicBezTo>
                    <a:pt x="29908" y="25587"/>
                    <a:pt x="36609" y="24415"/>
                    <a:pt x="43010" y="22810"/>
                  </a:cubicBezTo>
                  <a:cubicBezTo>
                    <a:pt x="47057" y="21796"/>
                    <a:pt x="51818" y="23074"/>
                    <a:pt x="54587" y="25922"/>
                  </a:cubicBezTo>
                  <a:cubicBezTo>
                    <a:pt x="56456" y="27871"/>
                    <a:pt x="57356" y="30683"/>
                    <a:pt x="57973" y="33170"/>
                  </a:cubicBezTo>
                  <a:cubicBezTo>
                    <a:pt x="58484" y="35242"/>
                    <a:pt x="58572" y="37146"/>
                    <a:pt x="58660" y="38989"/>
                  </a:cubicBezTo>
                  <a:cubicBezTo>
                    <a:pt x="58854" y="43212"/>
                    <a:pt x="59004" y="46545"/>
                    <a:pt x="64197" y="49137"/>
                  </a:cubicBezTo>
                  <a:cubicBezTo>
                    <a:pt x="66587" y="50328"/>
                    <a:pt x="68509" y="50592"/>
                    <a:pt x="71031" y="50072"/>
                  </a:cubicBezTo>
                  <a:cubicBezTo>
                    <a:pt x="71366" y="50001"/>
                    <a:pt x="71665" y="49931"/>
                    <a:pt x="71956" y="49869"/>
                  </a:cubicBezTo>
                  <a:cubicBezTo>
                    <a:pt x="72397" y="49763"/>
                    <a:pt x="72768" y="49675"/>
                    <a:pt x="73129" y="49622"/>
                  </a:cubicBezTo>
                  <a:cubicBezTo>
                    <a:pt x="74214" y="49464"/>
                    <a:pt x="75060" y="49675"/>
                    <a:pt x="76180" y="51218"/>
                  </a:cubicBezTo>
                  <a:cubicBezTo>
                    <a:pt x="79230" y="55486"/>
                    <a:pt x="78754" y="65396"/>
                    <a:pt x="76823" y="693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2409300" y="3270650"/>
              <a:ext cx="1966650" cy="1719800"/>
            </a:xfrm>
            <a:custGeom>
              <a:avLst/>
              <a:gdLst/>
              <a:ahLst/>
              <a:cxnLst/>
              <a:rect l="l" t="t" r="r" b="b"/>
              <a:pathLst>
                <a:path w="78666" h="68792" extrusionOk="0">
                  <a:moveTo>
                    <a:pt x="76779" y="68791"/>
                  </a:moveTo>
                  <a:lnTo>
                    <a:pt x="76682" y="68738"/>
                  </a:lnTo>
                  <a:cubicBezTo>
                    <a:pt x="78410" y="64912"/>
                    <a:pt x="78666" y="55292"/>
                    <a:pt x="75677" y="51139"/>
                  </a:cubicBezTo>
                  <a:cubicBezTo>
                    <a:pt x="74619" y="49658"/>
                    <a:pt x="73816" y="49447"/>
                    <a:pt x="72794" y="49570"/>
                  </a:cubicBezTo>
                  <a:cubicBezTo>
                    <a:pt x="72432" y="49614"/>
                    <a:pt x="72053" y="49693"/>
                    <a:pt x="71603" y="49782"/>
                  </a:cubicBezTo>
                  <a:cubicBezTo>
                    <a:pt x="71339" y="49835"/>
                    <a:pt x="71065" y="49896"/>
                    <a:pt x="70766" y="49949"/>
                  </a:cubicBezTo>
                  <a:cubicBezTo>
                    <a:pt x="68297" y="50390"/>
                    <a:pt x="66419" y="50090"/>
                    <a:pt x="64065" y="48865"/>
                  </a:cubicBezTo>
                  <a:cubicBezTo>
                    <a:pt x="58968" y="46220"/>
                    <a:pt x="58819" y="42693"/>
                    <a:pt x="58651" y="38619"/>
                  </a:cubicBezTo>
                  <a:cubicBezTo>
                    <a:pt x="58581" y="36829"/>
                    <a:pt x="58501" y="34978"/>
                    <a:pt x="58043" y="32968"/>
                  </a:cubicBezTo>
                  <a:cubicBezTo>
                    <a:pt x="57381" y="30137"/>
                    <a:pt x="56641" y="27448"/>
                    <a:pt x="54877" y="25553"/>
                  </a:cubicBezTo>
                  <a:cubicBezTo>
                    <a:pt x="52206" y="22687"/>
                    <a:pt x="47277" y="21365"/>
                    <a:pt x="43160" y="22414"/>
                  </a:cubicBezTo>
                  <a:cubicBezTo>
                    <a:pt x="39315" y="23384"/>
                    <a:pt x="36141" y="24027"/>
                    <a:pt x="33152" y="23974"/>
                  </a:cubicBezTo>
                  <a:cubicBezTo>
                    <a:pt x="29802" y="23921"/>
                    <a:pt x="27016" y="22934"/>
                    <a:pt x="24653" y="20968"/>
                  </a:cubicBezTo>
                  <a:cubicBezTo>
                    <a:pt x="24053" y="20483"/>
                    <a:pt x="23507" y="19945"/>
                    <a:pt x="23013" y="19363"/>
                  </a:cubicBezTo>
                  <a:cubicBezTo>
                    <a:pt x="21532" y="17573"/>
                    <a:pt x="20579" y="15528"/>
                    <a:pt x="19565" y="13367"/>
                  </a:cubicBezTo>
                  <a:cubicBezTo>
                    <a:pt x="17952" y="9929"/>
                    <a:pt x="16285" y="6376"/>
                    <a:pt x="12318" y="3739"/>
                  </a:cubicBezTo>
                  <a:cubicBezTo>
                    <a:pt x="7398" y="477"/>
                    <a:pt x="2487" y="124"/>
                    <a:pt x="80" y="2849"/>
                  </a:cubicBezTo>
                  <a:lnTo>
                    <a:pt x="0" y="2769"/>
                  </a:lnTo>
                  <a:cubicBezTo>
                    <a:pt x="2434" y="1"/>
                    <a:pt x="7407" y="354"/>
                    <a:pt x="12371" y="3651"/>
                  </a:cubicBezTo>
                  <a:cubicBezTo>
                    <a:pt x="16374" y="6296"/>
                    <a:pt x="18040" y="9876"/>
                    <a:pt x="19662" y="13323"/>
                  </a:cubicBezTo>
                  <a:cubicBezTo>
                    <a:pt x="20667" y="15484"/>
                    <a:pt x="21628" y="17511"/>
                    <a:pt x="23101" y="19301"/>
                  </a:cubicBezTo>
                  <a:cubicBezTo>
                    <a:pt x="23586" y="19874"/>
                    <a:pt x="24133" y="20412"/>
                    <a:pt x="24723" y="20888"/>
                  </a:cubicBezTo>
                  <a:cubicBezTo>
                    <a:pt x="29925" y="25209"/>
                    <a:pt x="36132" y="24089"/>
                    <a:pt x="43133" y="22308"/>
                  </a:cubicBezTo>
                  <a:cubicBezTo>
                    <a:pt x="47286" y="21250"/>
                    <a:pt x="52259" y="22590"/>
                    <a:pt x="54957" y="25482"/>
                  </a:cubicBezTo>
                  <a:cubicBezTo>
                    <a:pt x="56738" y="27395"/>
                    <a:pt x="57478" y="30111"/>
                    <a:pt x="58140" y="32950"/>
                  </a:cubicBezTo>
                  <a:cubicBezTo>
                    <a:pt x="58607" y="34969"/>
                    <a:pt x="58695" y="36829"/>
                    <a:pt x="58766" y="38619"/>
                  </a:cubicBezTo>
                  <a:cubicBezTo>
                    <a:pt x="58933" y="42825"/>
                    <a:pt x="59074" y="46149"/>
                    <a:pt x="64109" y="48768"/>
                  </a:cubicBezTo>
                  <a:cubicBezTo>
                    <a:pt x="66445" y="49984"/>
                    <a:pt x="68297" y="50284"/>
                    <a:pt x="70739" y="49843"/>
                  </a:cubicBezTo>
                  <a:cubicBezTo>
                    <a:pt x="71039" y="49790"/>
                    <a:pt x="71312" y="49738"/>
                    <a:pt x="71586" y="49676"/>
                  </a:cubicBezTo>
                  <a:cubicBezTo>
                    <a:pt x="72026" y="49588"/>
                    <a:pt x="72414" y="49508"/>
                    <a:pt x="72776" y="49464"/>
                  </a:cubicBezTo>
                  <a:cubicBezTo>
                    <a:pt x="73843" y="49332"/>
                    <a:pt x="74672" y="49561"/>
                    <a:pt x="75765" y="51078"/>
                  </a:cubicBezTo>
                  <a:cubicBezTo>
                    <a:pt x="77634" y="53696"/>
                    <a:pt x="78004" y="57911"/>
                    <a:pt x="78048" y="60195"/>
                  </a:cubicBezTo>
                  <a:cubicBezTo>
                    <a:pt x="78119" y="63545"/>
                    <a:pt x="77625" y="66922"/>
                    <a:pt x="76779" y="687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2407975" y="3299975"/>
              <a:ext cx="1962025" cy="1686050"/>
            </a:xfrm>
            <a:custGeom>
              <a:avLst/>
              <a:gdLst/>
              <a:ahLst/>
              <a:cxnLst/>
              <a:rect l="l" t="t" r="r" b="b"/>
              <a:pathLst>
                <a:path w="78481" h="67442" extrusionOk="0">
                  <a:moveTo>
                    <a:pt x="76717" y="67442"/>
                  </a:moveTo>
                  <a:lnTo>
                    <a:pt x="76611" y="67398"/>
                  </a:lnTo>
                  <a:cubicBezTo>
                    <a:pt x="77996" y="64091"/>
                    <a:pt x="78366" y="54560"/>
                    <a:pt x="75262" y="50222"/>
                  </a:cubicBezTo>
                  <a:cubicBezTo>
                    <a:pt x="74222" y="48776"/>
                    <a:pt x="73446" y="48538"/>
                    <a:pt x="72450" y="48635"/>
                  </a:cubicBezTo>
                  <a:cubicBezTo>
                    <a:pt x="72088" y="48670"/>
                    <a:pt x="71700" y="48732"/>
                    <a:pt x="71259" y="48811"/>
                  </a:cubicBezTo>
                  <a:cubicBezTo>
                    <a:pt x="71013" y="48856"/>
                    <a:pt x="70748" y="48900"/>
                    <a:pt x="70466" y="48944"/>
                  </a:cubicBezTo>
                  <a:cubicBezTo>
                    <a:pt x="68103" y="49314"/>
                    <a:pt x="66278" y="48970"/>
                    <a:pt x="63968" y="47718"/>
                  </a:cubicBezTo>
                  <a:cubicBezTo>
                    <a:pt x="59030" y="45038"/>
                    <a:pt x="58898" y="41537"/>
                    <a:pt x="58757" y="37473"/>
                  </a:cubicBezTo>
                  <a:cubicBezTo>
                    <a:pt x="58695" y="35727"/>
                    <a:pt x="58625" y="33920"/>
                    <a:pt x="58201" y="31971"/>
                  </a:cubicBezTo>
                  <a:lnTo>
                    <a:pt x="58122" y="31609"/>
                  </a:lnTo>
                  <a:cubicBezTo>
                    <a:pt x="57584" y="29097"/>
                    <a:pt x="56976" y="26258"/>
                    <a:pt x="55239" y="24318"/>
                  </a:cubicBezTo>
                  <a:cubicBezTo>
                    <a:pt x="52629" y="21417"/>
                    <a:pt x="47489" y="20042"/>
                    <a:pt x="43274" y="21126"/>
                  </a:cubicBezTo>
                  <a:cubicBezTo>
                    <a:pt x="39545" y="22087"/>
                    <a:pt x="36150" y="22854"/>
                    <a:pt x="33038" y="22854"/>
                  </a:cubicBezTo>
                  <a:cubicBezTo>
                    <a:pt x="30014" y="22854"/>
                    <a:pt x="27263" y="22131"/>
                    <a:pt x="24715" y="20174"/>
                  </a:cubicBezTo>
                  <a:cubicBezTo>
                    <a:pt x="24106" y="19715"/>
                    <a:pt x="23542" y="19204"/>
                    <a:pt x="23030" y="18649"/>
                  </a:cubicBezTo>
                  <a:cubicBezTo>
                    <a:pt x="21479" y="16894"/>
                    <a:pt x="20438" y="14866"/>
                    <a:pt x="19345" y="12706"/>
                  </a:cubicBezTo>
                  <a:cubicBezTo>
                    <a:pt x="17634" y="9364"/>
                    <a:pt x="15862" y="5899"/>
                    <a:pt x="11974" y="3272"/>
                  </a:cubicBezTo>
                  <a:cubicBezTo>
                    <a:pt x="9593" y="1667"/>
                    <a:pt x="7204" y="671"/>
                    <a:pt x="5044" y="397"/>
                  </a:cubicBezTo>
                  <a:cubicBezTo>
                    <a:pt x="2884" y="115"/>
                    <a:pt x="1156" y="600"/>
                    <a:pt x="89" y="1782"/>
                  </a:cubicBezTo>
                  <a:lnTo>
                    <a:pt x="1" y="1711"/>
                  </a:lnTo>
                  <a:cubicBezTo>
                    <a:pt x="1103" y="494"/>
                    <a:pt x="2857" y="1"/>
                    <a:pt x="5061" y="292"/>
                  </a:cubicBezTo>
                  <a:cubicBezTo>
                    <a:pt x="7230" y="565"/>
                    <a:pt x="9646" y="1570"/>
                    <a:pt x="12036" y="3184"/>
                  </a:cubicBezTo>
                  <a:cubicBezTo>
                    <a:pt x="15950" y="5829"/>
                    <a:pt x="17723" y="9303"/>
                    <a:pt x="19442" y="12662"/>
                  </a:cubicBezTo>
                  <a:cubicBezTo>
                    <a:pt x="20544" y="14804"/>
                    <a:pt x="21576" y="16832"/>
                    <a:pt x="23119" y="18578"/>
                  </a:cubicBezTo>
                  <a:cubicBezTo>
                    <a:pt x="23621" y="19133"/>
                    <a:pt x="24177" y="19636"/>
                    <a:pt x="24785" y="20095"/>
                  </a:cubicBezTo>
                  <a:cubicBezTo>
                    <a:pt x="29908" y="24045"/>
                    <a:pt x="35921" y="22916"/>
                    <a:pt x="43248" y="21029"/>
                  </a:cubicBezTo>
                  <a:cubicBezTo>
                    <a:pt x="45249" y="20509"/>
                    <a:pt x="47542" y="20527"/>
                    <a:pt x="49728" y="21073"/>
                  </a:cubicBezTo>
                  <a:cubicBezTo>
                    <a:pt x="52003" y="21646"/>
                    <a:pt x="53987" y="22775"/>
                    <a:pt x="55318" y="24256"/>
                  </a:cubicBezTo>
                  <a:cubicBezTo>
                    <a:pt x="57082" y="26214"/>
                    <a:pt x="57690" y="29070"/>
                    <a:pt x="58237" y="31592"/>
                  </a:cubicBezTo>
                  <a:lnTo>
                    <a:pt x="58316" y="31953"/>
                  </a:lnTo>
                  <a:cubicBezTo>
                    <a:pt x="58739" y="33911"/>
                    <a:pt x="58801" y="35718"/>
                    <a:pt x="58863" y="37473"/>
                  </a:cubicBezTo>
                  <a:cubicBezTo>
                    <a:pt x="59004" y="41502"/>
                    <a:pt x="59136" y="44967"/>
                    <a:pt x="64021" y="47621"/>
                  </a:cubicBezTo>
                  <a:cubicBezTo>
                    <a:pt x="66304" y="48864"/>
                    <a:pt x="68112" y="49199"/>
                    <a:pt x="70448" y="48838"/>
                  </a:cubicBezTo>
                  <a:cubicBezTo>
                    <a:pt x="70730" y="48794"/>
                    <a:pt x="70986" y="48750"/>
                    <a:pt x="71242" y="48706"/>
                  </a:cubicBezTo>
                  <a:cubicBezTo>
                    <a:pt x="71683" y="48626"/>
                    <a:pt x="72071" y="48556"/>
                    <a:pt x="72432" y="48520"/>
                  </a:cubicBezTo>
                  <a:cubicBezTo>
                    <a:pt x="73473" y="48423"/>
                    <a:pt x="74284" y="48662"/>
                    <a:pt x="75351" y="50160"/>
                  </a:cubicBezTo>
                  <a:cubicBezTo>
                    <a:pt x="78481" y="54525"/>
                    <a:pt x="78101" y="64109"/>
                    <a:pt x="76717" y="674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2406425" y="3292275"/>
              <a:ext cx="1949900" cy="1689350"/>
            </a:xfrm>
            <a:custGeom>
              <a:avLst/>
              <a:gdLst/>
              <a:ahLst/>
              <a:cxnLst/>
              <a:rect l="l" t="t" r="r" b="b"/>
              <a:pathLst>
                <a:path w="77996" h="67574" extrusionOk="0">
                  <a:moveTo>
                    <a:pt x="76665" y="67573"/>
                  </a:moveTo>
                  <a:lnTo>
                    <a:pt x="76559" y="67538"/>
                  </a:lnTo>
                  <a:cubicBezTo>
                    <a:pt x="77776" y="64311"/>
                    <a:pt x="77881" y="55018"/>
                    <a:pt x="74857" y="50786"/>
                  </a:cubicBezTo>
                  <a:cubicBezTo>
                    <a:pt x="73843" y="49357"/>
                    <a:pt x="73076" y="49111"/>
                    <a:pt x="72106" y="49172"/>
                  </a:cubicBezTo>
                  <a:cubicBezTo>
                    <a:pt x="71745" y="49199"/>
                    <a:pt x="71357" y="49252"/>
                    <a:pt x="70907" y="49322"/>
                  </a:cubicBezTo>
                  <a:cubicBezTo>
                    <a:pt x="70678" y="49349"/>
                    <a:pt x="70431" y="49384"/>
                    <a:pt x="70175" y="49419"/>
                  </a:cubicBezTo>
                  <a:cubicBezTo>
                    <a:pt x="67909" y="49719"/>
                    <a:pt x="66146" y="49331"/>
                    <a:pt x="63889" y="48053"/>
                  </a:cubicBezTo>
                  <a:cubicBezTo>
                    <a:pt x="59101" y="45346"/>
                    <a:pt x="58986" y="41854"/>
                    <a:pt x="58863" y="37807"/>
                  </a:cubicBezTo>
                  <a:cubicBezTo>
                    <a:pt x="58810" y="36106"/>
                    <a:pt x="58757" y="34342"/>
                    <a:pt x="58378" y="32455"/>
                  </a:cubicBezTo>
                  <a:cubicBezTo>
                    <a:pt x="58325" y="32164"/>
                    <a:pt x="58263" y="31865"/>
                    <a:pt x="58211" y="31574"/>
                  </a:cubicBezTo>
                  <a:cubicBezTo>
                    <a:pt x="57743" y="29167"/>
                    <a:pt x="57214" y="26442"/>
                    <a:pt x="55610" y="24573"/>
                  </a:cubicBezTo>
                  <a:cubicBezTo>
                    <a:pt x="52656" y="21161"/>
                    <a:pt x="47110" y="20358"/>
                    <a:pt x="43389" y="21328"/>
                  </a:cubicBezTo>
                  <a:cubicBezTo>
                    <a:pt x="39571" y="22325"/>
                    <a:pt x="36415" y="23101"/>
                    <a:pt x="33400" y="23224"/>
                  </a:cubicBezTo>
                  <a:cubicBezTo>
                    <a:pt x="29970" y="23356"/>
                    <a:pt x="27236" y="22607"/>
                    <a:pt x="24785" y="20861"/>
                  </a:cubicBezTo>
                  <a:cubicBezTo>
                    <a:pt x="24168" y="20429"/>
                    <a:pt x="23586" y="19944"/>
                    <a:pt x="23057" y="19397"/>
                  </a:cubicBezTo>
                  <a:cubicBezTo>
                    <a:pt x="21426" y="17687"/>
                    <a:pt x="20306" y="15650"/>
                    <a:pt x="19107" y="13499"/>
                  </a:cubicBezTo>
                  <a:cubicBezTo>
                    <a:pt x="17309" y="10254"/>
                    <a:pt x="15439" y="6886"/>
                    <a:pt x="11630" y="4276"/>
                  </a:cubicBezTo>
                  <a:cubicBezTo>
                    <a:pt x="6816" y="970"/>
                    <a:pt x="2064" y="115"/>
                    <a:pt x="80" y="2204"/>
                  </a:cubicBezTo>
                  <a:lnTo>
                    <a:pt x="1" y="2125"/>
                  </a:lnTo>
                  <a:cubicBezTo>
                    <a:pt x="2020" y="0"/>
                    <a:pt x="6834" y="846"/>
                    <a:pt x="11701" y="4197"/>
                  </a:cubicBezTo>
                  <a:cubicBezTo>
                    <a:pt x="15528" y="6833"/>
                    <a:pt x="17397" y="10201"/>
                    <a:pt x="19204" y="13464"/>
                  </a:cubicBezTo>
                  <a:cubicBezTo>
                    <a:pt x="20394" y="15615"/>
                    <a:pt x="21523" y="17643"/>
                    <a:pt x="23145" y="19344"/>
                  </a:cubicBezTo>
                  <a:cubicBezTo>
                    <a:pt x="23666" y="19873"/>
                    <a:pt x="24239" y="20358"/>
                    <a:pt x="24856" y="20782"/>
                  </a:cubicBezTo>
                  <a:cubicBezTo>
                    <a:pt x="30278" y="24661"/>
                    <a:pt x="36635" y="23004"/>
                    <a:pt x="43372" y="21240"/>
                  </a:cubicBezTo>
                  <a:cubicBezTo>
                    <a:pt x="47119" y="20253"/>
                    <a:pt x="52718" y="21073"/>
                    <a:pt x="55689" y="24520"/>
                  </a:cubicBezTo>
                  <a:cubicBezTo>
                    <a:pt x="57320" y="26407"/>
                    <a:pt x="57849" y="29149"/>
                    <a:pt x="58316" y="31565"/>
                  </a:cubicBezTo>
                  <a:cubicBezTo>
                    <a:pt x="58378" y="31865"/>
                    <a:pt x="58431" y="32156"/>
                    <a:pt x="58493" y="32447"/>
                  </a:cubicBezTo>
                  <a:cubicBezTo>
                    <a:pt x="58872" y="34351"/>
                    <a:pt x="58934" y="36114"/>
                    <a:pt x="58978" y="37816"/>
                  </a:cubicBezTo>
                  <a:cubicBezTo>
                    <a:pt x="59101" y="41828"/>
                    <a:pt x="59207" y="45293"/>
                    <a:pt x="63942" y="47973"/>
                  </a:cubicBezTo>
                  <a:cubicBezTo>
                    <a:pt x="66172" y="49234"/>
                    <a:pt x="67918" y="49613"/>
                    <a:pt x="70158" y="49331"/>
                  </a:cubicBezTo>
                  <a:cubicBezTo>
                    <a:pt x="70422" y="49296"/>
                    <a:pt x="70660" y="49261"/>
                    <a:pt x="70889" y="49225"/>
                  </a:cubicBezTo>
                  <a:cubicBezTo>
                    <a:pt x="71339" y="49164"/>
                    <a:pt x="71727" y="49102"/>
                    <a:pt x="72097" y="49084"/>
                  </a:cubicBezTo>
                  <a:cubicBezTo>
                    <a:pt x="73094" y="49022"/>
                    <a:pt x="73905" y="49278"/>
                    <a:pt x="74954" y="50733"/>
                  </a:cubicBezTo>
                  <a:cubicBezTo>
                    <a:pt x="77996" y="54983"/>
                    <a:pt x="77881" y="64329"/>
                    <a:pt x="76665" y="675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2404675" y="3302175"/>
              <a:ext cx="1941750" cy="1675050"/>
            </a:xfrm>
            <a:custGeom>
              <a:avLst/>
              <a:gdLst/>
              <a:ahLst/>
              <a:cxnLst/>
              <a:rect l="l" t="t" r="r" b="b"/>
              <a:pathLst>
                <a:path w="77670" h="67002" extrusionOk="0">
                  <a:moveTo>
                    <a:pt x="76620" y="67001"/>
                  </a:moveTo>
                  <a:lnTo>
                    <a:pt x="76505" y="66975"/>
                  </a:lnTo>
                  <a:cubicBezTo>
                    <a:pt x="77546" y="63818"/>
                    <a:pt x="77387" y="54763"/>
                    <a:pt x="74460" y="50654"/>
                  </a:cubicBezTo>
                  <a:cubicBezTo>
                    <a:pt x="73472" y="49252"/>
                    <a:pt x="72723" y="48988"/>
                    <a:pt x="71771" y="49023"/>
                  </a:cubicBezTo>
                  <a:cubicBezTo>
                    <a:pt x="71400" y="49032"/>
                    <a:pt x="71004" y="49076"/>
                    <a:pt x="70554" y="49129"/>
                  </a:cubicBezTo>
                  <a:cubicBezTo>
                    <a:pt x="70342" y="49155"/>
                    <a:pt x="70122" y="49182"/>
                    <a:pt x="69893" y="49200"/>
                  </a:cubicBezTo>
                  <a:cubicBezTo>
                    <a:pt x="67715" y="49420"/>
                    <a:pt x="66004" y="48997"/>
                    <a:pt x="63800" y="47692"/>
                  </a:cubicBezTo>
                  <a:cubicBezTo>
                    <a:pt x="59171" y="44959"/>
                    <a:pt x="59083" y="41476"/>
                    <a:pt x="58977" y="37447"/>
                  </a:cubicBezTo>
                  <a:cubicBezTo>
                    <a:pt x="58933" y="35789"/>
                    <a:pt x="58889" y="34078"/>
                    <a:pt x="58554" y="32236"/>
                  </a:cubicBezTo>
                  <a:cubicBezTo>
                    <a:pt x="58475" y="31830"/>
                    <a:pt x="58404" y="31407"/>
                    <a:pt x="58333" y="30966"/>
                  </a:cubicBezTo>
                  <a:cubicBezTo>
                    <a:pt x="57919" y="28506"/>
                    <a:pt x="57496" y="25967"/>
                    <a:pt x="55971" y="24142"/>
                  </a:cubicBezTo>
                  <a:cubicBezTo>
                    <a:pt x="53149" y="20756"/>
                    <a:pt x="47418" y="19804"/>
                    <a:pt x="43512" y="20844"/>
                  </a:cubicBezTo>
                  <a:lnTo>
                    <a:pt x="43239" y="20915"/>
                  </a:lnTo>
                  <a:cubicBezTo>
                    <a:pt x="36238" y="22775"/>
                    <a:pt x="30190" y="24380"/>
                    <a:pt x="24855" y="20862"/>
                  </a:cubicBezTo>
                  <a:cubicBezTo>
                    <a:pt x="24229" y="20456"/>
                    <a:pt x="23630" y="19989"/>
                    <a:pt x="23092" y="19477"/>
                  </a:cubicBezTo>
                  <a:cubicBezTo>
                    <a:pt x="21373" y="17802"/>
                    <a:pt x="20147" y="15757"/>
                    <a:pt x="18851" y="13597"/>
                  </a:cubicBezTo>
                  <a:cubicBezTo>
                    <a:pt x="16964" y="10449"/>
                    <a:pt x="15016" y="7195"/>
                    <a:pt x="11295" y="4594"/>
                  </a:cubicBezTo>
                  <a:cubicBezTo>
                    <a:pt x="8985" y="2972"/>
                    <a:pt x="6587" y="1808"/>
                    <a:pt x="4550" y="1332"/>
                  </a:cubicBezTo>
                  <a:cubicBezTo>
                    <a:pt x="2513" y="847"/>
                    <a:pt x="935" y="1059"/>
                    <a:pt x="80" y="1914"/>
                  </a:cubicBezTo>
                  <a:lnTo>
                    <a:pt x="0" y="1835"/>
                  </a:lnTo>
                  <a:cubicBezTo>
                    <a:pt x="1834" y="1"/>
                    <a:pt x="6507" y="1103"/>
                    <a:pt x="11357" y="4506"/>
                  </a:cubicBezTo>
                  <a:cubicBezTo>
                    <a:pt x="15095" y="7125"/>
                    <a:pt x="17052" y="10387"/>
                    <a:pt x="18948" y="13544"/>
                  </a:cubicBezTo>
                  <a:cubicBezTo>
                    <a:pt x="20235" y="15695"/>
                    <a:pt x="21461" y="17732"/>
                    <a:pt x="23162" y="19398"/>
                  </a:cubicBezTo>
                  <a:cubicBezTo>
                    <a:pt x="23700" y="19910"/>
                    <a:pt x="24291" y="20368"/>
                    <a:pt x="24917" y="20765"/>
                  </a:cubicBezTo>
                  <a:cubicBezTo>
                    <a:pt x="30207" y="24256"/>
                    <a:pt x="36238" y="22660"/>
                    <a:pt x="43212" y="20809"/>
                  </a:cubicBezTo>
                  <a:lnTo>
                    <a:pt x="43486" y="20738"/>
                  </a:lnTo>
                  <a:cubicBezTo>
                    <a:pt x="47427" y="19689"/>
                    <a:pt x="53211" y="20650"/>
                    <a:pt x="56059" y="24071"/>
                  </a:cubicBezTo>
                  <a:cubicBezTo>
                    <a:pt x="57602" y="25914"/>
                    <a:pt x="58043" y="28594"/>
                    <a:pt x="58439" y="30948"/>
                  </a:cubicBezTo>
                  <a:cubicBezTo>
                    <a:pt x="58519" y="31389"/>
                    <a:pt x="58589" y="31804"/>
                    <a:pt x="58660" y="32218"/>
                  </a:cubicBezTo>
                  <a:cubicBezTo>
                    <a:pt x="59004" y="34070"/>
                    <a:pt x="59048" y="35780"/>
                    <a:pt x="59092" y="37447"/>
                  </a:cubicBezTo>
                  <a:cubicBezTo>
                    <a:pt x="59198" y="41441"/>
                    <a:pt x="59286" y="44888"/>
                    <a:pt x="63862" y="47604"/>
                  </a:cubicBezTo>
                  <a:cubicBezTo>
                    <a:pt x="66040" y="48891"/>
                    <a:pt x="67724" y="49305"/>
                    <a:pt x="69884" y="49094"/>
                  </a:cubicBezTo>
                  <a:lnTo>
                    <a:pt x="70545" y="49023"/>
                  </a:lnTo>
                  <a:cubicBezTo>
                    <a:pt x="71004" y="48970"/>
                    <a:pt x="71400" y="48926"/>
                    <a:pt x="71771" y="48909"/>
                  </a:cubicBezTo>
                  <a:cubicBezTo>
                    <a:pt x="72732" y="48882"/>
                    <a:pt x="73534" y="49155"/>
                    <a:pt x="74557" y="50584"/>
                  </a:cubicBezTo>
                  <a:cubicBezTo>
                    <a:pt x="77502" y="54728"/>
                    <a:pt x="77669" y="63836"/>
                    <a:pt x="76620" y="67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2403350" y="3312975"/>
              <a:ext cx="1929625" cy="1660050"/>
            </a:xfrm>
            <a:custGeom>
              <a:avLst/>
              <a:gdLst/>
              <a:ahLst/>
              <a:cxnLst/>
              <a:rect l="l" t="t" r="r" b="b"/>
              <a:pathLst>
                <a:path w="77185" h="66402" extrusionOk="0">
                  <a:moveTo>
                    <a:pt x="76558" y="66402"/>
                  </a:moveTo>
                  <a:lnTo>
                    <a:pt x="76444" y="66375"/>
                  </a:lnTo>
                  <a:cubicBezTo>
                    <a:pt x="77184" y="63695"/>
                    <a:pt x="77034" y="54693"/>
                    <a:pt x="74054" y="50478"/>
                  </a:cubicBezTo>
                  <a:cubicBezTo>
                    <a:pt x="73023" y="49041"/>
                    <a:pt x="72256" y="48776"/>
                    <a:pt x="71427" y="48829"/>
                  </a:cubicBezTo>
                  <a:lnTo>
                    <a:pt x="70783" y="48865"/>
                  </a:lnTo>
                  <a:cubicBezTo>
                    <a:pt x="70422" y="48882"/>
                    <a:pt x="70034" y="48909"/>
                    <a:pt x="69602" y="48935"/>
                  </a:cubicBezTo>
                  <a:cubicBezTo>
                    <a:pt x="67512" y="49085"/>
                    <a:pt x="65863" y="48626"/>
                    <a:pt x="63712" y="47286"/>
                  </a:cubicBezTo>
                  <a:cubicBezTo>
                    <a:pt x="59242" y="44509"/>
                    <a:pt x="59171" y="41044"/>
                    <a:pt x="59092" y="37032"/>
                  </a:cubicBezTo>
                  <a:cubicBezTo>
                    <a:pt x="59057" y="35427"/>
                    <a:pt x="59030" y="33761"/>
                    <a:pt x="58722" y="31980"/>
                  </a:cubicBezTo>
                  <a:cubicBezTo>
                    <a:pt x="58642" y="31469"/>
                    <a:pt x="58563" y="30940"/>
                    <a:pt x="58483" y="30393"/>
                  </a:cubicBezTo>
                  <a:cubicBezTo>
                    <a:pt x="58148" y="27968"/>
                    <a:pt x="57787" y="25455"/>
                    <a:pt x="56341" y="23657"/>
                  </a:cubicBezTo>
                  <a:cubicBezTo>
                    <a:pt x="53572" y="20218"/>
                    <a:pt x="47586" y="19239"/>
                    <a:pt x="43627" y="20298"/>
                  </a:cubicBezTo>
                  <a:lnTo>
                    <a:pt x="42516" y="20597"/>
                  </a:lnTo>
                  <a:cubicBezTo>
                    <a:pt x="38645" y="21647"/>
                    <a:pt x="35083" y="22616"/>
                    <a:pt x="31750" y="22616"/>
                  </a:cubicBezTo>
                  <a:cubicBezTo>
                    <a:pt x="29370" y="22616"/>
                    <a:pt x="27104" y="22123"/>
                    <a:pt x="24926" y="20800"/>
                  </a:cubicBezTo>
                  <a:cubicBezTo>
                    <a:pt x="24282" y="20421"/>
                    <a:pt x="23674" y="19989"/>
                    <a:pt x="23110" y="19495"/>
                  </a:cubicBezTo>
                  <a:cubicBezTo>
                    <a:pt x="21302" y="17855"/>
                    <a:pt x="19971" y="15801"/>
                    <a:pt x="18560" y="13614"/>
                  </a:cubicBezTo>
                  <a:cubicBezTo>
                    <a:pt x="16603" y="10581"/>
                    <a:pt x="14575" y="7442"/>
                    <a:pt x="10960" y="4859"/>
                  </a:cubicBezTo>
                  <a:cubicBezTo>
                    <a:pt x="6243" y="1491"/>
                    <a:pt x="1667" y="115"/>
                    <a:pt x="80" y="1588"/>
                  </a:cubicBezTo>
                  <a:lnTo>
                    <a:pt x="0" y="1500"/>
                  </a:lnTo>
                  <a:cubicBezTo>
                    <a:pt x="1631" y="1"/>
                    <a:pt x="6260" y="1376"/>
                    <a:pt x="11022" y="4771"/>
                  </a:cubicBezTo>
                  <a:cubicBezTo>
                    <a:pt x="14654" y="7363"/>
                    <a:pt x="16691" y="10511"/>
                    <a:pt x="18657" y="13553"/>
                  </a:cubicBezTo>
                  <a:cubicBezTo>
                    <a:pt x="20059" y="15730"/>
                    <a:pt x="21390" y="17785"/>
                    <a:pt x="23189" y="19416"/>
                  </a:cubicBezTo>
                  <a:cubicBezTo>
                    <a:pt x="23745" y="19901"/>
                    <a:pt x="24353" y="20333"/>
                    <a:pt x="24988" y="20703"/>
                  </a:cubicBezTo>
                  <a:cubicBezTo>
                    <a:pt x="30146" y="23842"/>
                    <a:pt x="35868" y="22290"/>
                    <a:pt x="42489" y="20491"/>
                  </a:cubicBezTo>
                  <a:lnTo>
                    <a:pt x="43600" y="20192"/>
                  </a:lnTo>
                  <a:cubicBezTo>
                    <a:pt x="45672" y="19636"/>
                    <a:pt x="48194" y="19636"/>
                    <a:pt x="50513" y="20183"/>
                  </a:cubicBezTo>
                  <a:cubicBezTo>
                    <a:pt x="53043" y="20774"/>
                    <a:pt x="55142" y="21982"/>
                    <a:pt x="56429" y="23586"/>
                  </a:cubicBezTo>
                  <a:cubicBezTo>
                    <a:pt x="57893" y="25411"/>
                    <a:pt x="58254" y="27933"/>
                    <a:pt x="58598" y="30375"/>
                  </a:cubicBezTo>
                  <a:cubicBezTo>
                    <a:pt x="58677" y="30922"/>
                    <a:pt x="58748" y="31451"/>
                    <a:pt x="58836" y="31962"/>
                  </a:cubicBezTo>
                  <a:cubicBezTo>
                    <a:pt x="59136" y="33752"/>
                    <a:pt x="59171" y="35419"/>
                    <a:pt x="59206" y="37032"/>
                  </a:cubicBezTo>
                  <a:cubicBezTo>
                    <a:pt x="59286" y="41009"/>
                    <a:pt x="59356" y="44447"/>
                    <a:pt x="63774" y="47189"/>
                  </a:cubicBezTo>
                  <a:cubicBezTo>
                    <a:pt x="65934" y="48529"/>
                    <a:pt x="67503" y="48970"/>
                    <a:pt x="69593" y="48820"/>
                  </a:cubicBezTo>
                  <a:cubicBezTo>
                    <a:pt x="70034" y="48794"/>
                    <a:pt x="70422" y="48768"/>
                    <a:pt x="70783" y="48750"/>
                  </a:cubicBezTo>
                  <a:lnTo>
                    <a:pt x="71418" y="48706"/>
                  </a:lnTo>
                  <a:cubicBezTo>
                    <a:pt x="72467" y="48644"/>
                    <a:pt x="73225" y="49120"/>
                    <a:pt x="74142" y="50399"/>
                  </a:cubicBezTo>
                  <a:cubicBezTo>
                    <a:pt x="75447" y="52241"/>
                    <a:pt x="76373" y="55248"/>
                    <a:pt x="76761" y="58898"/>
                  </a:cubicBezTo>
                  <a:cubicBezTo>
                    <a:pt x="77070" y="61781"/>
                    <a:pt x="76982" y="64859"/>
                    <a:pt x="76558" y="664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2402025" y="3323775"/>
              <a:ext cx="1926975" cy="1644850"/>
            </a:xfrm>
            <a:custGeom>
              <a:avLst/>
              <a:gdLst/>
              <a:ahLst/>
              <a:cxnLst/>
              <a:rect l="l" t="t" r="r" b="b"/>
              <a:pathLst>
                <a:path w="77079" h="65794" extrusionOk="0">
                  <a:moveTo>
                    <a:pt x="76497" y="65793"/>
                  </a:moveTo>
                  <a:lnTo>
                    <a:pt x="76382" y="65767"/>
                  </a:lnTo>
                  <a:cubicBezTo>
                    <a:pt x="76973" y="63051"/>
                    <a:pt x="76532" y="54393"/>
                    <a:pt x="73640" y="50302"/>
                  </a:cubicBezTo>
                  <a:cubicBezTo>
                    <a:pt x="72688" y="48953"/>
                    <a:pt x="71956" y="48671"/>
                    <a:pt x="71074" y="48635"/>
                  </a:cubicBezTo>
                  <a:cubicBezTo>
                    <a:pt x="70686" y="48618"/>
                    <a:pt x="70281" y="48635"/>
                    <a:pt x="69805" y="48662"/>
                  </a:cubicBezTo>
                  <a:cubicBezTo>
                    <a:pt x="69646" y="48662"/>
                    <a:pt x="69478" y="48671"/>
                    <a:pt x="69302" y="48679"/>
                  </a:cubicBezTo>
                  <a:cubicBezTo>
                    <a:pt x="67283" y="48759"/>
                    <a:pt x="65749" y="48274"/>
                    <a:pt x="63624" y="46890"/>
                  </a:cubicBezTo>
                  <a:cubicBezTo>
                    <a:pt x="59312" y="44086"/>
                    <a:pt x="59259" y="40630"/>
                    <a:pt x="59207" y="36635"/>
                  </a:cubicBezTo>
                  <a:cubicBezTo>
                    <a:pt x="59180" y="35066"/>
                    <a:pt x="59162" y="33452"/>
                    <a:pt x="58889" y="31724"/>
                  </a:cubicBezTo>
                  <a:cubicBezTo>
                    <a:pt x="58801" y="31134"/>
                    <a:pt x="58730" y="30525"/>
                    <a:pt x="58660" y="29882"/>
                  </a:cubicBezTo>
                  <a:cubicBezTo>
                    <a:pt x="58378" y="27466"/>
                    <a:pt x="58096" y="24971"/>
                    <a:pt x="56703" y="23181"/>
                  </a:cubicBezTo>
                  <a:cubicBezTo>
                    <a:pt x="53952" y="19645"/>
                    <a:pt x="47833" y="18658"/>
                    <a:pt x="43742" y="19769"/>
                  </a:cubicBezTo>
                  <a:cubicBezTo>
                    <a:pt x="43107" y="19945"/>
                    <a:pt x="42481" y="20121"/>
                    <a:pt x="41855" y="20289"/>
                  </a:cubicBezTo>
                  <a:cubicBezTo>
                    <a:pt x="35533" y="22052"/>
                    <a:pt x="30066" y="23577"/>
                    <a:pt x="24997" y="20756"/>
                  </a:cubicBezTo>
                  <a:cubicBezTo>
                    <a:pt x="24335" y="20403"/>
                    <a:pt x="23709" y="19989"/>
                    <a:pt x="23136" y="19522"/>
                  </a:cubicBezTo>
                  <a:cubicBezTo>
                    <a:pt x="21214" y="17917"/>
                    <a:pt x="19768" y="15827"/>
                    <a:pt x="18234" y="13623"/>
                  </a:cubicBezTo>
                  <a:cubicBezTo>
                    <a:pt x="16206" y="10705"/>
                    <a:pt x="14116" y="7680"/>
                    <a:pt x="10616" y="5132"/>
                  </a:cubicBezTo>
                  <a:cubicBezTo>
                    <a:pt x="5996" y="1773"/>
                    <a:pt x="1464" y="115"/>
                    <a:pt x="71" y="1270"/>
                  </a:cubicBezTo>
                  <a:lnTo>
                    <a:pt x="0" y="1182"/>
                  </a:lnTo>
                  <a:cubicBezTo>
                    <a:pt x="1429" y="1"/>
                    <a:pt x="6022" y="1658"/>
                    <a:pt x="10678" y="5044"/>
                  </a:cubicBezTo>
                  <a:cubicBezTo>
                    <a:pt x="14196" y="7601"/>
                    <a:pt x="16303" y="10634"/>
                    <a:pt x="18331" y="13561"/>
                  </a:cubicBezTo>
                  <a:cubicBezTo>
                    <a:pt x="19856" y="15766"/>
                    <a:pt x="21302" y="17846"/>
                    <a:pt x="23207" y="19442"/>
                  </a:cubicBezTo>
                  <a:cubicBezTo>
                    <a:pt x="23780" y="19901"/>
                    <a:pt x="24397" y="20315"/>
                    <a:pt x="25050" y="20659"/>
                  </a:cubicBezTo>
                  <a:cubicBezTo>
                    <a:pt x="30084" y="23463"/>
                    <a:pt x="35524" y="21946"/>
                    <a:pt x="41828" y="20183"/>
                  </a:cubicBezTo>
                  <a:cubicBezTo>
                    <a:pt x="42445" y="20015"/>
                    <a:pt x="43080" y="19839"/>
                    <a:pt x="43715" y="19663"/>
                  </a:cubicBezTo>
                  <a:cubicBezTo>
                    <a:pt x="47841" y="18543"/>
                    <a:pt x="54013" y="19539"/>
                    <a:pt x="56791" y="23110"/>
                  </a:cubicBezTo>
                  <a:cubicBezTo>
                    <a:pt x="58201" y="24926"/>
                    <a:pt x="58492" y="27439"/>
                    <a:pt x="58766" y="29864"/>
                  </a:cubicBezTo>
                  <a:cubicBezTo>
                    <a:pt x="58845" y="30508"/>
                    <a:pt x="58916" y="31116"/>
                    <a:pt x="59004" y="31707"/>
                  </a:cubicBezTo>
                  <a:cubicBezTo>
                    <a:pt x="59268" y="33444"/>
                    <a:pt x="59295" y="35066"/>
                    <a:pt x="59312" y="36627"/>
                  </a:cubicBezTo>
                  <a:cubicBezTo>
                    <a:pt x="59374" y="40594"/>
                    <a:pt x="59427" y="44024"/>
                    <a:pt x="63686" y="46793"/>
                  </a:cubicBezTo>
                  <a:cubicBezTo>
                    <a:pt x="65784" y="48159"/>
                    <a:pt x="67309" y="48644"/>
                    <a:pt x="69302" y="48565"/>
                  </a:cubicBezTo>
                  <a:cubicBezTo>
                    <a:pt x="69478" y="48565"/>
                    <a:pt x="69646" y="48556"/>
                    <a:pt x="69796" y="48547"/>
                  </a:cubicBezTo>
                  <a:cubicBezTo>
                    <a:pt x="70281" y="48530"/>
                    <a:pt x="70695" y="48512"/>
                    <a:pt x="71083" y="48521"/>
                  </a:cubicBezTo>
                  <a:cubicBezTo>
                    <a:pt x="71991" y="48556"/>
                    <a:pt x="72758" y="48856"/>
                    <a:pt x="73728" y="50231"/>
                  </a:cubicBezTo>
                  <a:cubicBezTo>
                    <a:pt x="76647" y="54349"/>
                    <a:pt x="77079" y="63060"/>
                    <a:pt x="76497" y="657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2400475" y="3334375"/>
              <a:ext cx="1920375" cy="1629825"/>
            </a:xfrm>
            <a:custGeom>
              <a:avLst/>
              <a:gdLst/>
              <a:ahLst/>
              <a:cxnLst/>
              <a:rect l="l" t="t" r="r" b="b"/>
              <a:pathLst>
                <a:path w="76815" h="65193" extrusionOk="0">
                  <a:moveTo>
                    <a:pt x="76444" y="65193"/>
                  </a:moveTo>
                  <a:lnTo>
                    <a:pt x="76329" y="65175"/>
                  </a:lnTo>
                  <a:cubicBezTo>
                    <a:pt x="76700" y="62609"/>
                    <a:pt x="76074" y="54154"/>
                    <a:pt x="73235" y="50133"/>
                  </a:cubicBezTo>
                  <a:cubicBezTo>
                    <a:pt x="72309" y="48811"/>
                    <a:pt x="71586" y="48511"/>
                    <a:pt x="70731" y="48449"/>
                  </a:cubicBezTo>
                  <a:cubicBezTo>
                    <a:pt x="70166" y="48414"/>
                    <a:pt x="69593" y="48405"/>
                    <a:pt x="69020" y="48423"/>
                  </a:cubicBezTo>
                  <a:cubicBezTo>
                    <a:pt x="66886" y="48476"/>
                    <a:pt x="65343" y="47726"/>
                    <a:pt x="63536" y="46492"/>
                  </a:cubicBezTo>
                  <a:cubicBezTo>
                    <a:pt x="59392" y="43662"/>
                    <a:pt x="59357" y="40214"/>
                    <a:pt x="59330" y="36229"/>
                  </a:cubicBezTo>
                  <a:cubicBezTo>
                    <a:pt x="59313" y="34713"/>
                    <a:pt x="59304" y="33143"/>
                    <a:pt x="59066" y="31477"/>
                  </a:cubicBezTo>
                  <a:cubicBezTo>
                    <a:pt x="58978" y="30815"/>
                    <a:pt x="58916" y="30137"/>
                    <a:pt x="58845" y="29414"/>
                  </a:cubicBezTo>
                  <a:cubicBezTo>
                    <a:pt x="58634" y="26998"/>
                    <a:pt x="58405" y="24494"/>
                    <a:pt x="57073" y="22704"/>
                  </a:cubicBezTo>
                  <a:cubicBezTo>
                    <a:pt x="54428" y="19177"/>
                    <a:pt x="48097" y="18075"/>
                    <a:pt x="43856" y="19248"/>
                  </a:cubicBezTo>
                  <a:cubicBezTo>
                    <a:pt x="42975" y="19486"/>
                    <a:pt x="42102" y="19741"/>
                    <a:pt x="41264" y="19979"/>
                  </a:cubicBezTo>
                  <a:cubicBezTo>
                    <a:pt x="35233" y="21725"/>
                    <a:pt x="30023" y="23224"/>
                    <a:pt x="25067" y="20711"/>
                  </a:cubicBezTo>
                  <a:cubicBezTo>
                    <a:pt x="24389" y="20394"/>
                    <a:pt x="23754" y="20006"/>
                    <a:pt x="23154" y="19556"/>
                  </a:cubicBezTo>
                  <a:cubicBezTo>
                    <a:pt x="21126" y="17978"/>
                    <a:pt x="19548" y="15853"/>
                    <a:pt x="17864" y="13605"/>
                  </a:cubicBezTo>
                  <a:cubicBezTo>
                    <a:pt x="15792" y="10810"/>
                    <a:pt x="13641" y="7918"/>
                    <a:pt x="10273" y="5423"/>
                  </a:cubicBezTo>
                  <a:cubicBezTo>
                    <a:pt x="5300" y="1737"/>
                    <a:pt x="1094" y="238"/>
                    <a:pt x="62" y="961"/>
                  </a:cubicBezTo>
                  <a:lnTo>
                    <a:pt x="1" y="873"/>
                  </a:lnTo>
                  <a:cubicBezTo>
                    <a:pt x="1244" y="0"/>
                    <a:pt x="5785" y="1966"/>
                    <a:pt x="10334" y="5334"/>
                  </a:cubicBezTo>
                  <a:cubicBezTo>
                    <a:pt x="13720" y="7838"/>
                    <a:pt x="15871" y="10739"/>
                    <a:pt x="17952" y="13543"/>
                  </a:cubicBezTo>
                  <a:cubicBezTo>
                    <a:pt x="19619" y="15791"/>
                    <a:pt x="21197" y="17907"/>
                    <a:pt x="23216" y="19477"/>
                  </a:cubicBezTo>
                  <a:cubicBezTo>
                    <a:pt x="23815" y="19918"/>
                    <a:pt x="24441" y="20297"/>
                    <a:pt x="25112" y="20623"/>
                  </a:cubicBezTo>
                  <a:cubicBezTo>
                    <a:pt x="30031" y="23118"/>
                    <a:pt x="35216" y="21610"/>
                    <a:pt x="41229" y="19882"/>
                  </a:cubicBezTo>
                  <a:cubicBezTo>
                    <a:pt x="42075" y="19635"/>
                    <a:pt x="42939" y="19389"/>
                    <a:pt x="43821" y="19142"/>
                  </a:cubicBezTo>
                  <a:cubicBezTo>
                    <a:pt x="45955" y="18551"/>
                    <a:pt x="48582" y="18533"/>
                    <a:pt x="51016" y="19089"/>
                  </a:cubicBezTo>
                  <a:cubicBezTo>
                    <a:pt x="53705" y="19697"/>
                    <a:pt x="55892" y="20958"/>
                    <a:pt x="57152" y="22642"/>
                  </a:cubicBezTo>
                  <a:cubicBezTo>
                    <a:pt x="58519" y="24458"/>
                    <a:pt x="58740" y="26971"/>
                    <a:pt x="58951" y="29405"/>
                  </a:cubicBezTo>
                  <a:cubicBezTo>
                    <a:pt x="59022" y="30128"/>
                    <a:pt x="59083" y="30815"/>
                    <a:pt x="59172" y="31468"/>
                  </a:cubicBezTo>
                  <a:cubicBezTo>
                    <a:pt x="59410" y="33143"/>
                    <a:pt x="59418" y="34713"/>
                    <a:pt x="59436" y="36238"/>
                  </a:cubicBezTo>
                  <a:cubicBezTo>
                    <a:pt x="59463" y="40188"/>
                    <a:pt x="59498" y="43609"/>
                    <a:pt x="63598" y="46413"/>
                  </a:cubicBezTo>
                  <a:cubicBezTo>
                    <a:pt x="65379" y="47621"/>
                    <a:pt x="66904" y="48370"/>
                    <a:pt x="69011" y="48317"/>
                  </a:cubicBezTo>
                  <a:cubicBezTo>
                    <a:pt x="69584" y="48300"/>
                    <a:pt x="70166" y="48308"/>
                    <a:pt x="70739" y="48344"/>
                  </a:cubicBezTo>
                  <a:cubicBezTo>
                    <a:pt x="71621" y="48405"/>
                    <a:pt x="72371" y="48723"/>
                    <a:pt x="73323" y="50072"/>
                  </a:cubicBezTo>
                  <a:cubicBezTo>
                    <a:pt x="76180" y="54110"/>
                    <a:pt x="76814" y="62609"/>
                    <a:pt x="76444" y="651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2399375" y="3346700"/>
              <a:ext cx="1912225" cy="1613100"/>
            </a:xfrm>
            <a:custGeom>
              <a:avLst/>
              <a:gdLst/>
              <a:ahLst/>
              <a:cxnLst/>
              <a:rect l="l" t="t" r="r" b="b"/>
              <a:pathLst>
                <a:path w="76489" h="64524" extrusionOk="0">
                  <a:moveTo>
                    <a:pt x="76373" y="64524"/>
                  </a:moveTo>
                  <a:lnTo>
                    <a:pt x="76259" y="64515"/>
                  </a:lnTo>
                  <a:cubicBezTo>
                    <a:pt x="76373" y="62619"/>
                    <a:pt x="75809" y="54146"/>
                    <a:pt x="72820" y="49896"/>
                  </a:cubicBezTo>
                  <a:cubicBezTo>
                    <a:pt x="71903" y="48600"/>
                    <a:pt x="71207" y="48283"/>
                    <a:pt x="70378" y="48194"/>
                  </a:cubicBezTo>
                  <a:cubicBezTo>
                    <a:pt x="69964" y="48142"/>
                    <a:pt x="69523" y="48133"/>
                    <a:pt x="69011" y="48115"/>
                  </a:cubicBezTo>
                  <a:lnTo>
                    <a:pt x="68711" y="48106"/>
                  </a:lnTo>
                  <a:cubicBezTo>
                    <a:pt x="66622" y="48036"/>
                    <a:pt x="65149" y="47260"/>
                    <a:pt x="63439" y="46034"/>
                  </a:cubicBezTo>
                  <a:cubicBezTo>
                    <a:pt x="59454" y="43169"/>
                    <a:pt x="59445" y="39730"/>
                    <a:pt x="59436" y="35754"/>
                  </a:cubicBezTo>
                  <a:cubicBezTo>
                    <a:pt x="59436" y="34290"/>
                    <a:pt x="59427" y="32774"/>
                    <a:pt x="59224" y="31160"/>
                  </a:cubicBezTo>
                  <a:cubicBezTo>
                    <a:pt x="59145" y="30446"/>
                    <a:pt x="59092" y="29696"/>
                    <a:pt x="59048" y="28903"/>
                  </a:cubicBezTo>
                  <a:cubicBezTo>
                    <a:pt x="58889" y="26478"/>
                    <a:pt x="58731" y="23965"/>
                    <a:pt x="57426" y="22167"/>
                  </a:cubicBezTo>
                  <a:cubicBezTo>
                    <a:pt x="54798" y="18543"/>
                    <a:pt x="48344" y="17423"/>
                    <a:pt x="43962" y="18649"/>
                  </a:cubicBezTo>
                  <a:cubicBezTo>
                    <a:pt x="42860" y="18957"/>
                    <a:pt x="41767" y="19284"/>
                    <a:pt x="40718" y="19601"/>
                  </a:cubicBezTo>
                  <a:cubicBezTo>
                    <a:pt x="34951" y="21329"/>
                    <a:pt x="29970" y="22828"/>
                    <a:pt x="25120" y="20606"/>
                  </a:cubicBezTo>
                  <a:cubicBezTo>
                    <a:pt x="24441" y="20306"/>
                    <a:pt x="23789" y="19945"/>
                    <a:pt x="23172" y="19522"/>
                  </a:cubicBezTo>
                  <a:cubicBezTo>
                    <a:pt x="21012" y="17970"/>
                    <a:pt x="19275" y="15792"/>
                    <a:pt x="17449" y="13482"/>
                  </a:cubicBezTo>
                  <a:cubicBezTo>
                    <a:pt x="15439" y="10943"/>
                    <a:pt x="13147" y="8060"/>
                    <a:pt x="9929" y="5626"/>
                  </a:cubicBezTo>
                  <a:cubicBezTo>
                    <a:pt x="5229" y="2082"/>
                    <a:pt x="953" y="124"/>
                    <a:pt x="45" y="583"/>
                  </a:cubicBezTo>
                  <a:lnTo>
                    <a:pt x="1" y="477"/>
                  </a:lnTo>
                  <a:cubicBezTo>
                    <a:pt x="944" y="1"/>
                    <a:pt x="5185" y="1923"/>
                    <a:pt x="9990" y="5547"/>
                  </a:cubicBezTo>
                  <a:cubicBezTo>
                    <a:pt x="13226" y="7989"/>
                    <a:pt x="15519" y="10881"/>
                    <a:pt x="17538" y="13420"/>
                  </a:cubicBezTo>
                  <a:cubicBezTo>
                    <a:pt x="19363" y="15721"/>
                    <a:pt x="21082" y="17899"/>
                    <a:pt x="23233" y="19442"/>
                  </a:cubicBezTo>
                  <a:cubicBezTo>
                    <a:pt x="23842" y="19865"/>
                    <a:pt x="24494" y="20218"/>
                    <a:pt x="25164" y="20509"/>
                  </a:cubicBezTo>
                  <a:cubicBezTo>
                    <a:pt x="29978" y="22713"/>
                    <a:pt x="34942" y="21232"/>
                    <a:pt x="40691" y="19504"/>
                  </a:cubicBezTo>
                  <a:cubicBezTo>
                    <a:pt x="41740" y="19187"/>
                    <a:pt x="42825" y="18860"/>
                    <a:pt x="43936" y="18552"/>
                  </a:cubicBezTo>
                  <a:cubicBezTo>
                    <a:pt x="48344" y="17317"/>
                    <a:pt x="54860" y="18455"/>
                    <a:pt x="57514" y="22114"/>
                  </a:cubicBezTo>
                  <a:cubicBezTo>
                    <a:pt x="58836" y="23930"/>
                    <a:pt x="59004" y="26461"/>
                    <a:pt x="59154" y="28903"/>
                  </a:cubicBezTo>
                  <a:cubicBezTo>
                    <a:pt x="59207" y="29696"/>
                    <a:pt x="59251" y="30446"/>
                    <a:pt x="59339" y="31160"/>
                  </a:cubicBezTo>
                  <a:cubicBezTo>
                    <a:pt x="59533" y="32774"/>
                    <a:pt x="59542" y="34299"/>
                    <a:pt x="59542" y="35771"/>
                  </a:cubicBezTo>
                  <a:cubicBezTo>
                    <a:pt x="59559" y="39713"/>
                    <a:pt x="59568" y="43116"/>
                    <a:pt x="63501" y="45955"/>
                  </a:cubicBezTo>
                  <a:cubicBezTo>
                    <a:pt x="65194" y="47163"/>
                    <a:pt x="66657" y="47939"/>
                    <a:pt x="68720" y="48009"/>
                  </a:cubicBezTo>
                  <a:lnTo>
                    <a:pt x="69020" y="48018"/>
                  </a:lnTo>
                  <a:cubicBezTo>
                    <a:pt x="69531" y="48036"/>
                    <a:pt x="69972" y="48045"/>
                    <a:pt x="70387" y="48097"/>
                  </a:cubicBezTo>
                  <a:cubicBezTo>
                    <a:pt x="71251" y="48194"/>
                    <a:pt x="71974" y="48521"/>
                    <a:pt x="72908" y="49843"/>
                  </a:cubicBezTo>
                  <a:cubicBezTo>
                    <a:pt x="75915" y="54102"/>
                    <a:pt x="76488" y="62619"/>
                    <a:pt x="76373" y="645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2398275" y="3357500"/>
              <a:ext cx="1907575" cy="1597900"/>
            </a:xfrm>
            <a:custGeom>
              <a:avLst/>
              <a:gdLst/>
              <a:ahLst/>
              <a:cxnLst/>
              <a:rect l="l" t="t" r="r" b="b"/>
              <a:pathLst>
                <a:path w="76303" h="63916" extrusionOk="0">
                  <a:moveTo>
                    <a:pt x="76188" y="63915"/>
                  </a:moveTo>
                  <a:cubicBezTo>
                    <a:pt x="76118" y="61949"/>
                    <a:pt x="75245" y="53784"/>
                    <a:pt x="72397" y="49720"/>
                  </a:cubicBezTo>
                  <a:cubicBezTo>
                    <a:pt x="71515" y="48459"/>
                    <a:pt x="70801" y="48115"/>
                    <a:pt x="70016" y="48001"/>
                  </a:cubicBezTo>
                  <a:cubicBezTo>
                    <a:pt x="69575" y="47930"/>
                    <a:pt x="69117" y="47895"/>
                    <a:pt x="68570" y="47859"/>
                  </a:cubicBezTo>
                  <a:lnTo>
                    <a:pt x="68403" y="47842"/>
                  </a:lnTo>
                  <a:cubicBezTo>
                    <a:pt x="66410" y="47692"/>
                    <a:pt x="64991" y="46890"/>
                    <a:pt x="63333" y="45629"/>
                  </a:cubicBezTo>
                  <a:cubicBezTo>
                    <a:pt x="59515" y="42737"/>
                    <a:pt x="59524" y="39316"/>
                    <a:pt x="59542" y="35348"/>
                  </a:cubicBezTo>
                  <a:cubicBezTo>
                    <a:pt x="59542" y="33929"/>
                    <a:pt x="59551" y="32456"/>
                    <a:pt x="59383" y="30904"/>
                  </a:cubicBezTo>
                  <a:cubicBezTo>
                    <a:pt x="59304" y="30146"/>
                    <a:pt x="59277" y="29335"/>
                    <a:pt x="59242" y="28480"/>
                  </a:cubicBezTo>
                  <a:cubicBezTo>
                    <a:pt x="59154" y="26029"/>
                    <a:pt x="59057" y="23498"/>
                    <a:pt x="57778" y="21691"/>
                  </a:cubicBezTo>
                  <a:cubicBezTo>
                    <a:pt x="55204" y="18023"/>
                    <a:pt x="48485" y="16868"/>
                    <a:pt x="44068" y="18120"/>
                  </a:cubicBezTo>
                  <a:cubicBezTo>
                    <a:pt x="42745" y="18490"/>
                    <a:pt x="41467" y="18887"/>
                    <a:pt x="40224" y="19284"/>
                  </a:cubicBezTo>
                  <a:cubicBezTo>
                    <a:pt x="34695" y="21012"/>
                    <a:pt x="29925" y="22511"/>
                    <a:pt x="25173" y="20553"/>
                  </a:cubicBezTo>
                  <a:cubicBezTo>
                    <a:pt x="24485" y="20289"/>
                    <a:pt x="23815" y="19945"/>
                    <a:pt x="23180" y="19548"/>
                  </a:cubicBezTo>
                  <a:cubicBezTo>
                    <a:pt x="20870" y="18023"/>
                    <a:pt x="18966" y="15766"/>
                    <a:pt x="16956" y="13376"/>
                  </a:cubicBezTo>
                  <a:cubicBezTo>
                    <a:pt x="14937" y="10978"/>
                    <a:pt x="12635" y="8254"/>
                    <a:pt x="9576" y="5899"/>
                  </a:cubicBezTo>
                  <a:cubicBezTo>
                    <a:pt x="4894" y="2302"/>
                    <a:pt x="724" y="124"/>
                    <a:pt x="18" y="257"/>
                  </a:cubicBezTo>
                  <a:lnTo>
                    <a:pt x="1" y="142"/>
                  </a:lnTo>
                  <a:cubicBezTo>
                    <a:pt x="741" y="1"/>
                    <a:pt x="4868" y="2143"/>
                    <a:pt x="9638" y="5811"/>
                  </a:cubicBezTo>
                  <a:cubicBezTo>
                    <a:pt x="12715" y="8165"/>
                    <a:pt x="15016" y="10899"/>
                    <a:pt x="17044" y="13306"/>
                  </a:cubicBezTo>
                  <a:cubicBezTo>
                    <a:pt x="19054" y="15677"/>
                    <a:pt x="20941" y="17935"/>
                    <a:pt x="23251" y="19451"/>
                  </a:cubicBezTo>
                  <a:cubicBezTo>
                    <a:pt x="23877" y="19839"/>
                    <a:pt x="24538" y="20174"/>
                    <a:pt x="25226" y="20439"/>
                  </a:cubicBezTo>
                  <a:cubicBezTo>
                    <a:pt x="29934" y="22378"/>
                    <a:pt x="34687" y="20888"/>
                    <a:pt x="40197" y="19160"/>
                  </a:cubicBezTo>
                  <a:cubicBezTo>
                    <a:pt x="41440" y="18772"/>
                    <a:pt x="42719" y="18375"/>
                    <a:pt x="44041" y="17996"/>
                  </a:cubicBezTo>
                  <a:cubicBezTo>
                    <a:pt x="46202" y="17388"/>
                    <a:pt x="49005" y="17353"/>
                    <a:pt x="51518" y="17899"/>
                  </a:cubicBezTo>
                  <a:cubicBezTo>
                    <a:pt x="54375" y="18534"/>
                    <a:pt x="56632" y="19848"/>
                    <a:pt x="57875" y="21611"/>
                  </a:cubicBezTo>
                  <a:cubicBezTo>
                    <a:pt x="59171" y="23445"/>
                    <a:pt x="59260" y="26002"/>
                    <a:pt x="59357" y="28462"/>
                  </a:cubicBezTo>
                  <a:cubicBezTo>
                    <a:pt x="59392" y="29317"/>
                    <a:pt x="59418" y="30128"/>
                    <a:pt x="59498" y="30887"/>
                  </a:cubicBezTo>
                  <a:cubicBezTo>
                    <a:pt x="59665" y="32447"/>
                    <a:pt x="59665" y="33920"/>
                    <a:pt x="59656" y="35348"/>
                  </a:cubicBezTo>
                  <a:cubicBezTo>
                    <a:pt x="59639" y="39281"/>
                    <a:pt x="59630" y="42675"/>
                    <a:pt x="63404" y="45541"/>
                  </a:cubicBezTo>
                  <a:cubicBezTo>
                    <a:pt x="65035" y="46784"/>
                    <a:pt x="66445" y="47577"/>
                    <a:pt x="68412" y="47727"/>
                  </a:cubicBezTo>
                  <a:lnTo>
                    <a:pt x="68579" y="47736"/>
                  </a:lnTo>
                  <a:cubicBezTo>
                    <a:pt x="69126" y="47780"/>
                    <a:pt x="69593" y="47815"/>
                    <a:pt x="70034" y="47886"/>
                  </a:cubicBezTo>
                  <a:cubicBezTo>
                    <a:pt x="70845" y="48009"/>
                    <a:pt x="71577" y="48362"/>
                    <a:pt x="72485" y="49649"/>
                  </a:cubicBezTo>
                  <a:cubicBezTo>
                    <a:pt x="75351" y="53732"/>
                    <a:pt x="76223" y="61931"/>
                    <a:pt x="76303" y="63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2396300" y="3363900"/>
              <a:ext cx="1906475" cy="1587300"/>
            </a:xfrm>
            <a:custGeom>
              <a:avLst/>
              <a:gdLst/>
              <a:ahLst/>
              <a:cxnLst/>
              <a:rect l="l" t="t" r="r" b="b"/>
              <a:pathLst>
                <a:path w="76259" h="63492" extrusionOk="0">
                  <a:moveTo>
                    <a:pt x="76153" y="63492"/>
                  </a:moveTo>
                  <a:cubicBezTo>
                    <a:pt x="76135" y="63368"/>
                    <a:pt x="76109" y="63210"/>
                    <a:pt x="76082" y="63024"/>
                  </a:cubicBezTo>
                  <a:cubicBezTo>
                    <a:pt x="75721" y="60653"/>
                    <a:pt x="74618" y="53458"/>
                    <a:pt x="72009" y="49720"/>
                  </a:cubicBezTo>
                  <a:cubicBezTo>
                    <a:pt x="71136" y="48485"/>
                    <a:pt x="70457" y="48132"/>
                    <a:pt x="69690" y="47983"/>
                  </a:cubicBezTo>
                  <a:cubicBezTo>
                    <a:pt x="69222" y="47886"/>
                    <a:pt x="68720" y="47824"/>
                    <a:pt x="68138" y="47762"/>
                  </a:cubicBezTo>
                  <a:cubicBezTo>
                    <a:pt x="66251" y="47542"/>
                    <a:pt x="64876" y="46695"/>
                    <a:pt x="63262" y="45408"/>
                  </a:cubicBezTo>
                  <a:cubicBezTo>
                    <a:pt x="59612" y="42472"/>
                    <a:pt x="59647" y="39060"/>
                    <a:pt x="59682" y="35110"/>
                  </a:cubicBezTo>
                  <a:cubicBezTo>
                    <a:pt x="59691" y="33734"/>
                    <a:pt x="59709" y="32324"/>
                    <a:pt x="59568" y="30825"/>
                  </a:cubicBezTo>
                  <a:cubicBezTo>
                    <a:pt x="59497" y="30022"/>
                    <a:pt x="59488" y="29158"/>
                    <a:pt x="59480" y="28250"/>
                  </a:cubicBezTo>
                  <a:cubicBezTo>
                    <a:pt x="59444" y="25773"/>
                    <a:pt x="59409" y="23207"/>
                    <a:pt x="58166" y="21382"/>
                  </a:cubicBezTo>
                  <a:cubicBezTo>
                    <a:pt x="55362" y="17273"/>
                    <a:pt x="48132" y="16629"/>
                    <a:pt x="44200" y="17749"/>
                  </a:cubicBezTo>
                  <a:cubicBezTo>
                    <a:pt x="42683" y="18190"/>
                    <a:pt x="41228" y="18666"/>
                    <a:pt x="39800" y="19133"/>
                  </a:cubicBezTo>
                  <a:cubicBezTo>
                    <a:pt x="34492" y="20879"/>
                    <a:pt x="29907" y="22387"/>
                    <a:pt x="25261" y="20676"/>
                  </a:cubicBezTo>
                  <a:cubicBezTo>
                    <a:pt x="24476" y="20394"/>
                    <a:pt x="23833" y="20130"/>
                    <a:pt x="23224" y="19751"/>
                  </a:cubicBezTo>
                  <a:cubicBezTo>
                    <a:pt x="20738" y="18234"/>
                    <a:pt x="18639" y="15889"/>
                    <a:pt x="16426" y="13411"/>
                  </a:cubicBezTo>
                  <a:cubicBezTo>
                    <a:pt x="14310" y="11048"/>
                    <a:pt x="12124" y="8597"/>
                    <a:pt x="9240" y="6349"/>
                  </a:cubicBezTo>
                  <a:cubicBezTo>
                    <a:pt x="4409" y="2566"/>
                    <a:pt x="441" y="283"/>
                    <a:pt x="0" y="106"/>
                  </a:cubicBezTo>
                  <a:lnTo>
                    <a:pt x="35" y="1"/>
                  </a:lnTo>
                  <a:cubicBezTo>
                    <a:pt x="476" y="177"/>
                    <a:pt x="4470" y="2478"/>
                    <a:pt x="9311" y="6261"/>
                  </a:cubicBezTo>
                  <a:cubicBezTo>
                    <a:pt x="12203" y="8518"/>
                    <a:pt x="14495" y="11083"/>
                    <a:pt x="16506" y="13341"/>
                  </a:cubicBezTo>
                  <a:cubicBezTo>
                    <a:pt x="18719" y="15818"/>
                    <a:pt x="20808" y="18155"/>
                    <a:pt x="23277" y="19654"/>
                  </a:cubicBezTo>
                  <a:cubicBezTo>
                    <a:pt x="23885" y="20024"/>
                    <a:pt x="24520" y="20288"/>
                    <a:pt x="25296" y="20571"/>
                  </a:cubicBezTo>
                  <a:cubicBezTo>
                    <a:pt x="29916" y="22272"/>
                    <a:pt x="34483" y="20765"/>
                    <a:pt x="39765" y="19028"/>
                  </a:cubicBezTo>
                  <a:cubicBezTo>
                    <a:pt x="41184" y="18560"/>
                    <a:pt x="42648" y="18084"/>
                    <a:pt x="44173" y="17643"/>
                  </a:cubicBezTo>
                  <a:cubicBezTo>
                    <a:pt x="48132" y="16515"/>
                    <a:pt x="55424" y="17167"/>
                    <a:pt x="58254" y="21320"/>
                  </a:cubicBezTo>
                  <a:cubicBezTo>
                    <a:pt x="59515" y="23172"/>
                    <a:pt x="59550" y="25755"/>
                    <a:pt x="59585" y="28250"/>
                  </a:cubicBezTo>
                  <a:cubicBezTo>
                    <a:pt x="59594" y="29158"/>
                    <a:pt x="59612" y="30022"/>
                    <a:pt x="59682" y="30816"/>
                  </a:cubicBezTo>
                  <a:cubicBezTo>
                    <a:pt x="59815" y="32315"/>
                    <a:pt x="59806" y="33734"/>
                    <a:pt x="59788" y="35119"/>
                  </a:cubicBezTo>
                  <a:cubicBezTo>
                    <a:pt x="59753" y="39042"/>
                    <a:pt x="59718" y="42428"/>
                    <a:pt x="63333" y="45320"/>
                  </a:cubicBezTo>
                  <a:cubicBezTo>
                    <a:pt x="64964" y="46634"/>
                    <a:pt x="66278" y="47436"/>
                    <a:pt x="68147" y="47656"/>
                  </a:cubicBezTo>
                  <a:cubicBezTo>
                    <a:pt x="68738" y="47727"/>
                    <a:pt x="69249" y="47780"/>
                    <a:pt x="69716" y="47877"/>
                  </a:cubicBezTo>
                  <a:cubicBezTo>
                    <a:pt x="70501" y="48027"/>
                    <a:pt x="71206" y="48397"/>
                    <a:pt x="72097" y="49667"/>
                  </a:cubicBezTo>
                  <a:cubicBezTo>
                    <a:pt x="74724" y="53414"/>
                    <a:pt x="75826" y="60635"/>
                    <a:pt x="76188" y="63007"/>
                  </a:cubicBezTo>
                  <a:cubicBezTo>
                    <a:pt x="76214" y="63192"/>
                    <a:pt x="76241" y="63351"/>
                    <a:pt x="76258" y="634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2394300" y="3367425"/>
              <a:ext cx="1905600" cy="1579800"/>
            </a:xfrm>
            <a:custGeom>
              <a:avLst/>
              <a:gdLst/>
              <a:ahLst/>
              <a:cxnLst/>
              <a:rect l="l" t="t" r="r" b="b"/>
              <a:pathLst>
                <a:path w="76224" h="63192" extrusionOk="0">
                  <a:moveTo>
                    <a:pt x="76118" y="63192"/>
                  </a:moveTo>
                  <a:cubicBezTo>
                    <a:pt x="76012" y="62830"/>
                    <a:pt x="75871" y="62196"/>
                    <a:pt x="75686" y="61384"/>
                  </a:cubicBezTo>
                  <a:cubicBezTo>
                    <a:pt x="75025" y="58440"/>
                    <a:pt x="73808" y="52973"/>
                    <a:pt x="71621" y="49834"/>
                  </a:cubicBezTo>
                  <a:cubicBezTo>
                    <a:pt x="70775" y="48626"/>
                    <a:pt x="70114" y="48256"/>
                    <a:pt x="69373" y="48071"/>
                  </a:cubicBezTo>
                  <a:cubicBezTo>
                    <a:pt x="68906" y="47965"/>
                    <a:pt x="68412" y="47877"/>
                    <a:pt x="67865" y="47789"/>
                  </a:cubicBezTo>
                  <a:cubicBezTo>
                    <a:pt x="66075" y="47498"/>
                    <a:pt x="64797" y="46651"/>
                    <a:pt x="63201" y="45293"/>
                  </a:cubicBezTo>
                  <a:cubicBezTo>
                    <a:pt x="59718" y="42331"/>
                    <a:pt x="59771" y="38928"/>
                    <a:pt x="59833" y="34978"/>
                  </a:cubicBezTo>
                  <a:cubicBezTo>
                    <a:pt x="59859" y="33655"/>
                    <a:pt x="59877" y="32297"/>
                    <a:pt x="59771" y="30860"/>
                  </a:cubicBezTo>
                  <a:cubicBezTo>
                    <a:pt x="59710" y="30022"/>
                    <a:pt x="59718" y="29114"/>
                    <a:pt x="59727" y="28153"/>
                  </a:cubicBezTo>
                  <a:cubicBezTo>
                    <a:pt x="59754" y="25640"/>
                    <a:pt x="59780" y="23039"/>
                    <a:pt x="58555" y="21188"/>
                  </a:cubicBezTo>
                  <a:cubicBezTo>
                    <a:pt x="57347" y="19363"/>
                    <a:pt x="55037" y="18014"/>
                    <a:pt x="52048" y="17379"/>
                  </a:cubicBezTo>
                  <a:cubicBezTo>
                    <a:pt x="49429" y="16815"/>
                    <a:pt x="46555" y="16867"/>
                    <a:pt x="44342" y="17511"/>
                  </a:cubicBezTo>
                  <a:cubicBezTo>
                    <a:pt x="42640" y="18005"/>
                    <a:pt x="41018" y="18569"/>
                    <a:pt x="39439" y="19107"/>
                  </a:cubicBezTo>
                  <a:cubicBezTo>
                    <a:pt x="34334" y="20870"/>
                    <a:pt x="29917" y="22396"/>
                    <a:pt x="25359" y="20923"/>
                  </a:cubicBezTo>
                  <a:cubicBezTo>
                    <a:pt x="24565" y="20659"/>
                    <a:pt x="23904" y="20421"/>
                    <a:pt x="23278" y="20068"/>
                  </a:cubicBezTo>
                  <a:cubicBezTo>
                    <a:pt x="20589" y="18578"/>
                    <a:pt x="18270" y="16109"/>
                    <a:pt x="15819" y="13508"/>
                  </a:cubicBezTo>
                  <a:cubicBezTo>
                    <a:pt x="13747" y="11313"/>
                    <a:pt x="11613" y="9038"/>
                    <a:pt x="8932" y="6913"/>
                  </a:cubicBezTo>
                  <a:cubicBezTo>
                    <a:pt x="6649" y="5097"/>
                    <a:pt x="4515" y="3527"/>
                    <a:pt x="2955" y="2390"/>
                  </a:cubicBezTo>
                  <a:cubicBezTo>
                    <a:pt x="1200" y="1112"/>
                    <a:pt x="142" y="336"/>
                    <a:pt x="1" y="45"/>
                  </a:cubicBezTo>
                  <a:lnTo>
                    <a:pt x="98" y="1"/>
                  </a:lnTo>
                  <a:cubicBezTo>
                    <a:pt x="230" y="256"/>
                    <a:pt x="1403" y="1120"/>
                    <a:pt x="3016" y="2302"/>
                  </a:cubicBezTo>
                  <a:cubicBezTo>
                    <a:pt x="4577" y="3448"/>
                    <a:pt x="6711" y="5009"/>
                    <a:pt x="9003" y="6825"/>
                  </a:cubicBezTo>
                  <a:cubicBezTo>
                    <a:pt x="11683" y="8959"/>
                    <a:pt x="13826" y="11233"/>
                    <a:pt x="15898" y="13429"/>
                  </a:cubicBezTo>
                  <a:cubicBezTo>
                    <a:pt x="18349" y="16030"/>
                    <a:pt x="20659" y="18490"/>
                    <a:pt x="23331" y="19971"/>
                  </a:cubicBezTo>
                  <a:cubicBezTo>
                    <a:pt x="23948" y="20315"/>
                    <a:pt x="24600" y="20553"/>
                    <a:pt x="25394" y="20818"/>
                  </a:cubicBezTo>
                  <a:cubicBezTo>
                    <a:pt x="29908" y="22281"/>
                    <a:pt x="34317" y="20765"/>
                    <a:pt x="39404" y="19001"/>
                  </a:cubicBezTo>
                  <a:cubicBezTo>
                    <a:pt x="40982" y="18463"/>
                    <a:pt x="42605" y="17899"/>
                    <a:pt x="44315" y="17405"/>
                  </a:cubicBezTo>
                  <a:cubicBezTo>
                    <a:pt x="46537" y="16762"/>
                    <a:pt x="49438" y="16709"/>
                    <a:pt x="52074" y="17264"/>
                  </a:cubicBezTo>
                  <a:cubicBezTo>
                    <a:pt x="55089" y="17908"/>
                    <a:pt x="57426" y="19283"/>
                    <a:pt x="58643" y="21126"/>
                  </a:cubicBezTo>
                  <a:cubicBezTo>
                    <a:pt x="59886" y="22995"/>
                    <a:pt x="59859" y="25623"/>
                    <a:pt x="59833" y="28144"/>
                  </a:cubicBezTo>
                  <a:cubicBezTo>
                    <a:pt x="59824" y="29105"/>
                    <a:pt x="59815" y="30022"/>
                    <a:pt x="59877" y="30851"/>
                  </a:cubicBezTo>
                  <a:cubicBezTo>
                    <a:pt x="59992" y="32280"/>
                    <a:pt x="59965" y="33655"/>
                    <a:pt x="59948" y="34978"/>
                  </a:cubicBezTo>
                  <a:cubicBezTo>
                    <a:pt x="59886" y="38892"/>
                    <a:pt x="59824" y="42278"/>
                    <a:pt x="63272" y="45205"/>
                  </a:cubicBezTo>
                  <a:cubicBezTo>
                    <a:pt x="64859" y="46554"/>
                    <a:pt x="66120" y="47383"/>
                    <a:pt x="67883" y="47674"/>
                  </a:cubicBezTo>
                  <a:cubicBezTo>
                    <a:pt x="68438" y="47762"/>
                    <a:pt x="68932" y="47850"/>
                    <a:pt x="69399" y="47965"/>
                  </a:cubicBezTo>
                  <a:cubicBezTo>
                    <a:pt x="70158" y="48150"/>
                    <a:pt x="70845" y="48529"/>
                    <a:pt x="71709" y="49772"/>
                  </a:cubicBezTo>
                  <a:cubicBezTo>
                    <a:pt x="73914" y="52920"/>
                    <a:pt x="75130" y="58404"/>
                    <a:pt x="75792" y="61358"/>
                  </a:cubicBezTo>
                  <a:cubicBezTo>
                    <a:pt x="75968" y="62160"/>
                    <a:pt x="76118" y="62804"/>
                    <a:pt x="76224" y="63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2392325" y="3370725"/>
              <a:ext cx="1904500" cy="1572325"/>
            </a:xfrm>
            <a:custGeom>
              <a:avLst/>
              <a:gdLst/>
              <a:ahLst/>
              <a:cxnLst/>
              <a:rect l="l" t="t" r="r" b="b"/>
              <a:pathLst>
                <a:path w="76180" h="62893" extrusionOk="0">
                  <a:moveTo>
                    <a:pt x="76091" y="62892"/>
                  </a:moveTo>
                  <a:cubicBezTo>
                    <a:pt x="75871" y="62443"/>
                    <a:pt x="75580" y="61420"/>
                    <a:pt x="75218" y="60133"/>
                  </a:cubicBezTo>
                  <a:cubicBezTo>
                    <a:pt x="74389" y="57179"/>
                    <a:pt x="73146" y="52709"/>
                    <a:pt x="71233" y="49967"/>
                  </a:cubicBezTo>
                  <a:cubicBezTo>
                    <a:pt x="70413" y="48776"/>
                    <a:pt x="69761" y="48388"/>
                    <a:pt x="69046" y="48177"/>
                  </a:cubicBezTo>
                  <a:cubicBezTo>
                    <a:pt x="68606" y="48053"/>
                    <a:pt x="68147" y="47948"/>
                    <a:pt x="67592" y="47824"/>
                  </a:cubicBezTo>
                  <a:cubicBezTo>
                    <a:pt x="65908" y="47463"/>
                    <a:pt x="64682" y="46590"/>
                    <a:pt x="63139" y="45188"/>
                  </a:cubicBezTo>
                  <a:cubicBezTo>
                    <a:pt x="59815" y="42199"/>
                    <a:pt x="59894" y="38796"/>
                    <a:pt x="59983" y="34854"/>
                  </a:cubicBezTo>
                  <a:cubicBezTo>
                    <a:pt x="60018" y="33594"/>
                    <a:pt x="60044" y="32280"/>
                    <a:pt x="59965" y="30904"/>
                  </a:cubicBezTo>
                  <a:cubicBezTo>
                    <a:pt x="59912" y="30040"/>
                    <a:pt x="59938" y="29088"/>
                    <a:pt x="59974" y="28074"/>
                  </a:cubicBezTo>
                  <a:cubicBezTo>
                    <a:pt x="60062" y="25526"/>
                    <a:pt x="60141" y="22890"/>
                    <a:pt x="58942" y="21012"/>
                  </a:cubicBezTo>
                  <a:cubicBezTo>
                    <a:pt x="56271" y="16850"/>
                    <a:pt x="48723" y="16030"/>
                    <a:pt x="44482" y="17273"/>
                  </a:cubicBezTo>
                  <a:cubicBezTo>
                    <a:pt x="42604" y="17829"/>
                    <a:pt x="40832" y="18472"/>
                    <a:pt x="39113" y="19098"/>
                  </a:cubicBezTo>
                  <a:cubicBezTo>
                    <a:pt x="34184" y="20879"/>
                    <a:pt x="29925" y="22431"/>
                    <a:pt x="25446" y="21170"/>
                  </a:cubicBezTo>
                  <a:cubicBezTo>
                    <a:pt x="24635" y="20941"/>
                    <a:pt x="23956" y="20721"/>
                    <a:pt x="23313" y="20395"/>
                  </a:cubicBezTo>
                  <a:cubicBezTo>
                    <a:pt x="20403" y="18913"/>
                    <a:pt x="17934" y="16427"/>
                    <a:pt x="15086" y="13544"/>
                  </a:cubicBezTo>
                  <a:cubicBezTo>
                    <a:pt x="13103" y="11533"/>
                    <a:pt x="11048" y="9461"/>
                    <a:pt x="8606" y="7486"/>
                  </a:cubicBezTo>
                  <a:cubicBezTo>
                    <a:pt x="7495" y="6587"/>
                    <a:pt x="6419" y="5732"/>
                    <a:pt x="5458" y="4974"/>
                  </a:cubicBezTo>
                  <a:cubicBezTo>
                    <a:pt x="2205" y="2399"/>
                    <a:pt x="45" y="689"/>
                    <a:pt x="0" y="1"/>
                  </a:cubicBezTo>
                  <a:lnTo>
                    <a:pt x="115" y="1"/>
                  </a:lnTo>
                  <a:cubicBezTo>
                    <a:pt x="159" y="636"/>
                    <a:pt x="2408" y="2426"/>
                    <a:pt x="5529" y="4894"/>
                  </a:cubicBezTo>
                  <a:cubicBezTo>
                    <a:pt x="6481" y="5644"/>
                    <a:pt x="7565" y="6499"/>
                    <a:pt x="8676" y="7398"/>
                  </a:cubicBezTo>
                  <a:cubicBezTo>
                    <a:pt x="11128" y="9382"/>
                    <a:pt x="13182" y="11454"/>
                    <a:pt x="15166" y="13464"/>
                  </a:cubicBezTo>
                  <a:cubicBezTo>
                    <a:pt x="18005" y="16339"/>
                    <a:pt x="20465" y="18825"/>
                    <a:pt x="23366" y="20298"/>
                  </a:cubicBezTo>
                  <a:cubicBezTo>
                    <a:pt x="24000" y="20615"/>
                    <a:pt x="24670" y="20835"/>
                    <a:pt x="25473" y="21065"/>
                  </a:cubicBezTo>
                  <a:cubicBezTo>
                    <a:pt x="29917" y="22317"/>
                    <a:pt x="34158" y="20774"/>
                    <a:pt x="39069" y="18993"/>
                  </a:cubicBezTo>
                  <a:cubicBezTo>
                    <a:pt x="40788" y="18367"/>
                    <a:pt x="42569" y="17723"/>
                    <a:pt x="44447" y="17176"/>
                  </a:cubicBezTo>
                  <a:cubicBezTo>
                    <a:pt x="48714" y="15916"/>
                    <a:pt x="56332" y="16744"/>
                    <a:pt x="59030" y="20950"/>
                  </a:cubicBezTo>
                  <a:cubicBezTo>
                    <a:pt x="60247" y="22854"/>
                    <a:pt x="60159" y="25632"/>
                    <a:pt x="60080" y="28083"/>
                  </a:cubicBezTo>
                  <a:cubicBezTo>
                    <a:pt x="60044" y="29088"/>
                    <a:pt x="60018" y="30040"/>
                    <a:pt x="60071" y="30904"/>
                  </a:cubicBezTo>
                  <a:cubicBezTo>
                    <a:pt x="60150" y="32280"/>
                    <a:pt x="60124" y="33594"/>
                    <a:pt x="60088" y="34872"/>
                  </a:cubicBezTo>
                  <a:cubicBezTo>
                    <a:pt x="60000" y="38778"/>
                    <a:pt x="59921" y="42155"/>
                    <a:pt x="63201" y="45117"/>
                  </a:cubicBezTo>
                  <a:cubicBezTo>
                    <a:pt x="64735" y="46502"/>
                    <a:pt x="65952" y="47375"/>
                    <a:pt x="67609" y="47727"/>
                  </a:cubicBezTo>
                  <a:cubicBezTo>
                    <a:pt x="68165" y="47851"/>
                    <a:pt x="68623" y="47948"/>
                    <a:pt x="69073" y="48089"/>
                  </a:cubicBezTo>
                  <a:cubicBezTo>
                    <a:pt x="69716" y="48274"/>
                    <a:pt x="70431" y="48627"/>
                    <a:pt x="71321" y="49914"/>
                  </a:cubicBezTo>
                  <a:cubicBezTo>
                    <a:pt x="73243" y="52674"/>
                    <a:pt x="74495" y="57153"/>
                    <a:pt x="75315" y="60115"/>
                  </a:cubicBezTo>
                  <a:cubicBezTo>
                    <a:pt x="75677" y="61402"/>
                    <a:pt x="75959" y="62416"/>
                    <a:pt x="76179" y="62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2387025" y="3372950"/>
              <a:ext cx="1906925" cy="1566125"/>
            </a:xfrm>
            <a:custGeom>
              <a:avLst/>
              <a:gdLst/>
              <a:ahLst/>
              <a:cxnLst/>
              <a:rect l="l" t="t" r="r" b="b"/>
              <a:pathLst>
                <a:path w="76277" h="62645" extrusionOk="0">
                  <a:moveTo>
                    <a:pt x="76189" y="62645"/>
                  </a:moveTo>
                  <a:cubicBezTo>
                    <a:pt x="75827" y="62160"/>
                    <a:pt x="75386" y="60820"/>
                    <a:pt x="74831" y="59118"/>
                  </a:cubicBezTo>
                  <a:cubicBezTo>
                    <a:pt x="73923" y="56358"/>
                    <a:pt x="72679" y="52576"/>
                    <a:pt x="70987" y="50125"/>
                  </a:cubicBezTo>
                  <a:cubicBezTo>
                    <a:pt x="70131" y="48899"/>
                    <a:pt x="69461" y="48538"/>
                    <a:pt x="68862" y="48326"/>
                  </a:cubicBezTo>
                  <a:cubicBezTo>
                    <a:pt x="68465" y="48185"/>
                    <a:pt x="68042" y="48061"/>
                    <a:pt x="67460" y="47903"/>
                  </a:cubicBezTo>
                  <a:cubicBezTo>
                    <a:pt x="65864" y="47479"/>
                    <a:pt x="64726" y="46598"/>
                    <a:pt x="63201" y="45125"/>
                  </a:cubicBezTo>
                  <a:cubicBezTo>
                    <a:pt x="60053" y="42101"/>
                    <a:pt x="60150" y="38707"/>
                    <a:pt x="60274" y="34765"/>
                  </a:cubicBezTo>
                  <a:cubicBezTo>
                    <a:pt x="60309" y="33557"/>
                    <a:pt x="60344" y="32297"/>
                    <a:pt x="60292" y="30983"/>
                  </a:cubicBezTo>
                  <a:cubicBezTo>
                    <a:pt x="60247" y="30092"/>
                    <a:pt x="60300" y="29096"/>
                    <a:pt x="60362" y="28047"/>
                  </a:cubicBezTo>
                  <a:cubicBezTo>
                    <a:pt x="60494" y="25578"/>
                    <a:pt x="60644" y="22774"/>
                    <a:pt x="59463" y="20870"/>
                  </a:cubicBezTo>
                  <a:cubicBezTo>
                    <a:pt x="58281" y="18957"/>
                    <a:pt x="55892" y="17555"/>
                    <a:pt x="52735" y="16902"/>
                  </a:cubicBezTo>
                  <a:cubicBezTo>
                    <a:pt x="50046" y="16347"/>
                    <a:pt x="46978" y="16408"/>
                    <a:pt x="44747" y="17070"/>
                  </a:cubicBezTo>
                  <a:cubicBezTo>
                    <a:pt x="42719" y="17678"/>
                    <a:pt x="40797" y="18410"/>
                    <a:pt x="38946" y="19115"/>
                  </a:cubicBezTo>
                  <a:cubicBezTo>
                    <a:pt x="34378" y="20861"/>
                    <a:pt x="30067" y="22510"/>
                    <a:pt x="25667" y="21452"/>
                  </a:cubicBezTo>
                  <a:cubicBezTo>
                    <a:pt x="24847" y="21249"/>
                    <a:pt x="24159" y="21055"/>
                    <a:pt x="23489" y="20746"/>
                  </a:cubicBezTo>
                  <a:cubicBezTo>
                    <a:pt x="20315" y="19283"/>
                    <a:pt x="17547" y="16611"/>
                    <a:pt x="14355" y="13516"/>
                  </a:cubicBezTo>
                  <a:cubicBezTo>
                    <a:pt x="12503" y="11727"/>
                    <a:pt x="10599" y="9875"/>
                    <a:pt x="8421" y="8085"/>
                  </a:cubicBezTo>
                  <a:lnTo>
                    <a:pt x="7707" y="7494"/>
                  </a:lnTo>
                  <a:cubicBezTo>
                    <a:pt x="3228" y="3818"/>
                    <a:pt x="1" y="1164"/>
                    <a:pt x="160" y="0"/>
                  </a:cubicBezTo>
                  <a:lnTo>
                    <a:pt x="265" y="18"/>
                  </a:lnTo>
                  <a:cubicBezTo>
                    <a:pt x="116" y="1120"/>
                    <a:pt x="3501" y="3897"/>
                    <a:pt x="7777" y="7415"/>
                  </a:cubicBezTo>
                  <a:lnTo>
                    <a:pt x="8500" y="8015"/>
                  </a:lnTo>
                  <a:cubicBezTo>
                    <a:pt x="10669" y="9805"/>
                    <a:pt x="12583" y="11656"/>
                    <a:pt x="14434" y="13446"/>
                  </a:cubicBezTo>
                  <a:cubicBezTo>
                    <a:pt x="17626" y="16532"/>
                    <a:pt x="20386" y="19203"/>
                    <a:pt x="23542" y="20667"/>
                  </a:cubicBezTo>
                  <a:cubicBezTo>
                    <a:pt x="24204" y="20967"/>
                    <a:pt x="24882" y="21161"/>
                    <a:pt x="25702" y="21355"/>
                  </a:cubicBezTo>
                  <a:cubicBezTo>
                    <a:pt x="30067" y="22404"/>
                    <a:pt x="34167" y="20835"/>
                    <a:pt x="38910" y="19027"/>
                  </a:cubicBezTo>
                  <a:cubicBezTo>
                    <a:pt x="40771" y="18313"/>
                    <a:pt x="42684" y="17581"/>
                    <a:pt x="44721" y="16982"/>
                  </a:cubicBezTo>
                  <a:cubicBezTo>
                    <a:pt x="46969" y="16311"/>
                    <a:pt x="50055" y="16241"/>
                    <a:pt x="52771" y="16805"/>
                  </a:cubicBezTo>
                  <a:cubicBezTo>
                    <a:pt x="55945" y="17458"/>
                    <a:pt x="58352" y="18886"/>
                    <a:pt x="59560" y="20817"/>
                  </a:cubicBezTo>
                  <a:cubicBezTo>
                    <a:pt x="60759" y="22748"/>
                    <a:pt x="60609" y="25578"/>
                    <a:pt x="60468" y="28064"/>
                  </a:cubicBezTo>
                  <a:cubicBezTo>
                    <a:pt x="60415" y="29114"/>
                    <a:pt x="60362" y="30101"/>
                    <a:pt x="60397" y="30992"/>
                  </a:cubicBezTo>
                  <a:cubicBezTo>
                    <a:pt x="60459" y="32305"/>
                    <a:pt x="60424" y="33566"/>
                    <a:pt x="60380" y="34783"/>
                  </a:cubicBezTo>
                  <a:cubicBezTo>
                    <a:pt x="60265" y="38689"/>
                    <a:pt x="60159" y="42057"/>
                    <a:pt x="63280" y="45055"/>
                  </a:cubicBezTo>
                  <a:cubicBezTo>
                    <a:pt x="64797" y="46510"/>
                    <a:pt x="65908" y="47383"/>
                    <a:pt x="67486" y="47806"/>
                  </a:cubicBezTo>
                  <a:cubicBezTo>
                    <a:pt x="68077" y="47964"/>
                    <a:pt x="68500" y="48088"/>
                    <a:pt x="68897" y="48229"/>
                  </a:cubicBezTo>
                  <a:cubicBezTo>
                    <a:pt x="69514" y="48449"/>
                    <a:pt x="70202" y="48811"/>
                    <a:pt x="71075" y="50072"/>
                  </a:cubicBezTo>
                  <a:cubicBezTo>
                    <a:pt x="72776" y="52532"/>
                    <a:pt x="74028" y="56323"/>
                    <a:pt x="74937" y="59091"/>
                  </a:cubicBezTo>
                  <a:cubicBezTo>
                    <a:pt x="75483" y="60776"/>
                    <a:pt x="75924" y="62107"/>
                    <a:pt x="76277" y="62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2379750" y="3375575"/>
              <a:ext cx="1911350" cy="1559325"/>
            </a:xfrm>
            <a:custGeom>
              <a:avLst/>
              <a:gdLst/>
              <a:ahLst/>
              <a:cxnLst/>
              <a:rect l="l" t="t" r="r" b="b"/>
              <a:pathLst>
                <a:path w="76454" h="62373" extrusionOk="0">
                  <a:moveTo>
                    <a:pt x="76374" y="62372"/>
                  </a:moveTo>
                  <a:cubicBezTo>
                    <a:pt x="75854" y="61896"/>
                    <a:pt x="75245" y="60283"/>
                    <a:pt x="74478" y="58228"/>
                  </a:cubicBezTo>
                  <a:cubicBezTo>
                    <a:pt x="73517" y="55662"/>
                    <a:pt x="72318" y="52471"/>
                    <a:pt x="70810" y="50284"/>
                  </a:cubicBezTo>
                  <a:cubicBezTo>
                    <a:pt x="69981" y="49076"/>
                    <a:pt x="69329" y="48697"/>
                    <a:pt x="68747" y="48459"/>
                  </a:cubicBezTo>
                  <a:cubicBezTo>
                    <a:pt x="68341" y="48300"/>
                    <a:pt x="67909" y="48142"/>
                    <a:pt x="67398" y="47974"/>
                  </a:cubicBezTo>
                  <a:cubicBezTo>
                    <a:pt x="65740" y="47427"/>
                    <a:pt x="64630" y="46378"/>
                    <a:pt x="63342" y="45056"/>
                  </a:cubicBezTo>
                  <a:cubicBezTo>
                    <a:pt x="60371" y="41987"/>
                    <a:pt x="60494" y="38593"/>
                    <a:pt x="60644" y="34669"/>
                  </a:cubicBezTo>
                  <a:cubicBezTo>
                    <a:pt x="60679" y="33505"/>
                    <a:pt x="60732" y="32306"/>
                    <a:pt x="60697" y="31063"/>
                  </a:cubicBezTo>
                  <a:cubicBezTo>
                    <a:pt x="60671" y="30146"/>
                    <a:pt x="60741" y="29115"/>
                    <a:pt x="60829" y="28030"/>
                  </a:cubicBezTo>
                  <a:cubicBezTo>
                    <a:pt x="61015" y="25508"/>
                    <a:pt x="61235" y="22652"/>
                    <a:pt x="60062" y="20721"/>
                  </a:cubicBezTo>
                  <a:cubicBezTo>
                    <a:pt x="57461" y="16409"/>
                    <a:pt x="49464" y="15563"/>
                    <a:pt x="45100" y="16877"/>
                  </a:cubicBezTo>
                  <a:cubicBezTo>
                    <a:pt x="42922" y="17538"/>
                    <a:pt x="40877" y="18349"/>
                    <a:pt x="38902" y="19143"/>
                  </a:cubicBezTo>
                  <a:cubicBezTo>
                    <a:pt x="35313" y="20588"/>
                    <a:pt x="31874" y="21973"/>
                    <a:pt x="28392" y="21973"/>
                  </a:cubicBezTo>
                  <a:cubicBezTo>
                    <a:pt x="27580" y="21973"/>
                    <a:pt x="26769" y="21893"/>
                    <a:pt x="25976" y="21735"/>
                  </a:cubicBezTo>
                  <a:cubicBezTo>
                    <a:pt x="25138" y="21567"/>
                    <a:pt x="24442" y="21400"/>
                    <a:pt x="23754" y="21109"/>
                  </a:cubicBezTo>
                  <a:cubicBezTo>
                    <a:pt x="20254" y="19654"/>
                    <a:pt x="17141" y="16744"/>
                    <a:pt x="13526" y="13376"/>
                  </a:cubicBezTo>
                  <a:cubicBezTo>
                    <a:pt x="11869" y="11833"/>
                    <a:pt x="10176" y="10246"/>
                    <a:pt x="8315" y="8694"/>
                  </a:cubicBezTo>
                  <a:cubicBezTo>
                    <a:pt x="3748" y="4868"/>
                    <a:pt x="1" y="1579"/>
                    <a:pt x="389" y="1"/>
                  </a:cubicBezTo>
                  <a:lnTo>
                    <a:pt x="503" y="27"/>
                  </a:lnTo>
                  <a:cubicBezTo>
                    <a:pt x="124" y="1544"/>
                    <a:pt x="3854" y="4815"/>
                    <a:pt x="8395" y="8606"/>
                  </a:cubicBezTo>
                  <a:cubicBezTo>
                    <a:pt x="10246" y="10167"/>
                    <a:pt x="11957" y="11754"/>
                    <a:pt x="13606" y="13297"/>
                  </a:cubicBezTo>
                  <a:cubicBezTo>
                    <a:pt x="17212" y="16656"/>
                    <a:pt x="20324" y="19557"/>
                    <a:pt x="23798" y="21012"/>
                  </a:cubicBezTo>
                  <a:cubicBezTo>
                    <a:pt x="24477" y="21294"/>
                    <a:pt x="25173" y="21461"/>
                    <a:pt x="26002" y="21629"/>
                  </a:cubicBezTo>
                  <a:cubicBezTo>
                    <a:pt x="30305" y="22484"/>
                    <a:pt x="34467" y="20818"/>
                    <a:pt x="38875" y="19046"/>
                  </a:cubicBezTo>
                  <a:cubicBezTo>
                    <a:pt x="40859" y="18243"/>
                    <a:pt x="42896" y="17423"/>
                    <a:pt x="45082" y="16771"/>
                  </a:cubicBezTo>
                  <a:cubicBezTo>
                    <a:pt x="49473" y="15448"/>
                    <a:pt x="57532" y="16303"/>
                    <a:pt x="60168" y="20659"/>
                  </a:cubicBezTo>
                  <a:cubicBezTo>
                    <a:pt x="61350" y="22625"/>
                    <a:pt x="61138" y="25500"/>
                    <a:pt x="60944" y="28039"/>
                  </a:cubicBezTo>
                  <a:cubicBezTo>
                    <a:pt x="60865" y="29123"/>
                    <a:pt x="60785" y="30146"/>
                    <a:pt x="60812" y="31063"/>
                  </a:cubicBezTo>
                  <a:cubicBezTo>
                    <a:pt x="60847" y="32306"/>
                    <a:pt x="60803" y="33505"/>
                    <a:pt x="60759" y="34669"/>
                  </a:cubicBezTo>
                  <a:cubicBezTo>
                    <a:pt x="60609" y="38575"/>
                    <a:pt x="60486" y="41943"/>
                    <a:pt x="63430" y="44976"/>
                  </a:cubicBezTo>
                  <a:cubicBezTo>
                    <a:pt x="64709" y="46290"/>
                    <a:pt x="65811" y="47330"/>
                    <a:pt x="67442" y="47868"/>
                  </a:cubicBezTo>
                  <a:cubicBezTo>
                    <a:pt x="67954" y="48036"/>
                    <a:pt x="68386" y="48194"/>
                    <a:pt x="68791" y="48353"/>
                  </a:cubicBezTo>
                  <a:cubicBezTo>
                    <a:pt x="69391" y="48600"/>
                    <a:pt x="70061" y="48988"/>
                    <a:pt x="70907" y="50222"/>
                  </a:cubicBezTo>
                  <a:cubicBezTo>
                    <a:pt x="72424" y="52418"/>
                    <a:pt x="73623" y="55618"/>
                    <a:pt x="74593" y="58184"/>
                  </a:cubicBezTo>
                  <a:cubicBezTo>
                    <a:pt x="75351" y="60221"/>
                    <a:pt x="75959" y="61834"/>
                    <a:pt x="76453" y="622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2373150" y="3378225"/>
              <a:ext cx="1914850" cy="1552475"/>
            </a:xfrm>
            <a:custGeom>
              <a:avLst/>
              <a:gdLst/>
              <a:ahLst/>
              <a:cxnLst/>
              <a:rect l="l" t="t" r="r" b="b"/>
              <a:pathLst>
                <a:path w="76594" h="62099" extrusionOk="0">
                  <a:moveTo>
                    <a:pt x="76532" y="62099"/>
                  </a:moveTo>
                  <a:cubicBezTo>
                    <a:pt x="75835" y="61658"/>
                    <a:pt x="75051" y="59797"/>
                    <a:pt x="74063" y="57434"/>
                  </a:cubicBezTo>
                  <a:cubicBezTo>
                    <a:pt x="73076" y="55072"/>
                    <a:pt x="71947" y="52382"/>
                    <a:pt x="70607" y="50434"/>
                  </a:cubicBezTo>
                  <a:cubicBezTo>
                    <a:pt x="69796" y="49252"/>
                    <a:pt x="69170" y="48856"/>
                    <a:pt x="68605" y="48591"/>
                  </a:cubicBezTo>
                  <a:cubicBezTo>
                    <a:pt x="68182" y="48388"/>
                    <a:pt x="67768" y="48212"/>
                    <a:pt x="67309" y="48036"/>
                  </a:cubicBezTo>
                  <a:cubicBezTo>
                    <a:pt x="65758" y="47427"/>
                    <a:pt x="64691" y="46343"/>
                    <a:pt x="63465" y="44985"/>
                  </a:cubicBezTo>
                  <a:cubicBezTo>
                    <a:pt x="60653" y="41881"/>
                    <a:pt x="60811" y="38478"/>
                    <a:pt x="60988" y="34554"/>
                  </a:cubicBezTo>
                  <a:cubicBezTo>
                    <a:pt x="61032" y="33452"/>
                    <a:pt x="61085" y="32315"/>
                    <a:pt x="61067" y="31133"/>
                  </a:cubicBezTo>
                  <a:cubicBezTo>
                    <a:pt x="61058" y="30190"/>
                    <a:pt x="61155" y="29132"/>
                    <a:pt x="61261" y="28012"/>
                  </a:cubicBezTo>
                  <a:cubicBezTo>
                    <a:pt x="61508" y="25446"/>
                    <a:pt x="61790" y="22537"/>
                    <a:pt x="60635" y="20562"/>
                  </a:cubicBezTo>
                  <a:cubicBezTo>
                    <a:pt x="58043" y="16145"/>
                    <a:pt x="49896" y="15307"/>
                    <a:pt x="45426" y="16665"/>
                  </a:cubicBezTo>
                  <a:cubicBezTo>
                    <a:pt x="43107" y="17370"/>
                    <a:pt x="40947" y="18287"/>
                    <a:pt x="38857" y="19169"/>
                  </a:cubicBezTo>
                  <a:cubicBezTo>
                    <a:pt x="34572" y="20985"/>
                    <a:pt x="30516" y="22704"/>
                    <a:pt x="26249" y="22017"/>
                  </a:cubicBezTo>
                  <a:cubicBezTo>
                    <a:pt x="25482" y="21902"/>
                    <a:pt x="24714" y="21717"/>
                    <a:pt x="23983" y="21461"/>
                  </a:cubicBezTo>
                  <a:cubicBezTo>
                    <a:pt x="20103" y="20006"/>
                    <a:pt x="16382" y="16638"/>
                    <a:pt x="12432" y="13067"/>
                  </a:cubicBezTo>
                  <a:cubicBezTo>
                    <a:pt x="11075" y="11833"/>
                    <a:pt x="9664" y="10555"/>
                    <a:pt x="8183" y="9294"/>
                  </a:cubicBezTo>
                  <a:cubicBezTo>
                    <a:pt x="3201" y="5053"/>
                    <a:pt x="0" y="1852"/>
                    <a:pt x="600" y="1"/>
                  </a:cubicBezTo>
                  <a:lnTo>
                    <a:pt x="706" y="36"/>
                  </a:lnTo>
                  <a:cubicBezTo>
                    <a:pt x="97" y="1932"/>
                    <a:pt x="3977" y="5564"/>
                    <a:pt x="8262" y="9206"/>
                  </a:cubicBezTo>
                  <a:cubicBezTo>
                    <a:pt x="9734" y="10466"/>
                    <a:pt x="11154" y="11745"/>
                    <a:pt x="12512" y="12979"/>
                  </a:cubicBezTo>
                  <a:cubicBezTo>
                    <a:pt x="16453" y="16550"/>
                    <a:pt x="20165" y="19909"/>
                    <a:pt x="24027" y="21355"/>
                  </a:cubicBezTo>
                  <a:cubicBezTo>
                    <a:pt x="24759" y="21611"/>
                    <a:pt x="25508" y="21796"/>
                    <a:pt x="26275" y="21902"/>
                  </a:cubicBezTo>
                  <a:cubicBezTo>
                    <a:pt x="26919" y="22008"/>
                    <a:pt x="27571" y="22061"/>
                    <a:pt x="28224" y="22061"/>
                  </a:cubicBezTo>
                  <a:cubicBezTo>
                    <a:pt x="31759" y="22061"/>
                    <a:pt x="35207" y="20597"/>
                    <a:pt x="38822" y="19063"/>
                  </a:cubicBezTo>
                  <a:cubicBezTo>
                    <a:pt x="40920" y="18181"/>
                    <a:pt x="43080" y="17264"/>
                    <a:pt x="45399" y="16559"/>
                  </a:cubicBezTo>
                  <a:cubicBezTo>
                    <a:pt x="49905" y="15183"/>
                    <a:pt x="58113" y="16048"/>
                    <a:pt x="60732" y="20509"/>
                  </a:cubicBezTo>
                  <a:cubicBezTo>
                    <a:pt x="61905" y="22510"/>
                    <a:pt x="61631" y="25438"/>
                    <a:pt x="61384" y="28021"/>
                  </a:cubicBezTo>
                  <a:cubicBezTo>
                    <a:pt x="61270" y="29141"/>
                    <a:pt x="61173" y="30199"/>
                    <a:pt x="61182" y="31133"/>
                  </a:cubicBezTo>
                  <a:cubicBezTo>
                    <a:pt x="61199" y="32315"/>
                    <a:pt x="61146" y="33443"/>
                    <a:pt x="61102" y="34546"/>
                  </a:cubicBezTo>
                  <a:cubicBezTo>
                    <a:pt x="60926" y="38460"/>
                    <a:pt x="60767" y="41828"/>
                    <a:pt x="63553" y="44897"/>
                  </a:cubicBezTo>
                  <a:cubicBezTo>
                    <a:pt x="64770" y="46246"/>
                    <a:pt x="65828" y="47321"/>
                    <a:pt x="67353" y="47930"/>
                  </a:cubicBezTo>
                  <a:cubicBezTo>
                    <a:pt x="67812" y="48106"/>
                    <a:pt x="68226" y="48291"/>
                    <a:pt x="68658" y="48485"/>
                  </a:cubicBezTo>
                  <a:cubicBezTo>
                    <a:pt x="69214" y="48741"/>
                    <a:pt x="69875" y="49164"/>
                    <a:pt x="70704" y="50372"/>
                  </a:cubicBezTo>
                  <a:cubicBezTo>
                    <a:pt x="72053" y="52329"/>
                    <a:pt x="73173" y="55019"/>
                    <a:pt x="74169" y="57390"/>
                  </a:cubicBezTo>
                  <a:cubicBezTo>
                    <a:pt x="75112" y="59639"/>
                    <a:pt x="75932" y="61578"/>
                    <a:pt x="76594" y="62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2366975" y="3380875"/>
              <a:ext cx="1917950" cy="1545650"/>
            </a:xfrm>
            <a:custGeom>
              <a:avLst/>
              <a:gdLst/>
              <a:ahLst/>
              <a:cxnLst/>
              <a:rect l="l" t="t" r="r" b="b"/>
              <a:pathLst>
                <a:path w="76718" h="61826" extrusionOk="0">
                  <a:moveTo>
                    <a:pt x="76673" y="61825"/>
                  </a:moveTo>
                  <a:cubicBezTo>
                    <a:pt x="75783" y="61455"/>
                    <a:pt x="74769" y="59251"/>
                    <a:pt x="73596" y="56711"/>
                  </a:cubicBezTo>
                  <a:cubicBezTo>
                    <a:pt x="72653" y="54648"/>
                    <a:pt x="71577" y="52320"/>
                    <a:pt x="70387" y="50583"/>
                  </a:cubicBezTo>
                  <a:cubicBezTo>
                    <a:pt x="69602" y="49428"/>
                    <a:pt x="68967" y="48996"/>
                    <a:pt x="68447" y="48723"/>
                  </a:cubicBezTo>
                  <a:cubicBezTo>
                    <a:pt x="67997" y="48476"/>
                    <a:pt x="67609" y="48291"/>
                    <a:pt x="67204" y="48097"/>
                  </a:cubicBezTo>
                  <a:cubicBezTo>
                    <a:pt x="65749" y="47427"/>
                    <a:pt x="64779" y="46351"/>
                    <a:pt x="63562" y="44905"/>
                  </a:cubicBezTo>
                  <a:cubicBezTo>
                    <a:pt x="60926" y="41758"/>
                    <a:pt x="61111" y="38363"/>
                    <a:pt x="61314" y="34422"/>
                  </a:cubicBezTo>
                  <a:cubicBezTo>
                    <a:pt x="61367" y="33382"/>
                    <a:pt x="61429" y="32306"/>
                    <a:pt x="61429" y="31204"/>
                  </a:cubicBezTo>
                  <a:cubicBezTo>
                    <a:pt x="61429" y="30243"/>
                    <a:pt x="61552" y="29158"/>
                    <a:pt x="61684" y="28012"/>
                  </a:cubicBezTo>
                  <a:cubicBezTo>
                    <a:pt x="61984" y="25385"/>
                    <a:pt x="62328" y="22422"/>
                    <a:pt x="61182" y="20403"/>
                  </a:cubicBezTo>
                  <a:cubicBezTo>
                    <a:pt x="60027" y="18375"/>
                    <a:pt x="57523" y="16885"/>
                    <a:pt x="54146" y="16215"/>
                  </a:cubicBezTo>
                  <a:cubicBezTo>
                    <a:pt x="51271" y="15651"/>
                    <a:pt x="48044" y="15739"/>
                    <a:pt x="45725" y="16453"/>
                  </a:cubicBezTo>
                  <a:cubicBezTo>
                    <a:pt x="43283" y="17202"/>
                    <a:pt x="41017" y="18216"/>
                    <a:pt x="38831" y="19186"/>
                  </a:cubicBezTo>
                  <a:cubicBezTo>
                    <a:pt x="34651" y="21047"/>
                    <a:pt x="30710" y="22801"/>
                    <a:pt x="26504" y="22281"/>
                  </a:cubicBezTo>
                  <a:cubicBezTo>
                    <a:pt x="25711" y="22202"/>
                    <a:pt x="24935" y="22043"/>
                    <a:pt x="24186" y="21805"/>
                  </a:cubicBezTo>
                  <a:cubicBezTo>
                    <a:pt x="19830" y="20350"/>
                    <a:pt x="15545" y="16541"/>
                    <a:pt x="11004" y="12512"/>
                  </a:cubicBezTo>
                  <a:cubicBezTo>
                    <a:pt x="10034" y="11656"/>
                    <a:pt x="9038" y="10766"/>
                    <a:pt x="8024" y="9884"/>
                  </a:cubicBezTo>
                  <a:cubicBezTo>
                    <a:pt x="5352" y="7574"/>
                    <a:pt x="3545" y="5784"/>
                    <a:pt x="2355" y="4277"/>
                  </a:cubicBezTo>
                  <a:cubicBezTo>
                    <a:pt x="909" y="2452"/>
                    <a:pt x="388" y="1050"/>
                    <a:pt x="776" y="0"/>
                  </a:cubicBezTo>
                  <a:lnTo>
                    <a:pt x="882" y="36"/>
                  </a:lnTo>
                  <a:cubicBezTo>
                    <a:pt x="1" y="2399"/>
                    <a:pt x="4277" y="6499"/>
                    <a:pt x="8095" y="9805"/>
                  </a:cubicBezTo>
                  <a:cubicBezTo>
                    <a:pt x="9109" y="10687"/>
                    <a:pt x="10114" y="11568"/>
                    <a:pt x="11084" y="12432"/>
                  </a:cubicBezTo>
                  <a:cubicBezTo>
                    <a:pt x="15615" y="16453"/>
                    <a:pt x="19892" y="20253"/>
                    <a:pt x="24230" y="21708"/>
                  </a:cubicBezTo>
                  <a:cubicBezTo>
                    <a:pt x="24970" y="21937"/>
                    <a:pt x="25737" y="22096"/>
                    <a:pt x="26513" y="22175"/>
                  </a:cubicBezTo>
                  <a:cubicBezTo>
                    <a:pt x="30693" y="22687"/>
                    <a:pt x="34625" y="20941"/>
                    <a:pt x="38787" y="19089"/>
                  </a:cubicBezTo>
                  <a:cubicBezTo>
                    <a:pt x="40982" y="18111"/>
                    <a:pt x="43248" y="17105"/>
                    <a:pt x="45690" y="16347"/>
                  </a:cubicBezTo>
                  <a:cubicBezTo>
                    <a:pt x="48027" y="15624"/>
                    <a:pt x="51271" y="15536"/>
                    <a:pt x="54163" y="16109"/>
                  </a:cubicBezTo>
                  <a:cubicBezTo>
                    <a:pt x="57584" y="16779"/>
                    <a:pt x="60106" y="18287"/>
                    <a:pt x="61279" y="20350"/>
                  </a:cubicBezTo>
                  <a:cubicBezTo>
                    <a:pt x="62443" y="22387"/>
                    <a:pt x="62099" y="25376"/>
                    <a:pt x="61799" y="28021"/>
                  </a:cubicBezTo>
                  <a:cubicBezTo>
                    <a:pt x="61667" y="29167"/>
                    <a:pt x="61534" y="30243"/>
                    <a:pt x="61534" y="31204"/>
                  </a:cubicBezTo>
                  <a:cubicBezTo>
                    <a:pt x="61534" y="32306"/>
                    <a:pt x="61473" y="33382"/>
                    <a:pt x="61429" y="34422"/>
                  </a:cubicBezTo>
                  <a:cubicBezTo>
                    <a:pt x="61217" y="38337"/>
                    <a:pt x="61041" y="41722"/>
                    <a:pt x="63650" y="44826"/>
                  </a:cubicBezTo>
                  <a:cubicBezTo>
                    <a:pt x="64850" y="46263"/>
                    <a:pt x="65819" y="47330"/>
                    <a:pt x="67257" y="48000"/>
                  </a:cubicBezTo>
                  <a:cubicBezTo>
                    <a:pt x="67662" y="48185"/>
                    <a:pt x="68041" y="48379"/>
                    <a:pt x="68500" y="48617"/>
                  </a:cubicBezTo>
                  <a:cubicBezTo>
                    <a:pt x="69029" y="48899"/>
                    <a:pt x="69672" y="49349"/>
                    <a:pt x="70484" y="50522"/>
                  </a:cubicBezTo>
                  <a:cubicBezTo>
                    <a:pt x="71674" y="52259"/>
                    <a:pt x="72750" y="54595"/>
                    <a:pt x="73702" y="56658"/>
                  </a:cubicBezTo>
                  <a:cubicBezTo>
                    <a:pt x="74866" y="59189"/>
                    <a:pt x="75862" y="61367"/>
                    <a:pt x="76717" y="617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2362800" y="3383750"/>
              <a:ext cx="1919025" cy="1538575"/>
            </a:xfrm>
            <a:custGeom>
              <a:avLst/>
              <a:gdLst/>
              <a:ahLst/>
              <a:cxnLst/>
              <a:rect l="l" t="t" r="r" b="b"/>
              <a:pathLst>
                <a:path w="76761" h="61543" extrusionOk="0">
                  <a:moveTo>
                    <a:pt x="76726" y="61543"/>
                  </a:moveTo>
                  <a:cubicBezTo>
                    <a:pt x="75623" y="61252"/>
                    <a:pt x="74415" y="58836"/>
                    <a:pt x="73022" y="56041"/>
                  </a:cubicBezTo>
                  <a:cubicBezTo>
                    <a:pt x="72088" y="54172"/>
                    <a:pt x="71127" y="52250"/>
                    <a:pt x="70095" y="50724"/>
                  </a:cubicBezTo>
                  <a:cubicBezTo>
                    <a:pt x="69319" y="49596"/>
                    <a:pt x="68711" y="49137"/>
                    <a:pt x="68217" y="48846"/>
                  </a:cubicBezTo>
                  <a:cubicBezTo>
                    <a:pt x="67794" y="48590"/>
                    <a:pt x="67432" y="48379"/>
                    <a:pt x="67027" y="48158"/>
                  </a:cubicBezTo>
                  <a:cubicBezTo>
                    <a:pt x="65660" y="47418"/>
                    <a:pt x="64743" y="46307"/>
                    <a:pt x="63588" y="44817"/>
                  </a:cubicBezTo>
                  <a:cubicBezTo>
                    <a:pt x="61119" y="41634"/>
                    <a:pt x="61331" y="38222"/>
                    <a:pt x="61569" y="34272"/>
                  </a:cubicBezTo>
                  <a:cubicBezTo>
                    <a:pt x="61631" y="33302"/>
                    <a:pt x="61693" y="32288"/>
                    <a:pt x="61710" y="31265"/>
                  </a:cubicBezTo>
                  <a:cubicBezTo>
                    <a:pt x="61737" y="30286"/>
                    <a:pt x="61878" y="29175"/>
                    <a:pt x="62045" y="28003"/>
                  </a:cubicBezTo>
                  <a:cubicBezTo>
                    <a:pt x="62398" y="25322"/>
                    <a:pt x="62803" y="22289"/>
                    <a:pt x="61675" y="20244"/>
                  </a:cubicBezTo>
                  <a:cubicBezTo>
                    <a:pt x="59144" y="15685"/>
                    <a:pt x="50539" y="14813"/>
                    <a:pt x="45963" y="16241"/>
                  </a:cubicBezTo>
                  <a:cubicBezTo>
                    <a:pt x="43406" y="17034"/>
                    <a:pt x="41043" y="18137"/>
                    <a:pt x="38760" y="19212"/>
                  </a:cubicBezTo>
                  <a:cubicBezTo>
                    <a:pt x="34695" y="21117"/>
                    <a:pt x="30851" y="22915"/>
                    <a:pt x="26689" y="22554"/>
                  </a:cubicBezTo>
                  <a:cubicBezTo>
                    <a:pt x="25896" y="22501"/>
                    <a:pt x="25111" y="22369"/>
                    <a:pt x="24335" y="22157"/>
                  </a:cubicBezTo>
                  <a:cubicBezTo>
                    <a:pt x="19362" y="20694"/>
                    <a:pt x="14354" y="16267"/>
                    <a:pt x="9064" y="11586"/>
                  </a:cubicBezTo>
                  <a:lnTo>
                    <a:pt x="7812" y="10483"/>
                  </a:lnTo>
                  <a:cubicBezTo>
                    <a:pt x="2187" y="5546"/>
                    <a:pt x="0" y="2213"/>
                    <a:pt x="899" y="0"/>
                  </a:cubicBezTo>
                  <a:lnTo>
                    <a:pt x="1005" y="44"/>
                  </a:lnTo>
                  <a:cubicBezTo>
                    <a:pt x="123" y="2204"/>
                    <a:pt x="2310" y="5493"/>
                    <a:pt x="7882" y="10404"/>
                  </a:cubicBezTo>
                  <a:lnTo>
                    <a:pt x="9134" y="11506"/>
                  </a:lnTo>
                  <a:cubicBezTo>
                    <a:pt x="14425" y="16179"/>
                    <a:pt x="19415" y="20597"/>
                    <a:pt x="24370" y="22051"/>
                  </a:cubicBezTo>
                  <a:cubicBezTo>
                    <a:pt x="25128" y="22263"/>
                    <a:pt x="25913" y="22386"/>
                    <a:pt x="26707" y="22439"/>
                  </a:cubicBezTo>
                  <a:cubicBezTo>
                    <a:pt x="30833" y="22801"/>
                    <a:pt x="34660" y="21011"/>
                    <a:pt x="38715" y="19106"/>
                  </a:cubicBezTo>
                  <a:cubicBezTo>
                    <a:pt x="41008" y="18040"/>
                    <a:pt x="43371" y="16929"/>
                    <a:pt x="45928" y="16135"/>
                  </a:cubicBezTo>
                  <a:cubicBezTo>
                    <a:pt x="50548" y="14698"/>
                    <a:pt x="59215" y="15580"/>
                    <a:pt x="61772" y="20191"/>
                  </a:cubicBezTo>
                  <a:cubicBezTo>
                    <a:pt x="62918" y="22272"/>
                    <a:pt x="62513" y="25322"/>
                    <a:pt x="62151" y="28020"/>
                  </a:cubicBezTo>
                  <a:cubicBezTo>
                    <a:pt x="62001" y="29193"/>
                    <a:pt x="61851" y="30295"/>
                    <a:pt x="61834" y="31265"/>
                  </a:cubicBezTo>
                  <a:cubicBezTo>
                    <a:pt x="61807" y="32297"/>
                    <a:pt x="61745" y="33302"/>
                    <a:pt x="61693" y="34281"/>
                  </a:cubicBezTo>
                  <a:cubicBezTo>
                    <a:pt x="61446" y="38204"/>
                    <a:pt x="61243" y="41599"/>
                    <a:pt x="63685" y="44746"/>
                  </a:cubicBezTo>
                  <a:cubicBezTo>
                    <a:pt x="64823" y="46228"/>
                    <a:pt x="65740" y="47330"/>
                    <a:pt x="67089" y="48053"/>
                  </a:cubicBezTo>
                  <a:cubicBezTo>
                    <a:pt x="67494" y="48273"/>
                    <a:pt x="67856" y="48493"/>
                    <a:pt x="68279" y="48749"/>
                  </a:cubicBezTo>
                  <a:cubicBezTo>
                    <a:pt x="68790" y="49049"/>
                    <a:pt x="69407" y="49516"/>
                    <a:pt x="70192" y="50662"/>
                  </a:cubicBezTo>
                  <a:cubicBezTo>
                    <a:pt x="71233" y="52197"/>
                    <a:pt x="72194" y="54119"/>
                    <a:pt x="73128" y="55988"/>
                  </a:cubicBezTo>
                  <a:cubicBezTo>
                    <a:pt x="74451" y="58651"/>
                    <a:pt x="75712" y="61155"/>
                    <a:pt x="76761" y="614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2355950" y="3386175"/>
              <a:ext cx="1922575" cy="1531750"/>
            </a:xfrm>
            <a:custGeom>
              <a:avLst/>
              <a:gdLst/>
              <a:ahLst/>
              <a:cxnLst/>
              <a:rect l="l" t="t" r="r" b="b"/>
              <a:pathLst>
                <a:path w="76903" h="61270" extrusionOk="0">
                  <a:moveTo>
                    <a:pt x="76894" y="61269"/>
                  </a:moveTo>
                  <a:cubicBezTo>
                    <a:pt x="75554" y="61084"/>
                    <a:pt x="74081" y="58333"/>
                    <a:pt x="72520" y="55415"/>
                  </a:cubicBezTo>
                  <a:cubicBezTo>
                    <a:pt x="71674" y="53837"/>
                    <a:pt x="70801" y="52205"/>
                    <a:pt x="69902" y="50883"/>
                  </a:cubicBezTo>
                  <a:cubicBezTo>
                    <a:pt x="69144" y="49772"/>
                    <a:pt x="68535" y="49278"/>
                    <a:pt x="68086" y="48978"/>
                  </a:cubicBezTo>
                  <a:lnTo>
                    <a:pt x="68015" y="48934"/>
                  </a:lnTo>
                  <a:cubicBezTo>
                    <a:pt x="67662" y="48687"/>
                    <a:pt x="67327" y="48458"/>
                    <a:pt x="66948" y="48220"/>
                  </a:cubicBezTo>
                  <a:cubicBezTo>
                    <a:pt x="65564" y="47356"/>
                    <a:pt x="64665" y="46086"/>
                    <a:pt x="63712" y="44746"/>
                  </a:cubicBezTo>
                  <a:cubicBezTo>
                    <a:pt x="61420" y="41510"/>
                    <a:pt x="61667" y="37922"/>
                    <a:pt x="61931" y="34122"/>
                  </a:cubicBezTo>
                  <a:cubicBezTo>
                    <a:pt x="62002" y="33214"/>
                    <a:pt x="62064" y="32288"/>
                    <a:pt x="62099" y="31336"/>
                  </a:cubicBezTo>
                  <a:cubicBezTo>
                    <a:pt x="62134" y="30348"/>
                    <a:pt x="62302" y="29220"/>
                    <a:pt x="62487" y="28020"/>
                  </a:cubicBezTo>
                  <a:cubicBezTo>
                    <a:pt x="62901" y="25287"/>
                    <a:pt x="63368" y="22184"/>
                    <a:pt x="62249" y="20094"/>
                  </a:cubicBezTo>
                  <a:cubicBezTo>
                    <a:pt x="61111" y="17978"/>
                    <a:pt x="58528" y="16435"/>
                    <a:pt x="54992" y="15756"/>
                  </a:cubicBezTo>
                  <a:cubicBezTo>
                    <a:pt x="52039" y="15192"/>
                    <a:pt x="48626" y="15298"/>
                    <a:pt x="46281" y="16029"/>
                  </a:cubicBezTo>
                  <a:cubicBezTo>
                    <a:pt x="43627" y="16867"/>
                    <a:pt x="41176" y="18075"/>
                    <a:pt x="38804" y="19239"/>
                  </a:cubicBezTo>
                  <a:cubicBezTo>
                    <a:pt x="34837" y="21196"/>
                    <a:pt x="31081" y="23039"/>
                    <a:pt x="26963" y="22827"/>
                  </a:cubicBezTo>
                  <a:cubicBezTo>
                    <a:pt x="26161" y="22801"/>
                    <a:pt x="25350" y="22695"/>
                    <a:pt x="24565" y="22510"/>
                  </a:cubicBezTo>
                  <a:cubicBezTo>
                    <a:pt x="19213" y="21134"/>
                    <a:pt x="13746" y="16523"/>
                    <a:pt x="7671" y="11083"/>
                  </a:cubicBezTo>
                  <a:cubicBezTo>
                    <a:pt x="2152" y="6137"/>
                    <a:pt x="1" y="2513"/>
                    <a:pt x="1103" y="0"/>
                  </a:cubicBezTo>
                  <a:lnTo>
                    <a:pt x="1209" y="44"/>
                  </a:lnTo>
                  <a:cubicBezTo>
                    <a:pt x="124" y="2513"/>
                    <a:pt x="2267" y="6093"/>
                    <a:pt x="7742" y="11004"/>
                  </a:cubicBezTo>
                  <a:cubicBezTo>
                    <a:pt x="13808" y="16426"/>
                    <a:pt x="19266" y="21029"/>
                    <a:pt x="24591" y="22404"/>
                  </a:cubicBezTo>
                  <a:cubicBezTo>
                    <a:pt x="25376" y="22589"/>
                    <a:pt x="26170" y="22695"/>
                    <a:pt x="26972" y="22721"/>
                  </a:cubicBezTo>
                  <a:cubicBezTo>
                    <a:pt x="31054" y="22933"/>
                    <a:pt x="34793" y="21090"/>
                    <a:pt x="38751" y="19142"/>
                  </a:cubicBezTo>
                  <a:cubicBezTo>
                    <a:pt x="41123" y="17978"/>
                    <a:pt x="43583" y="16770"/>
                    <a:pt x="46246" y="15924"/>
                  </a:cubicBezTo>
                  <a:cubicBezTo>
                    <a:pt x="48600" y="15183"/>
                    <a:pt x="52039" y="15077"/>
                    <a:pt x="55001" y="15650"/>
                  </a:cubicBezTo>
                  <a:cubicBezTo>
                    <a:pt x="58581" y="16338"/>
                    <a:pt x="61173" y="17899"/>
                    <a:pt x="62337" y="20041"/>
                  </a:cubicBezTo>
                  <a:cubicBezTo>
                    <a:pt x="63483" y="22166"/>
                    <a:pt x="63007" y="25287"/>
                    <a:pt x="62593" y="28038"/>
                  </a:cubicBezTo>
                  <a:cubicBezTo>
                    <a:pt x="62407" y="29228"/>
                    <a:pt x="62240" y="30357"/>
                    <a:pt x="62205" y="31344"/>
                  </a:cubicBezTo>
                  <a:cubicBezTo>
                    <a:pt x="62169" y="32288"/>
                    <a:pt x="62099" y="33222"/>
                    <a:pt x="62037" y="34122"/>
                  </a:cubicBezTo>
                  <a:cubicBezTo>
                    <a:pt x="61764" y="38072"/>
                    <a:pt x="61526" y="41475"/>
                    <a:pt x="63792" y="44676"/>
                  </a:cubicBezTo>
                  <a:cubicBezTo>
                    <a:pt x="64744" y="46007"/>
                    <a:pt x="65634" y="47268"/>
                    <a:pt x="66992" y="48132"/>
                  </a:cubicBezTo>
                  <a:cubicBezTo>
                    <a:pt x="67371" y="48370"/>
                    <a:pt x="67706" y="48599"/>
                    <a:pt x="68068" y="48837"/>
                  </a:cubicBezTo>
                  <a:lnTo>
                    <a:pt x="68138" y="48890"/>
                  </a:lnTo>
                  <a:cubicBezTo>
                    <a:pt x="68597" y="49199"/>
                    <a:pt x="69214" y="49693"/>
                    <a:pt x="69981" y="50821"/>
                  </a:cubicBezTo>
                  <a:cubicBezTo>
                    <a:pt x="70881" y="52153"/>
                    <a:pt x="71753" y="53784"/>
                    <a:pt x="72600" y="55362"/>
                  </a:cubicBezTo>
                  <a:cubicBezTo>
                    <a:pt x="74143" y="58254"/>
                    <a:pt x="75615" y="60987"/>
                    <a:pt x="76903" y="611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2349775" y="3389025"/>
              <a:ext cx="1925875" cy="1524700"/>
            </a:xfrm>
            <a:custGeom>
              <a:avLst/>
              <a:gdLst/>
              <a:ahLst/>
              <a:cxnLst/>
              <a:rect l="l" t="t" r="r" b="b"/>
              <a:pathLst>
                <a:path w="77035" h="60988" extrusionOk="0">
                  <a:moveTo>
                    <a:pt x="77035" y="60988"/>
                  </a:moveTo>
                  <a:cubicBezTo>
                    <a:pt x="75439" y="60935"/>
                    <a:pt x="73746" y="57964"/>
                    <a:pt x="71956" y="54816"/>
                  </a:cubicBezTo>
                  <a:cubicBezTo>
                    <a:pt x="71207" y="53511"/>
                    <a:pt x="70440" y="52162"/>
                    <a:pt x="69682" y="51033"/>
                  </a:cubicBezTo>
                  <a:cubicBezTo>
                    <a:pt x="68950" y="49949"/>
                    <a:pt x="68359" y="49438"/>
                    <a:pt x="67927" y="49102"/>
                  </a:cubicBezTo>
                  <a:lnTo>
                    <a:pt x="67662" y="48900"/>
                  </a:lnTo>
                  <a:cubicBezTo>
                    <a:pt x="67398" y="48697"/>
                    <a:pt x="67125" y="48494"/>
                    <a:pt x="66842" y="48282"/>
                  </a:cubicBezTo>
                  <a:cubicBezTo>
                    <a:pt x="65538" y="47339"/>
                    <a:pt x="64700" y="46034"/>
                    <a:pt x="63809" y="44668"/>
                  </a:cubicBezTo>
                  <a:cubicBezTo>
                    <a:pt x="61685" y="41379"/>
                    <a:pt x="61975" y="37764"/>
                    <a:pt x="62275" y="33937"/>
                  </a:cubicBezTo>
                  <a:cubicBezTo>
                    <a:pt x="62346" y="33117"/>
                    <a:pt x="62416" y="32262"/>
                    <a:pt x="62460" y="31407"/>
                  </a:cubicBezTo>
                  <a:cubicBezTo>
                    <a:pt x="62513" y="30410"/>
                    <a:pt x="62707" y="29255"/>
                    <a:pt x="62910" y="28039"/>
                  </a:cubicBezTo>
                  <a:cubicBezTo>
                    <a:pt x="63386" y="25244"/>
                    <a:pt x="63915" y="22070"/>
                    <a:pt x="62795" y="19936"/>
                  </a:cubicBezTo>
                  <a:cubicBezTo>
                    <a:pt x="61667" y="17785"/>
                    <a:pt x="59048" y="16215"/>
                    <a:pt x="55433" y="15527"/>
                  </a:cubicBezTo>
                  <a:cubicBezTo>
                    <a:pt x="52427" y="14954"/>
                    <a:pt x="48953" y="15069"/>
                    <a:pt x="46590" y="15827"/>
                  </a:cubicBezTo>
                  <a:cubicBezTo>
                    <a:pt x="43839" y="16709"/>
                    <a:pt x="41300" y="18005"/>
                    <a:pt x="38849" y="19275"/>
                  </a:cubicBezTo>
                  <a:cubicBezTo>
                    <a:pt x="35031" y="21250"/>
                    <a:pt x="31425" y="23110"/>
                    <a:pt x="27439" y="23110"/>
                  </a:cubicBezTo>
                  <a:lnTo>
                    <a:pt x="27228" y="23110"/>
                  </a:lnTo>
                  <a:cubicBezTo>
                    <a:pt x="26408" y="23110"/>
                    <a:pt x="25588" y="23031"/>
                    <a:pt x="24785" y="22863"/>
                  </a:cubicBezTo>
                  <a:cubicBezTo>
                    <a:pt x="18957" y="21576"/>
                    <a:pt x="12503" y="16215"/>
                    <a:pt x="7522" y="11683"/>
                  </a:cubicBezTo>
                  <a:cubicBezTo>
                    <a:pt x="2090" y="6746"/>
                    <a:pt x="1" y="2813"/>
                    <a:pt x="1297" y="1"/>
                  </a:cubicBezTo>
                  <a:lnTo>
                    <a:pt x="1394" y="45"/>
                  </a:lnTo>
                  <a:cubicBezTo>
                    <a:pt x="124" y="2813"/>
                    <a:pt x="2205" y="6693"/>
                    <a:pt x="7592" y="11595"/>
                  </a:cubicBezTo>
                  <a:cubicBezTo>
                    <a:pt x="12565" y="16118"/>
                    <a:pt x="19010" y="21470"/>
                    <a:pt x="24803" y="22757"/>
                  </a:cubicBezTo>
                  <a:cubicBezTo>
                    <a:pt x="25605" y="22916"/>
                    <a:pt x="26417" y="22995"/>
                    <a:pt x="27228" y="22995"/>
                  </a:cubicBezTo>
                  <a:cubicBezTo>
                    <a:pt x="31275" y="23066"/>
                    <a:pt x="34934" y="21170"/>
                    <a:pt x="38804" y="19178"/>
                  </a:cubicBezTo>
                  <a:cubicBezTo>
                    <a:pt x="41256" y="17908"/>
                    <a:pt x="43795" y="16594"/>
                    <a:pt x="46555" y="15721"/>
                  </a:cubicBezTo>
                  <a:cubicBezTo>
                    <a:pt x="48935" y="14963"/>
                    <a:pt x="52435" y="14840"/>
                    <a:pt x="55460" y="15422"/>
                  </a:cubicBezTo>
                  <a:cubicBezTo>
                    <a:pt x="59110" y="16118"/>
                    <a:pt x="61755" y="17705"/>
                    <a:pt x="62901" y="19892"/>
                  </a:cubicBezTo>
                  <a:cubicBezTo>
                    <a:pt x="64030" y="22052"/>
                    <a:pt x="63492" y="25244"/>
                    <a:pt x="63016" y="28065"/>
                  </a:cubicBezTo>
                  <a:cubicBezTo>
                    <a:pt x="62813" y="29273"/>
                    <a:pt x="62619" y="30419"/>
                    <a:pt x="62566" y="31416"/>
                  </a:cubicBezTo>
                  <a:cubicBezTo>
                    <a:pt x="62522" y="32280"/>
                    <a:pt x="62460" y="33126"/>
                    <a:pt x="62390" y="33946"/>
                  </a:cubicBezTo>
                  <a:cubicBezTo>
                    <a:pt x="62090" y="37755"/>
                    <a:pt x="61799" y="41352"/>
                    <a:pt x="63906" y="44606"/>
                  </a:cubicBezTo>
                  <a:cubicBezTo>
                    <a:pt x="64788" y="45972"/>
                    <a:pt x="65617" y="47260"/>
                    <a:pt x="66904" y="48194"/>
                  </a:cubicBezTo>
                  <a:cubicBezTo>
                    <a:pt x="67195" y="48406"/>
                    <a:pt x="67460" y="48618"/>
                    <a:pt x="67724" y="48820"/>
                  </a:cubicBezTo>
                  <a:lnTo>
                    <a:pt x="67997" y="49023"/>
                  </a:lnTo>
                  <a:cubicBezTo>
                    <a:pt x="68438" y="49349"/>
                    <a:pt x="69029" y="49878"/>
                    <a:pt x="69770" y="50972"/>
                  </a:cubicBezTo>
                  <a:cubicBezTo>
                    <a:pt x="70537" y="52109"/>
                    <a:pt x="71304" y="53458"/>
                    <a:pt x="72053" y="54763"/>
                  </a:cubicBezTo>
                  <a:cubicBezTo>
                    <a:pt x="73826" y="57884"/>
                    <a:pt x="75501" y="60829"/>
                    <a:pt x="77035" y="60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2343175" y="3391675"/>
              <a:ext cx="1929625" cy="1518100"/>
            </a:xfrm>
            <a:custGeom>
              <a:avLst/>
              <a:gdLst/>
              <a:ahLst/>
              <a:cxnLst/>
              <a:rect l="l" t="t" r="r" b="b"/>
              <a:pathLst>
                <a:path w="77185" h="60724" extrusionOk="0">
                  <a:moveTo>
                    <a:pt x="77105" y="60714"/>
                  </a:moveTo>
                  <a:cubicBezTo>
                    <a:pt x="75253" y="60714"/>
                    <a:pt x="73287" y="57417"/>
                    <a:pt x="71374" y="54234"/>
                  </a:cubicBezTo>
                  <a:cubicBezTo>
                    <a:pt x="70748" y="53185"/>
                    <a:pt x="70104" y="52109"/>
                    <a:pt x="69478" y="51183"/>
                  </a:cubicBezTo>
                  <a:cubicBezTo>
                    <a:pt x="69011" y="50460"/>
                    <a:pt x="68447" y="49799"/>
                    <a:pt x="67794" y="49235"/>
                  </a:cubicBezTo>
                  <a:lnTo>
                    <a:pt x="67380" y="48882"/>
                  </a:lnTo>
                  <a:cubicBezTo>
                    <a:pt x="67177" y="48705"/>
                    <a:pt x="66974" y="48520"/>
                    <a:pt x="66754" y="48344"/>
                  </a:cubicBezTo>
                  <a:cubicBezTo>
                    <a:pt x="65519" y="47312"/>
                    <a:pt x="64717" y="45928"/>
                    <a:pt x="63932" y="44588"/>
                  </a:cubicBezTo>
                  <a:cubicBezTo>
                    <a:pt x="61975" y="41238"/>
                    <a:pt x="62301" y="37587"/>
                    <a:pt x="62654" y="33725"/>
                  </a:cubicBezTo>
                  <a:cubicBezTo>
                    <a:pt x="62716" y="32994"/>
                    <a:pt x="62786" y="32235"/>
                    <a:pt x="62839" y="31477"/>
                  </a:cubicBezTo>
                  <a:cubicBezTo>
                    <a:pt x="62910" y="30472"/>
                    <a:pt x="63121" y="29308"/>
                    <a:pt x="63350" y="28074"/>
                  </a:cubicBezTo>
                  <a:cubicBezTo>
                    <a:pt x="63879" y="25208"/>
                    <a:pt x="64488" y="21964"/>
                    <a:pt x="63377" y="19786"/>
                  </a:cubicBezTo>
                  <a:cubicBezTo>
                    <a:pt x="60802" y="14742"/>
                    <a:pt x="51254" y="14213"/>
                    <a:pt x="46916" y="15607"/>
                  </a:cubicBezTo>
                  <a:cubicBezTo>
                    <a:pt x="44068" y="16524"/>
                    <a:pt x="41467" y="17934"/>
                    <a:pt x="38945" y="19301"/>
                  </a:cubicBezTo>
                  <a:cubicBezTo>
                    <a:pt x="35136" y="21364"/>
                    <a:pt x="31539" y="23313"/>
                    <a:pt x="27501" y="23374"/>
                  </a:cubicBezTo>
                  <a:cubicBezTo>
                    <a:pt x="26672" y="23410"/>
                    <a:pt x="25834" y="23348"/>
                    <a:pt x="25014" y="23207"/>
                  </a:cubicBezTo>
                  <a:cubicBezTo>
                    <a:pt x="20191" y="22307"/>
                    <a:pt x="14257" y="18631"/>
                    <a:pt x="7389" y="12274"/>
                  </a:cubicBezTo>
                  <a:cubicBezTo>
                    <a:pt x="1975" y="7266"/>
                    <a:pt x="0" y="3139"/>
                    <a:pt x="1499" y="0"/>
                  </a:cubicBezTo>
                  <a:lnTo>
                    <a:pt x="1596" y="45"/>
                  </a:lnTo>
                  <a:cubicBezTo>
                    <a:pt x="124" y="3131"/>
                    <a:pt x="2090" y="7222"/>
                    <a:pt x="7468" y="12194"/>
                  </a:cubicBezTo>
                  <a:cubicBezTo>
                    <a:pt x="14319" y="18534"/>
                    <a:pt x="20235" y="22202"/>
                    <a:pt x="25032" y="23101"/>
                  </a:cubicBezTo>
                  <a:cubicBezTo>
                    <a:pt x="25852" y="23242"/>
                    <a:pt x="26672" y="23304"/>
                    <a:pt x="27501" y="23268"/>
                  </a:cubicBezTo>
                  <a:cubicBezTo>
                    <a:pt x="31512" y="23207"/>
                    <a:pt x="35092" y="21267"/>
                    <a:pt x="38892" y="19204"/>
                  </a:cubicBezTo>
                  <a:cubicBezTo>
                    <a:pt x="41414" y="17837"/>
                    <a:pt x="44024" y="16427"/>
                    <a:pt x="46880" y="15510"/>
                  </a:cubicBezTo>
                  <a:cubicBezTo>
                    <a:pt x="49287" y="14742"/>
                    <a:pt x="52841" y="14610"/>
                    <a:pt x="55927" y="15192"/>
                  </a:cubicBezTo>
                  <a:cubicBezTo>
                    <a:pt x="59656" y="15889"/>
                    <a:pt x="62336" y="17502"/>
                    <a:pt x="63474" y="19742"/>
                  </a:cubicBezTo>
                  <a:cubicBezTo>
                    <a:pt x="64611" y="21972"/>
                    <a:pt x="63994" y="25217"/>
                    <a:pt x="63456" y="28100"/>
                  </a:cubicBezTo>
                  <a:cubicBezTo>
                    <a:pt x="63236" y="29326"/>
                    <a:pt x="63015" y="30490"/>
                    <a:pt x="62945" y="31486"/>
                  </a:cubicBezTo>
                  <a:cubicBezTo>
                    <a:pt x="62892" y="32253"/>
                    <a:pt x="62830" y="33011"/>
                    <a:pt x="62760" y="33734"/>
                  </a:cubicBezTo>
                  <a:cubicBezTo>
                    <a:pt x="62416" y="37587"/>
                    <a:pt x="62090" y="41211"/>
                    <a:pt x="64029" y="44535"/>
                  </a:cubicBezTo>
                  <a:cubicBezTo>
                    <a:pt x="64796" y="45875"/>
                    <a:pt x="65608" y="47251"/>
                    <a:pt x="66824" y="48265"/>
                  </a:cubicBezTo>
                  <a:cubicBezTo>
                    <a:pt x="67045" y="48450"/>
                    <a:pt x="67248" y="48626"/>
                    <a:pt x="67450" y="48802"/>
                  </a:cubicBezTo>
                  <a:cubicBezTo>
                    <a:pt x="67591" y="48926"/>
                    <a:pt x="67724" y="49041"/>
                    <a:pt x="67865" y="49155"/>
                  </a:cubicBezTo>
                  <a:cubicBezTo>
                    <a:pt x="68526" y="49728"/>
                    <a:pt x="69099" y="50398"/>
                    <a:pt x="69575" y="51130"/>
                  </a:cubicBezTo>
                  <a:cubicBezTo>
                    <a:pt x="70192" y="52056"/>
                    <a:pt x="70845" y="53140"/>
                    <a:pt x="71471" y="54190"/>
                  </a:cubicBezTo>
                  <a:cubicBezTo>
                    <a:pt x="73367" y="57346"/>
                    <a:pt x="75324" y="60608"/>
                    <a:pt x="77105" y="60608"/>
                  </a:cubicBezTo>
                  <a:lnTo>
                    <a:pt x="77184" y="60608"/>
                  </a:lnTo>
                  <a:lnTo>
                    <a:pt x="77184" y="60723"/>
                  </a:lnTo>
                  <a:cubicBezTo>
                    <a:pt x="77158" y="60714"/>
                    <a:pt x="77131" y="60714"/>
                    <a:pt x="77105" y="60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2329075" y="3394550"/>
              <a:ext cx="1940850" cy="1514100"/>
            </a:xfrm>
            <a:custGeom>
              <a:avLst/>
              <a:gdLst/>
              <a:ahLst/>
              <a:cxnLst/>
              <a:rect l="l" t="t" r="r" b="b"/>
              <a:pathLst>
                <a:path w="77634" h="60564" extrusionOk="0">
                  <a:moveTo>
                    <a:pt x="77413" y="60441"/>
                  </a:moveTo>
                  <a:cubicBezTo>
                    <a:pt x="75306" y="60441"/>
                    <a:pt x="73146" y="56984"/>
                    <a:pt x="71065" y="53643"/>
                  </a:cubicBezTo>
                  <a:cubicBezTo>
                    <a:pt x="70545" y="52823"/>
                    <a:pt x="70060" y="52038"/>
                    <a:pt x="69575" y="51324"/>
                  </a:cubicBezTo>
                  <a:cubicBezTo>
                    <a:pt x="69116" y="50610"/>
                    <a:pt x="68570" y="49948"/>
                    <a:pt x="67953" y="49358"/>
                  </a:cubicBezTo>
                  <a:cubicBezTo>
                    <a:pt x="67776" y="49190"/>
                    <a:pt x="67609" y="49023"/>
                    <a:pt x="67432" y="48855"/>
                  </a:cubicBezTo>
                  <a:cubicBezTo>
                    <a:pt x="67265" y="48679"/>
                    <a:pt x="67124" y="48546"/>
                    <a:pt x="66965" y="48397"/>
                  </a:cubicBezTo>
                  <a:cubicBezTo>
                    <a:pt x="65872" y="47347"/>
                    <a:pt x="65193" y="46122"/>
                    <a:pt x="64346" y="44499"/>
                  </a:cubicBezTo>
                  <a:cubicBezTo>
                    <a:pt x="62565" y="41070"/>
                    <a:pt x="62936" y="37375"/>
                    <a:pt x="63333" y="33461"/>
                  </a:cubicBezTo>
                  <a:cubicBezTo>
                    <a:pt x="63394" y="32835"/>
                    <a:pt x="63456" y="32182"/>
                    <a:pt x="63518" y="31538"/>
                  </a:cubicBezTo>
                  <a:cubicBezTo>
                    <a:pt x="63606" y="30524"/>
                    <a:pt x="63835" y="29352"/>
                    <a:pt x="64091" y="28109"/>
                  </a:cubicBezTo>
                  <a:cubicBezTo>
                    <a:pt x="64682" y="25173"/>
                    <a:pt x="65352" y="21849"/>
                    <a:pt x="64249" y="19627"/>
                  </a:cubicBezTo>
                  <a:cubicBezTo>
                    <a:pt x="61693" y="14469"/>
                    <a:pt x="51976" y="13957"/>
                    <a:pt x="47532" y="15395"/>
                  </a:cubicBezTo>
                  <a:cubicBezTo>
                    <a:pt x="44605" y="16347"/>
                    <a:pt x="41934" y="17863"/>
                    <a:pt x="39350" y="19327"/>
                  </a:cubicBezTo>
                  <a:cubicBezTo>
                    <a:pt x="35612" y="21443"/>
                    <a:pt x="32076" y="23444"/>
                    <a:pt x="28073" y="23647"/>
                  </a:cubicBezTo>
                  <a:cubicBezTo>
                    <a:pt x="27227" y="23700"/>
                    <a:pt x="26380" y="23674"/>
                    <a:pt x="25543" y="23550"/>
                  </a:cubicBezTo>
                  <a:cubicBezTo>
                    <a:pt x="18657" y="22501"/>
                    <a:pt x="11312" y="16409"/>
                    <a:pt x="7556" y="12864"/>
                  </a:cubicBezTo>
                  <a:cubicBezTo>
                    <a:pt x="5079" y="10536"/>
                    <a:pt x="3324" y="8323"/>
                    <a:pt x="2337" y="6278"/>
                  </a:cubicBezTo>
                  <a:cubicBezTo>
                    <a:pt x="1208" y="3932"/>
                    <a:pt x="1093" y="1825"/>
                    <a:pt x="2001" y="0"/>
                  </a:cubicBezTo>
                  <a:lnTo>
                    <a:pt x="2098" y="44"/>
                  </a:lnTo>
                  <a:cubicBezTo>
                    <a:pt x="0" y="4303"/>
                    <a:pt x="3950" y="9328"/>
                    <a:pt x="7627" y="12785"/>
                  </a:cubicBezTo>
                  <a:cubicBezTo>
                    <a:pt x="11383" y="16312"/>
                    <a:pt x="18701" y="22395"/>
                    <a:pt x="25560" y="23444"/>
                  </a:cubicBezTo>
                  <a:cubicBezTo>
                    <a:pt x="26389" y="23559"/>
                    <a:pt x="27227" y="23594"/>
                    <a:pt x="28065" y="23541"/>
                  </a:cubicBezTo>
                  <a:cubicBezTo>
                    <a:pt x="32050" y="23339"/>
                    <a:pt x="35559" y="21346"/>
                    <a:pt x="39289" y="19230"/>
                  </a:cubicBezTo>
                  <a:cubicBezTo>
                    <a:pt x="41881" y="17766"/>
                    <a:pt x="44561" y="16250"/>
                    <a:pt x="47497" y="15289"/>
                  </a:cubicBezTo>
                  <a:cubicBezTo>
                    <a:pt x="51967" y="13843"/>
                    <a:pt x="61754" y="14363"/>
                    <a:pt x="64338" y="19574"/>
                  </a:cubicBezTo>
                  <a:cubicBezTo>
                    <a:pt x="65466" y="21840"/>
                    <a:pt x="64787" y="25181"/>
                    <a:pt x="64197" y="28135"/>
                  </a:cubicBezTo>
                  <a:cubicBezTo>
                    <a:pt x="63941" y="29378"/>
                    <a:pt x="63712" y="30551"/>
                    <a:pt x="63623" y="31556"/>
                  </a:cubicBezTo>
                  <a:cubicBezTo>
                    <a:pt x="63562" y="32200"/>
                    <a:pt x="63500" y="32852"/>
                    <a:pt x="63438" y="33478"/>
                  </a:cubicBezTo>
                  <a:cubicBezTo>
                    <a:pt x="63042" y="37375"/>
                    <a:pt x="62671" y="41052"/>
                    <a:pt x="64443" y="44455"/>
                  </a:cubicBezTo>
                  <a:cubicBezTo>
                    <a:pt x="65281" y="46069"/>
                    <a:pt x="65960" y="47286"/>
                    <a:pt x="67044" y="48326"/>
                  </a:cubicBezTo>
                  <a:cubicBezTo>
                    <a:pt x="67203" y="48476"/>
                    <a:pt x="67353" y="48626"/>
                    <a:pt x="67512" y="48784"/>
                  </a:cubicBezTo>
                  <a:cubicBezTo>
                    <a:pt x="67662" y="48934"/>
                    <a:pt x="67847" y="49111"/>
                    <a:pt x="68023" y="49278"/>
                  </a:cubicBezTo>
                  <a:cubicBezTo>
                    <a:pt x="68649" y="49878"/>
                    <a:pt x="69196" y="50539"/>
                    <a:pt x="69672" y="51262"/>
                  </a:cubicBezTo>
                  <a:cubicBezTo>
                    <a:pt x="70148" y="51985"/>
                    <a:pt x="70633" y="52761"/>
                    <a:pt x="71153" y="53590"/>
                  </a:cubicBezTo>
                  <a:cubicBezTo>
                    <a:pt x="73199" y="56861"/>
                    <a:pt x="75509" y="60564"/>
                    <a:pt x="77625" y="60308"/>
                  </a:cubicBezTo>
                  <a:lnTo>
                    <a:pt x="77634" y="60423"/>
                  </a:lnTo>
                  <a:cubicBezTo>
                    <a:pt x="77563" y="60432"/>
                    <a:pt x="77484" y="60432"/>
                    <a:pt x="77413" y="60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2317825" y="3396750"/>
              <a:ext cx="1949675" cy="1511900"/>
            </a:xfrm>
            <a:custGeom>
              <a:avLst/>
              <a:gdLst/>
              <a:ahLst/>
              <a:cxnLst/>
              <a:rect l="l" t="t" r="r" b="b"/>
              <a:pathLst>
                <a:path w="77987" h="60476" extrusionOk="0">
                  <a:moveTo>
                    <a:pt x="77581" y="60194"/>
                  </a:moveTo>
                  <a:cubicBezTo>
                    <a:pt x="75183" y="60194"/>
                    <a:pt x="72749" y="56420"/>
                    <a:pt x="70589" y="53070"/>
                  </a:cubicBezTo>
                  <a:cubicBezTo>
                    <a:pt x="70237" y="52523"/>
                    <a:pt x="69893" y="51994"/>
                    <a:pt x="69566" y="51491"/>
                  </a:cubicBezTo>
                  <a:cubicBezTo>
                    <a:pt x="69099" y="50786"/>
                    <a:pt x="68579" y="50116"/>
                    <a:pt x="67997" y="49499"/>
                  </a:cubicBezTo>
                  <a:cubicBezTo>
                    <a:pt x="67785" y="49278"/>
                    <a:pt x="67583" y="49049"/>
                    <a:pt x="67380" y="48829"/>
                  </a:cubicBezTo>
                  <a:lnTo>
                    <a:pt x="67071" y="48476"/>
                  </a:lnTo>
                  <a:cubicBezTo>
                    <a:pt x="66022" y="47321"/>
                    <a:pt x="65352" y="45963"/>
                    <a:pt x="64655" y="44438"/>
                  </a:cubicBezTo>
                  <a:cubicBezTo>
                    <a:pt x="63033" y="40911"/>
                    <a:pt x="63456" y="37155"/>
                    <a:pt x="63906" y="33170"/>
                  </a:cubicBezTo>
                  <a:cubicBezTo>
                    <a:pt x="63968" y="32658"/>
                    <a:pt x="64021" y="32147"/>
                    <a:pt x="64073" y="31627"/>
                  </a:cubicBezTo>
                  <a:cubicBezTo>
                    <a:pt x="64188" y="30613"/>
                    <a:pt x="64444" y="29431"/>
                    <a:pt x="64708" y="28179"/>
                  </a:cubicBezTo>
                  <a:cubicBezTo>
                    <a:pt x="65370" y="25173"/>
                    <a:pt x="66110" y="21761"/>
                    <a:pt x="65008" y="19477"/>
                  </a:cubicBezTo>
                  <a:cubicBezTo>
                    <a:pt x="63906" y="17185"/>
                    <a:pt x="61173" y="15545"/>
                    <a:pt x="57320" y="14839"/>
                  </a:cubicBezTo>
                  <a:cubicBezTo>
                    <a:pt x="54128" y="14249"/>
                    <a:pt x="50486" y="14398"/>
                    <a:pt x="48044" y="15192"/>
                  </a:cubicBezTo>
                  <a:cubicBezTo>
                    <a:pt x="45038" y="16179"/>
                    <a:pt x="42304" y="17802"/>
                    <a:pt x="39668" y="19362"/>
                  </a:cubicBezTo>
                  <a:cubicBezTo>
                    <a:pt x="35991" y="21540"/>
                    <a:pt x="32526" y="23603"/>
                    <a:pt x="28541" y="23930"/>
                  </a:cubicBezTo>
                  <a:cubicBezTo>
                    <a:pt x="27677" y="24009"/>
                    <a:pt x="26813" y="24009"/>
                    <a:pt x="25958" y="23912"/>
                  </a:cubicBezTo>
                  <a:cubicBezTo>
                    <a:pt x="20632" y="23268"/>
                    <a:pt x="13773" y="19362"/>
                    <a:pt x="7609" y="13473"/>
                  </a:cubicBezTo>
                  <a:cubicBezTo>
                    <a:pt x="3906" y="9937"/>
                    <a:pt x="0" y="4726"/>
                    <a:pt x="2390" y="0"/>
                  </a:cubicBezTo>
                  <a:lnTo>
                    <a:pt x="2496" y="53"/>
                  </a:lnTo>
                  <a:cubicBezTo>
                    <a:pt x="124" y="4717"/>
                    <a:pt x="4012" y="9884"/>
                    <a:pt x="7680" y="13384"/>
                  </a:cubicBezTo>
                  <a:cubicBezTo>
                    <a:pt x="13834" y="19265"/>
                    <a:pt x="20667" y="23154"/>
                    <a:pt x="25975" y="23797"/>
                  </a:cubicBezTo>
                  <a:cubicBezTo>
                    <a:pt x="26830" y="23885"/>
                    <a:pt x="27686" y="23894"/>
                    <a:pt x="28532" y="23815"/>
                  </a:cubicBezTo>
                  <a:cubicBezTo>
                    <a:pt x="32491" y="23489"/>
                    <a:pt x="35947" y="21434"/>
                    <a:pt x="39615" y="19265"/>
                  </a:cubicBezTo>
                  <a:cubicBezTo>
                    <a:pt x="42260" y="17696"/>
                    <a:pt x="45002" y="16074"/>
                    <a:pt x="48018" y="15086"/>
                  </a:cubicBezTo>
                  <a:cubicBezTo>
                    <a:pt x="50478" y="14275"/>
                    <a:pt x="54137" y="14134"/>
                    <a:pt x="57346" y="14725"/>
                  </a:cubicBezTo>
                  <a:cubicBezTo>
                    <a:pt x="61234" y="15439"/>
                    <a:pt x="63985" y="17105"/>
                    <a:pt x="65105" y="19424"/>
                  </a:cubicBezTo>
                  <a:cubicBezTo>
                    <a:pt x="66225" y="21743"/>
                    <a:pt x="65484" y="25173"/>
                    <a:pt x="64823" y="28197"/>
                  </a:cubicBezTo>
                  <a:cubicBezTo>
                    <a:pt x="64550" y="29440"/>
                    <a:pt x="64294" y="30622"/>
                    <a:pt x="64188" y="31627"/>
                  </a:cubicBezTo>
                  <a:cubicBezTo>
                    <a:pt x="64135" y="32147"/>
                    <a:pt x="64082" y="32658"/>
                    <a:pt x="64021" y="33170"/>
                  </a:cubicBezTo>
                  <a:cubicBezTo>
                    <a:pt x="63571" y="37137"/>
                    <a:pt x="63148" y="40885"/>
                    <a:pt x="64761" y="44385"/>
                  </a:cubicBezTo>
                  <a:cubicBezTo>
                    <a:pt x="65458" y="45901"/>
                    <a:pt x="66119" y="47250"/>
                    <a:pt x="67159" y="48388"/>
                  </a:cubicBezTo>
                  <a:lnTo>
                    <a:pt x="67468" y="48741"/>
                  </a:lnTo>
                  <a:cubicBezTo>
                    <a:pt x="67671" y="48961"/>
                    <a:pt x="67874" y="49190"/>
                    <a:pt x="68085" y="49411"/>
                  </a:cubicBezTo>
                  <a:cubicBezTo>
                    <a:pt x="68667" y="50037"/>
                    <a:pt x="69196" y="50707"/>
                    <a:pt x="69663" y="51421"/>
                  </a:cubicBezTo>
                  <a:cubicBezTo>
                    <a:pt x="69990" y="51923"/>
                    <a:pt x="70334" y="52444"/>
                    <a:pt x="70686" y="52999"/>
                  </a:cubicBezTo>
                  <a:cubicBezTo>
                    <a:pt x="72952" y="56508"/>
                    <a:pt x="75509" y="60476"/>
                    <a:pt x="77960" y="60044"/>
                  </a:cubicBezTo>
                  <a:lnTo>
                    <a:pt x="77987" y="60150"/>
                  </a:lnTo>
                  <a:cubicBezTo>
                    <a:pt x="77854" y="60176"/>
                    <a:pt x="77713" y="60194"/>
                    <a:pt x="77581" y="601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2309675" y="3399825"/>
              <a:ext cx="1954750" cy="1510375"/>
            </a:xfrm>
            <a:custGeom>
              <a:avLst/>
              <a:gdLst/>
              <a:ahLst/>
              <a:cxnLst/>
              <a:rect l="l" t="t" r="r" b="b"/>
              <a:pathLst>
                <a:path w="78190" h="60415" extrusionOk="0">
                  <a:moveTo>
                    <a:pt x="77599" y="59930"/>
                  </a:moveTo>
                  <a:cubicBezTo>
                    <a:pt x="74883" y="59930"/>
                    <a:pt x="72167" y="55795"/>
                    <a:pt x="69954" y="52426"/>
                  </a:cubicBezTo>
                  <a:cubicBezTo>
                    <a:pt x="69769" y="52153"/>
                    <a:pt x="69593" y="51889"/>
                    <a:pt x="69425" y="51624"/>
                  </a:cubicBezTo>
                  <a:cubicBezTo>
                    <a:pt x="68967" y="50928"/>
                    <a:pt x="68464" y="50258"/>
                    <a:pt x="67926" y="49614"/>
                  </a:cubicBezTo>
                  <a:cubicBezTo>
                    <a:pt x="67671" y="49314"/>
                    <a:pt x="67433" y="49006"/>
                    <a:pt x="67194" y="48715"/>
                  </a:cubicBezTo>
                  <a:lnTo>
                    <a:pt x="67045" y="48521"/>
                  </a:lnTo>
                  <a:cubicBezTo>
                    <a:pt x="66031" y="47242"/>
                    <a:pt x="65387" y="45752"/>
                    <a:pt x="64831" y="44341"/>
                  </a:cubicBezTo>
                  <a:cubicBezTo>
                    <a:pt x="63377" y="40700"/>
                    <a:pt x="63862" y="36838"/>
                    <a:pt x="64382" y="32756"/>
                  </a:cubicBezTo>
                  <a:cubicBezTo>
                    <a:pt x="64426" y="32394"/>
                    <a:pt x="64470" y="32033"/>
                    <a:pt x="64514" y="31680"/>
                  </a:cubicBezTo>
                  <a:cubicBezTo>
                    <a:pt x="64638" y="30666"/>
                    <a:pt x="64920" y="29485"/>
                    <a:pt x="65211" y="28233"/>
                  </a:cubicBezTo>
                  <a:cubicBezTo>
                    <a:pt x="65925" y="25147"/>
                    <a:pt x="66736" y="21646"/>
                    <a:pt x="65643" y="19301"/>
                  </a:cubicBezTo>
                  <a:cubicBezTo>
                    <a:pt x="63147" y="14002"/>
                    <a:pt x="52937" y="13482"/>
                    <a:pt x="48432" y="14972"/>
                  </a:cubicBezTo>
                  <a:cubicBezTo>
                    <a:pt x="45355" y="15986"/>
                    <a:pt x="42569" y="17714"/>
                    <a:pt x="39871" y="19380"/>
                  </a:cubicBezTo>
                  <a:cubicBezTo>
                    <a:pt x="36247" y="21620"/>
                    <a:pt x="32835" y="23736"/>
                    <a:pt x="28876" y="24186"/>
                  </a:cubicBezTo>
                  <a:cubicBezTo>
                    <a:pt x="28003" y="24291"/>
                    <a:pt x="27121" y="24309"/>
                    <a:pt x="26248" y="24239"/>
                  </a:cubicBezTo>
                  <a:cubicBezTo>
                    <a:pt x="23445" y="23992"/>
                    <a:pt x="20156" y="22854"/>
                    <a:pt x="16752" y="20959"/>
                  </a:cubicBezTo>
                  <a:cubicBezTo>
                    <a:pt x="13393" y="19063"/>
                    <a:pt x="10290" y="16744"/>
                    <a:pt x="7530" y="14055"/>
                  </a:cubicBezTo>
                  <a:cubicBezTo>
                    <a:pt x="3844" y="10475"/>
                    <a:pt x="0" y="5123"/>
                    <a:pt x="2663" y="1"/>
                  </a:cubicBezTo>
                  <a:lnTo>
                    <a:pt x="2760" y="45"/>
                  </a:lnTo>
                  <a:cubicBezTo>
                    <a:pt x="141" y="5115"/>
                    <a:pt x="3950" y="10422"/>
                    <a:pt x="7609" y="13984"/>
                  </a:cubicBezTo>
                  <a:cubicBezTo>
                    <a:pt x="13455" y="19663"/>
                    <a:pt x="20782" y="23648"/>
                    <a:pt x="26257" y="24142"/>
                  </a:cubicBezTo>
                  <a:cubicBezTo>
                    <a:pt x="27130" y="24212"/>
                    <a:pt x="27994" y="24195"/>
                    <a:pt x="28858" y="24089"/>
                  </a:cubicBezTo>
                  <a:cubicBezTo>
                    <a:pt x="32799" y="23648"/>
                    <a:pt x="36203" y="21532"/>
                    <a:pt x="39809" y="19292"/>
                  </a:cubicBezTo>
                  <a:cubicBezTo>
                    <a:pt x="42516" y="17626"/>
                    <a:pt x="45302" y="15889"/>
                    <a:pt x="48397" y="14875"/>
                  </a:cubicBezTo>
                  <a:cubicBezTo>
                    <a:pt x="50883" y="14046"/>
                    <a:pt x="54604" y="13896"/>
                    <a:pt x="57866" y="14487"/>
                  </a:cubicBezTo>
                  <a:cubicBezTo>
                    <a:pt x="61834" y="15210"/>
                    <a:pt x="64629" y="16903"/>
                    <a:pt x="65740" y="19266"/>
                  </a:cubicBezTo>
                  <a:cubicBezTo>
                    <a:pt x="66851" y="21620"/>
                    <a:pt x="66039" y="25156"/>
                    <a:pt x="65316" y="28259"/>
                  </a:cubicBezTo>
                  <a:cubicBezTo>
                    <a:pt x="65025" y="29511"/>
                    <a:pt x="64752" y="30684"/>
                    <a:pt x="64629" y="31689"/>
                  </a:cubicBezTo>
                  <a:cubicBezTo>
                    <a:pt x="64585" y="32050"/>
                    <a:pt x="64541" y="32412"/>
                    <a:pt x="64488" y="32765"/>
                  </a:cubicBezTo>
                  <a:cubicBezTo>
                    <a:pt x="63976" y="36847"/>
                    <a:pt x="63491" y="40682"/>
                    <a:pt x="64928" y="44306"/>
                  </a:cubicBezTo>
                  <a:cubicBezTo>
                    <a:pt x="65493" y="45708"/>
                    <a:pt x="66119" y="47189"/>
                    <a:pt x="67133" y="48459"/>
                  </a:cubicBezTo>
                  <a:lnTo>
                    <a:pt x="67283" y="48644"/>
                  </a:lnTo>
                  <a:cubicBezTo>
                    <a:pt x="67512" y="48944"/>
                    <a:pt x="67750" y="49244"/>
                    <a:pt x="68006" y="49543"/>
                  </a:cubicBezTo>
                  <a:cubicBezTo>
                    <a:pt x="68543" y="50187"/>
                    <a:pt x="69055" y="50866"/>
                    <a:pt x="69513" y="51571"/>
                  </a:cubicBezTo>
                  <a:cubicBezTo>
                    <a:pt x="69690" y="51827"/>
                    <a:pt x="69866" y="52091"/>
                    <a:pt x="70042" y="52365"/>
                  </a:cubicBezTo>
                  <a:cubicBezTo>
                    <a:pt x="72396" y="55953"/>
                    <a:pt x="75324" y="60415"/>
                    <a:pt x="78163" y="59762"/>
                  </a:cubicBezTo>
                  <a:lnTo>
                    <a:pt x="78189" y="59868"/>
                  </a:lnTo>
                  <a:cubicBezTo>
                    <a:pt x="77995" y="59912"/>
                    <a:pt x="77792" y="59939"/>
                    <a:pt x="77599" y="599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2320900" y="3402475"/>
              <a:ext cx="1940875" cy="1509500"/>
            </a:xfrm>
            <a:custGeom>
              <a:avLst/>
              <a:gdLst/>
              <a:ahLst/>
              <a:cxnLst/>
              <a:rect l="l" t="t" r="r" b="b"/>
              <a:pathLst>
                <a:path w="77635" h="60380" extrusionOk="0">
                  <a:moveTo>
                    <a:pt x="76832" y="59691"/>
                  </a:moveTo>
                  <a:cubicBezTo>
                    <a:pt x="73720" y="59691"/>
                    <a:pt x="70616" y="54983"/>
                    <a:pt x="68509" y="51774"/>
                  </a:cubicBezTo>
                  <a:cubicBezTo>
                    <a:pt x="67900" y="50866"/>
                    <a:pt x="67398" y="50178"/>
                    <a:pt x="67072" y="49746"/>
                  </a:cubicBezTo>
                  <a:cubicBezTo>
                    <a:pt x="66772" y="49340"/>
                    <a:pt x="66481" y="48917"/>
                    <a:pt x="66243" y="48582"/>
                  </a:cubicBezTo>
                  <a:cubicBezTo>
                    <a:pt x="65299" y="47215"/>
                    <a:pt x="64726" y="45699"/>
                    <a:pt x="64241" y="44271"/>
                  </a:cubicBezTo>
                  <a:cubicBezTo>
                    <a:pt x="62945" y="40453"/>
                    <a:pt x="63518" y="36459"/>
                    <a:pt x="64118" y="32227"/>
                  </a:cubicBezTo>
                  <a:lnTo>
                    <a:pt x="64180" y="31750"/>
                  </a:lnTo>
                  <a:cubicBezTo>
                    <a:pt x="64321" y="30745"/>
                    <a:pt x="64621" y="29564"/>
                    <a:pt x="64929" y="28312"/>
                  </a:cubicBezTo>
                  <a:cubicBezTo>
                    <a:pt x="65714" y="25147"/>
                    <a:pt x="66596" y="21549"/>
                    <a:pt x="65502" y="19160"/>
                  </a:cubicBezTo>
                  <a:cubicBezTo>
                    <a:pt x="63016" y="13746"/>
                    <a:pt x="52638" y="13226"/>
                    <a:pt x="48045" y="14769"/>
                  </a:cubicBezTo>
                  <a:cubicBezTo>
                    <a:pt x="44906" y="15818"/>
                    <a:pt x="42067" y="17643"/>
                    <a:pt x="39316" y="19416"/>
                  </a:cubicBezTo>
                  <a:cubicBezTo>
                    <a:pt x="35754" y="21726"/>
                    <a:pt x="32377" y="23903"/>
                    <a:pt x="28436" y="24468"/>
                  </a:cubicBezTo>
                  <a:cubicBezTo>
                    <a:pt x="27554" y="24600"/>
                    <a:pt x="26663" y="24644"/>
                    <a:pt x="25773" y="24600"/>
                  </a:cubicBezTo>
                  <a:cubicBezTo>
                    <a:pt x="20033" y="24256"/>
                    <a:pt x="12362" y="20262"/>
                    <a:pt x="6693" y="14654"/>
                  </a:cubicBezTo>
                  <a:cubicBezTo>
                    <a:pt x="4251" y="12256"/>
                    <a:pt x="2593" y="9840"/>
                    <a:pt x="1755" y="7486"/>
                  </a:cubicBezTo>
                  <a:cubicBezTo>
                    <a:pt x="803" y="4823"/>
                    <a:pt x="935" y="2302"/>
                    <a:pt x="2152" y="1"/>
                  </a:cubicBezTo>
                  <a:lnTo>
                    <a:pt x="2249" y="45"/>
                  </a:lnTo>
                  <a:cubicBezTo>
                    <a:pt x="1" y="4321"/>
                    <a:pt x="1605" y="9479"/>
                    <a:pt x="6772" y="14584"/>
                  </a:cubicBezTo>
                  <a:cubicBezTo>
                    <a:pt x="12433" y="20165"/>
                    <a:pt x="20068" y="24150"/>
                    <a:pt x="25782" y="24494"/>
                  </a:cubicBezTo>
                  <a:cubicBezTo>
                    <a:pt x="26663" y="24538"/>
                    <a:pt x="27554" y="24494"/>
                    <a:pt x="28427" y="24362"/>
                  </a:cubicBezTo>
                  <a:cubicBezTo>
                    <a:pt x="32342" y="23798"/>
                    <a:pt x="35701" y="21620"/>
                    <a:pt x="39263" y="19327"/>
                  </a:cubicBezTo>
                  <a:cubicBezTo>
                    <a:pt x="42023" y="17546"/>
                    <a:pt x="44862" y="15712"/>
                    <a:pt x="48009" y="14663"/>
                  </a:cubicBezTo>
                  <a:cubicBezTo>
                    <a:pt x="52638" y="13120"/>
                    <a:pt x="63095" y="13640"/>
                    <a:pt x="65599" y="19107"/>
                  </a:cubicBezTo>
                  <a:cubicBezTo>
                    <a:pt x="66719" y="21532"/>
                    <a:pt x="65820" y="25155"/>
                    <a:pt x="65035" y="28338"/>
                  </a:cubicBezTo>
                  <a:cubicBezTo>
                    <a:pt x="64726" y="29590"/>
                    <a:pt x="64435" y="30763"/>
                    <a:pt x="64294" y="31759"/>
                  </a:cubicBezTo>
                  <a:lnTo>
                    <a:pt x="64233" y="32235"/>
                  </a:lnTo>
                  <a:cubicBezTo>
                    <a:pt x="63633" y="36450"/>
                    <a:pt x="63060" y="40435"/>
                    <a:pt x="64347" y="44227"/>
                  </a:cubicBezTo>
                  <a:cubicBezTo>
                    <a:pt x="64832" y="45655"/>
                    <a:pt x="65405" y="47154"/>
                    <a:pt x="66340" y="48520"/>
                  </a:cubicBezTo>
                  <a:cubicBezTo>
                    <a:pt x="66640" y="48944"/>
                    <a:pt x="66887" y="49296"/>
                    <a:pt x="67169" y="49675"/>
                  </a:cubicBezTo>
                  <a:cubicBezTo>
                    <a:pt x="67495" y="50116"/>
                    <a:pt x="68006" y="50795"/>
                    <a:pt x="68606" y="51712"/>
                  </a:cubicBezTo>
                  <a:cubicBezTo>
                    <a:pt x="70881" y="55160"/>
                    <a:pt x="74310" y="60379"/>
                    <a:pt x="77599" y="59480"/>
                  </a:cubicBezTo>
                  <a:lnTo>
                    <a:pt x="77634" y="59586"/>
                  </a:lnTo>
                  <a:cubicBezTo>
                    <a:pt x="77370" y="59656"/>
                    <a:pt x="77097" y="59691"/>
                    <a:pt x="76832" y="59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2314300" y="3404900"/>
              <a:ext cx="1944600" cy="1506175"/>
            </a:xfrm>
            <a:custGeom>
              <a:avLst/>
              <a:gdLst/>
              <a:ahLst/>
              <a:cxnLst/>
              <a:rect l="l" t="t" r="r" b="b"/>
              <a:pathLst>
                <a:path w="77784" h="60247" extrusionOk="0">
                  <a:moveTo>
                    <a:pt x="76726" y="59480"/>
                  </a:moveTo>
                  <a:cubicBezTo>
                    <a:pt x="73675" y="59480"/>
                    <a:pt x="70660" y="55521"/>
                    <a:pt x="68306" y="51941"/>
                  </a:cubicBezTo>
                  <a:cubicBezTo>
                    <a:pt x="67794" y="51157"/>
                    <a:pt x="67353" y="50495"/>
                    <a:pt x="66983" y="49966"/>
                  </a:cubicBezTo>
                  <a:lnTo>
                    <a:pt x="66930" y="49878"/>
                  </a:lnTo>
                  <a:cubicBezTo>
                    <a:pt x="66630" y="49437"/>
                    <a:pt x="66357" y="48996"/>
                    <a:pt x="66154" y="48653"/>
                  </a:cubicBezTo>
                  <a:cubicBezTo>
                    <a:pt x="65228" y="47092"/>
                    <a:pt x="64699" y="45452"/>
                    <a:pt x="64356" y="44200"/>
                  </a:cubicBezTo>
                  <a:cubicBezTo>
                    <a:pt x="63227" y="40144"/>
                    <a:pt x="63906" y="35912"/>
                    <a:pt x="64558" y="31830"/>
                  </a:cubicBezTo>
                  <a:cubicBezTo>
                    <a:pt x="64717" y="30833"/>
                    <a:pt x="65026" y="29661"/>
                    <a:pt x="65352" y="28418"/>
                  </a:cubicBezTo>
                  <a:cubicBezTo>
                    <a:pt x="66198" y="25164"/>
                    <a:pt x="67168" y="21470"/>
                    <a:pt x="66066" y="19010"/>
                  </a:cubicBezTo>
                  <a:cubicBezTo>
                    <a:pt x="64990" y="16603"/>
                    <a:pt x="62151" y="14875"/>
                    <a:pt x="58060" y="14143"/>
                  </a:cubicBezTo>
                  <a:cubicBezTo>
                    <a:pt x="54745" y="13561"/>
                    <a:pt x="50848" y="13729"/>
                    <a:pt x="48362" y="14566"/>
                  </a:cubicBezTo>
                  <a:cubicBezTo>
                    <a:pt x="45170" y="15642"/>
                    <a:pt x="42287" y="17582"/>
                    <a:pt x="39500" y="19460"/>
                  </a:cubicBezTo>
                  <a:cubicBezTo>
                    <a:pt x="35974" y="21831"/>
                    <a:pt x="32650" y="24071"/>
                    <a:pt x="28708" y="24750"/>
                  </a:cubicBezTo>
                  <a:cubicBezTo>
                    <a:pt x="27818" y="24908"/>
                    <a:pt x="26910" y="24979"/>
                    <a:pt x="26002" y="24961"/>
                  </a:cubicBezTo>
                  <a:cubicBezTo>
                    <a:pt x="20077" y="24776"/>
                    <a:pt x="12080" y="20791"/>
                    <a:pt x="6551" y="15263"/>
                  </a:cubicBezTo>
                  <a:cubicBezTo>
                    <a:pt x="4127" y="12820"/>
                    <a:pt x="2504" y="10343"/>
                    <a:pt x="1711" y="7883"/>
                  </a:cubicBezTo>
                  <a:cubicBezTo>
                    <a:pt x="820" y="5114"/>
                    <a:pt x="1041" y="2460"/>
                    <a:pt x="2354" y="0"/>
                  </a:cubicBezTo>
                  <a:lnTo>
                    <a:pt x="2451" y="53"/>
                  </a:lnTo>
                  <a:cubicBezTo>
                    <a:pt x="0" y="4629"/>
                    <a:pt x="1490" y="9999"/>
                    <a:pt x="6631" y="15183"/>
                  </a:cubicBezTo>
                  <a:cubicBezTo>
                    <a:pt x="12141" y="20694"/>
                    <a:pt x="20103" y="24662"/>
                    <a:pt x="26002" y="24847"/>
                  </a:cubicBezTo>
                  <a:cubicBezTo>
                    <a:pt x="26910" y="24864"/>
                    <a:pt x="27809" y="24794"/>
                    <a:pt x="28691" y="24635"/>
                  </a:cubicBezTo>
                  <a:cubicBezTo>
                    <a:pt x="32606" y="23965"/>
                    <a:pt x="35921" y="21726"/>
                    <a:pt x="39439" y="19363"/>
                  </a:cubicBezTo>
                  <a:cubicBezTo>
                    <a:pt x="42234" y="17485"/>
                    <a:pt x="45117" y="15536"/>
                    <a:pt x="48326" y="14452"/>
                  </a:cubicBezTo>
                  <a:cubicBezTo>
                    <a:pt x="50830" y="13605"/>
                    <a:pt x="54754" y="13438"/>
                    <a:pt x="58087" y="14037"/>
                  </a:cubicBezTo>
                  <a:cubicBezTo>
                    <a:pt x="62204" y="14769"/>
                    <a:pt x="65079" y="16515"/>
                    <a:pt x="66172" y="18957"/>
                  </a:cubicBezTo>
                  <a:cubicBezTo>
                    <a:pt x="67292" y="21452"/>
                    <a:pt x="66313" y="25164"/>
                    <a:pt x="65458" y="28435"/>
                  </a:cubicBezTo>
                  <a:cubicBezTo>
                    <a:pt x="65131" y="29678"/>
                    <a:pt x="64832" y="30851"/>
                    <a:pt x="64673" y="31839"/>
                  </a:cubicBezTo>
                  <a:cubicBezTo>
                    <a:pt x="64020" y="35912"/>
                    <a:pt x="63350" y="40127"/>
                    <a:pt x="64461" y="44156"/>
                  </a:cubicBezTo>
                  <a:cubicBezTo>
                    <a:pt x="64814" y="45408"/>
                    <a:pt x="65325" y="47039"/>
                    <a:pt x="66260" y="48591"/>
                  </a:cubicBezTo>
                  <a:cubicBezTo>
                    <a:pt x="66454" y="48926"/>
                    <a:pt x="66727" y="49367"/>
                    <a:pt x="67027" y="49808"/>
                  </a:cubicBezTo>
                  <a:lnTo>
                    <a:pt x="67080" y="49896"/>
                  </a:lnTo>
                  <a:cubicBezTo>
                    <a:pt x="67441" y="50425"/>
                    <a:pt x="67891" y="51086"/>
                    <a:pt x="68403" y="51871"/>
                  </a:cubicBezTo>
                  <a:cubicBezTo>
                    <a:pt x="71004" y="55838"/>
                    <a:pt x="74416" y="60247"/>
                    <a:pt x="77749" y="59207"/>
                  </a:cubicBezTo>
                  <a:lnTo>
                    <a:pt x="77784" y="59312"/>
                  </a:lnTo>
                  <a:cubicBezTo>
                    <a:pt x="77440" y="59427"/>
                    <a:pt x="77087" y="59480"/>
                    <a:pt x="76726" y="59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2304375" y="3407550"/>
              <a:ext cx="1951450" cy="1497800"/>
            </a:xfrm>
            <a:custGeom>
              <a:avLst/>
              <a:gdLst/>
              <a:ahLst/>
              <a:cxnLst/>
              <a:rect l="l" t="t" r="r" b="b"/>
              <a:pathLst>
                <a:path w="78058" h="59912" extrusionOk="0">
                  <a:moveTo>
                    <a:pt x="76735" y="59268"/>
                  </a:moveTo>
                  <a:cubicBezTo>
                    <a:pt x="74187" y="59268"/>
                    <a:pt x="71339" y="56861"/>
                    <a:pt x="68235" y="52091"/>
                  </a:cubicBezTo>
                  <a:cubicBezTo>
                    <a:pt x="67750" y="51342"/>
                    <a:pt x="67309" y="50636"/>
                    <a:pt x="66930" y="50010"/>
                  </a:cubicBezTo>
                  <a:cubicBezTo>
                    <a:pt x="66692" y="49622"/>
                    <a:pt x="66454" y="49190"/>
                    <a:pt x="66207" y="48714"/>
                  </a:cubicBezTo>
                  <a:cubicBezTo>
                    <a:pt x="65511" y="47374"/>
                    <a:pt x="64991" y="45875"/>
                    <a:pt x="64603" y="44120"/>
                  </a:cubicBezTo>
                  <a:cubicBezTo>
                    <a:pt x="63721" y="40118"/>
                    <a:pt x="64321" y="36053"/>
                    <a:pt x="65070" y="31891"/>
                  </a:cubicBezTo>
                  <a:cubicBezTo>
                    <a:pt x="65246" y="30913"/>
                    <a:pt x="65564" y="29758"/>
                    <a:pt x="65908" y="28532"/>
                  </a:cubicBezTo>
                  <a:cubicBezTo>
                    <a:pt x="66825" y="25182"/>
                    <a:pt x="67874" y="21381"/>
                    <a:pt x="66772" y="18851"/>
                  </a:cubicBezTo>
                  <a:cubicBezTo>
                    <a:pt x="64409" y="13420"/>
                    <a:pt x="53705" y="12679"/>
                    <a:pt x="48811" y="14354"/>
                  </a:cubicBezTo>
                  <a:cubicBezTo>
                    <a:pt x="45567" y="15456"/>
                    <a:pt x="42640" y="17511"/>
                    <a:pt x="39818" y="19486"/>
                  </a:cubicBezTo>
                  <a:cubicBezTo>
                    <a:pt x="36485" y="21822"/>
                    <a:pt x="33038" y="24229"/>
                    <a:pt x="29114" y="25023"/>
                  </a:cubicBezTo>
                  <a:cubicBezTo>
                    <a:pt x="28206" y="25208"/>
                    <a:pt x="27280" y="25305"/>
                    <a:pt x="26355" y="25314"/>
                  </a:cubicBezTo>
                  <a:lnTo>
                    <a:pt x="26222" y="25314"/>
                  </a:lnTo>
                  <a:cubicBezTo>
                    <a:pt x="23286" y="25314"/>
                    <a:pt x="19724" y="24370"/>
                    <a:pt x="16162" y="22669"/>
                  </a:cubicBezTo>
                  <a:cubicBezTo>
                    <a:pt x="12600" y="20958"/>
                    <a:pt x="9170" y="18534"/>
                    <a:pt x="6543" y="15862"/>
                  </a:cubicBezTo>
                  <a:cubicBezTo>
                    <a:pt x="1376" y="10581"/>
                    <a:pt x="1" y="4947"/>
                    <a:pt x="2690" y="0"/>
                  </a:cubicBezTo>
                  <a:lnTo>
                    <a:pt x="2787" y="53"/>
                  </a:lnTo>
                  <a:cubicBezTo>
                    <a:pt x="124" y="4955"/>
                    <a:pt x="1491" y="10537"/>
                    <a:pt x="6622" y="15783"/>
                  </a:cubicBezTo>
                  <a:cubicBezTo>
                    <a:pt x="12000" y="21249"/>
                    <a:pt x="20227" y="25199"/>
                    <a:pt x="26231" y="25199"/>
                  </a:cubicBezTo>
                  <a:lnTo>
                    <a:pt x="26355" y="25199"/>
                  </a:lnTo>
                  <a:cubicBezTo>
                    <a:pt x="27271" y="25190"/>
                    <a:pt x="28188" y="25093"/>
                    <a:pt x="29088" y="24917"/>
                  </a:cubicBezTo>
                  <a:cubicBezTo>
                    <a:pt x="32994" y="24124"/>
                    <a:pt x="36432" y="21717"/>
                    <a:pt x="39756" y="19398"/>
                  </a:cubicBezTo>
                  <a:cubicBezTo>
                    <a:pt x="42587" y="17414"/>
                    <a:pt x="45514" y="15359"/>
                    <a:pt x="48776" y="14249"/>
                  </a:cubicBezTo>
                  <a:cubicBezTo>
                    <a:pt x="51307" y="13384"/>
                    <a:pt x="55283" y="13208"/>
                    <a:pt x="58678" y="13808"/>
                  </a:cubicBezTo>
                  <a:cubicBezTo>
                    <a:pt x="62875" y="14548"/>
                    <a:pt x="65793" y="16321"/>
                    <a:pt x="66869" y="18807"/>
                  </a:cubicBezTo>
                  <a:cubicBezTo>
                    <a:pt x="67988" y="21373"/>
                    <a:pt x="66939" y="25190"/>
                    <a:pt x="66005" y="28559"/>
                  </a:cubicBezTo>
                  <a:cubicBezTo>
                    <a:pt x="65670" y="29784"/>
                    <a:pt x="65343" y="30939"/>
                    <a:pt x="65176" y="31918"/>
                  </a:cubicBezTo>
                  <a:cubicBezTo>
                    <a:pt x="64426" y="36062"/>
                    <a:pt x="63836" y="40109"/>
                    <a:pt x="64708" y="44094"/>
                  </a:cubicBezTo>
                  <a:cubicBezTo>
                    <a:pt x="65096" y="45857"/>
                    <a:pt x="65599" y="47312"/>
                    <a:pt x="66304" y="48661"/>
                  </a:cubicBezTo>
                  <a:cubicBezTo>
                    <a:pt x="66551" y="49137"/>
                    <a:pt x="66780" y="49561"/>
                    <a:pt x="67019" y="49957"/>
                  </a:cubicBezTo>
                  <a:cubicBezTo>
                    <a:pt x="67398" y="50583"/>
                    <a:pt x="67838" y="51280"/>
                    <a:pt x="68332" y="52029"/>
                  </a:cubicBezTo>
                  <a:cubicBezTo>
                    <a:pt x="71938" y="57593"/>
                    <a:pt x="75201" y="59912"/>
                    <a:pt x="78022" y="58933"/>
                  </a:cubicBezTo>
                  <a:lnTo>
                    <a:pt x="78057" y="59039"/>
                  </a:lnTo>
                  <a:cubicBezTo>
                    <a:pt x="77634" y="59189"/>
                    <a:pt x="77184" y="59259"/>
                    <a:pt x="76735" y="59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2314950" y="3410400"/>
              <a:ext cx="1938225" cy="1514575"/>
            </a:xfrm>
            <a:custGeom>
              <a:avLst/>
              <a:gdLst/>
              <a:ahLst/>
              <a:cxnLst/>
              <a:rect l="l" t="t" r="r" b="b"/>
              <a:pathLst>
                <a:path w="77529" h="60583" extrusionOk="0">
                  <a:moveTo>
                    <a:pt x="75880" y="59057"/>
                  </a:moveTo>
                  <a:cubicBezTo>
                    <a:pt x="71348" y="59057"/>
                    <a:pt x="67327" y="52383"/>
                    <a:pt x="66102" y="50134"/>
                  </a:cubicBezTo>
                  <a:cubicBezTo>
                    <a:pt x="62769" y="43945"/>
                    <a:pt x="63659" y="37508"/>
                    <a:pt x="64762" y="31954"/>
                  </a:cubicBezTo>
                  <a:cubicBezTo>
                    <a:pt x="64947" y="31010"/>
                    <a:pt x="65264" y="29890"/>
                    <a:pt x="65608" y="28700"/>
                  </a:cubicBezTo>
                  <a:cubicBezTo>
                    <a:pt x="66543" y="25411"/>
                    <a:pt x="67698" y="21320"/>
                    <a:pt x="66657" y="18693"/>
                  </a:cubicBezTo>
                  <a:cubicBezTo>
                    <a:pt x="65537" y="16215"/>
                    <a:pt x="62593" y="14434"/>
                    <a:pt x="58387" y="13694"/>
                  </a:cubicBezTo>
                  <a:cubicBezTo>
                    <a:pt x="54948" y="13077"/>
                    <a:pt x="50954" y="13253"/>
                    <a:pt x="48450" y="14135"/>
                  </a:cubicBezTo>
                  <a:cubicBezTo>
                    <a:pt x="45126" y="15254"/>
                    <a:pt x="42146" y="17423"/>
                    <a:pt x="39272" y="19522"/>
                  </a:cubicBezTo>
                  <a:cubicBezTo>
                    <a:pt x="35233" y="22467"/>
                    <a:pt x="31063" y="25508"/>
                    <a:pt x="25905" y="25650"/>
                  </a:cubicBezTo>
                  <a:cubicBezTo>
                    <a:pt x="22184" y="25729"/>
                    <a:pt x="17555" y="24424"/>
                    <a:pt x="13217" y="22061"/>
                  </a:cubicBezTo>
                  <a:cubicBezTo>
                    <a:pt x="8650" y="19575"/>
                    <a:pt x="4956" y="16251"/>
                    <a:pt x="2805" y="12706"/>
                  </a:cubicBezTo>
                  <a:cubicBezTo>
                    <a:pt x="204" y="8421"/>
                    <a:pt x="1" y="4030"/>
                    <a:pt x="2205" y="1"/>
                  </a:cubicBezTo>
                  <a:lnTo>
                    <a:pt x="2302" y="54"/>
                  </a:lnTo>
                  <a:cubicBezTo>
                    <a:pt x="115" y="4039"/>
                    <a:pt x="318" y="8395"/>
                    <a:pt x="2902" y="12644"/>
                  </a:cubicBezTo>
                  <a:cubicBezTo>
                    <a:pt x="7557" y="20324"/>
                    <a:pt x="18499" y="25544"/>
                    <a:pt x="25605" y="25544"/>
                  </a:cubicBezTo>
                  <a:lnTo>
                    <a:pt x="25905" y="25544"/>
                  </a:lnTo>
                  <a:cubicBezTo>
                    <a:pt x="31028" y="25403"/>
                    <a:pt x="35189" y="22370"/>
                    <a:pt x="39210" y="19434"/>
                  </a:cubicBezTo>
                  <a:cubicBezTo>
                    <a:pt x="42093" y="17335"/>
                    <a:pt x="45082" y="15157"/>
                    <a:pt x="48415" y="14038"/>
                  </a:cubicBezTo>
                  <a:cubicBezTo>
                    <a:pt x="53335" y="12309"/>
                    <a:pt x="64215" y="13041"/>
                    <a:pt x="66763" y="18649"/>
                  </a:cubicBezTo>
                  <a:cubicBezTo>
                    <a:pt x="67821" y="21320"/>
                    <a:pt x="66657" y="25429"/>
                    <a:pt x="65714" y="28735"/>
                  </a:cubicBezTo>
                  <a:cubicBezTo>
                    <a:pt x="65379" y="29917"/>
                    <a:pt x="65053" y="31037"/>
                    <a:pt x="64867" y="31980"/>
                  </a:cubicBezTo>
                  <a:cubicBezTo>
                    <a:pt x="63765" y="37517"/>
                    <a:pt x="62884" y="43936"/>
                    <a:pt x="66199" y="50081"/>
                  </a:cubicBezTo>
                  <a:cubicBezTo>
                    <a:pt x="67557" y="52585"/>
                    <a:pt x="72397" y="60582"/>
                    <a:pt x="77484" y="58652"/>
                  </a:cubicBezTo>
                  <a:lnTo>
                    <a:pt x="77529" y="58757"/>
                  </a:lnTo>
                  <a:cubicBezTo>
                    <a:pt x="77000" y="58960"/>
                    <a:pt x="76444" y="59057"/>
                    <a:pt x="75880" y="590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368825"/>
            <a:ext cx="79017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Titillium Web Black"/>
              <a:buNone/>
              <a:defRPr sz="3500">
                <a:solidFill>
                  <a:schemeClr val="dk1"/>
                </a:solidFill>
                <a:latin typeface="Titillium Web Black"/>
                <a:ea typeface="Titillium Web Black"/>
                <a:cs typeface="Titillium Web Black"/>
                <a:sym typeface="Titillium Web Black"/>
              </a:defRPr>
            </a:lvl1pPr>
            <a:lvl2pPr lvl="1"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2pPr>
            <a:lvl3pPr lvl="2"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3pPr>
            <a:lvl4pPr lvl="3"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4pPr>
            <a:lvl5pPr lvl="4"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5pPr>
            <a:lvl6pPr lvl="5"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6pPr>
            <a:lvl7pPr lvl="6"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7pPr>
            <a:lvl8pPr lvl="7"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8pPr>
            <a:lvl9pPr lvl="8" algn="ctr">
              <a:spcBef>
                <a:spcPts val="0"/>
              </a:spcBef>
              <a:spcAft>
                <a:spcPts val="0"/>
              </a:spcAft>
              <a:buClr>
                <a:schemeClr val="dk1"/>
              </a:buClr>
              <a:buSzPts val="3200"/>
              <a:buFont typeface="Titillium Web Black"/>
              <a:buNone/>
              <a:defRPr sz="3200">
                <a:solidFill>
                  <a:schemeClr val="dk1"/>
                </a:solidFill>
                <a:latin typeface="Titillium Web Black"/>
                <a:ea typeface="Titillium Web Black"/>
                <a:cs typeface="Titillium Web Black"/>
                <a:sym typeface="Titillium Web Black"/>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1pPr>
            <a:lvl2pPr marL="914400" lvl="1"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2pPr>
            <a:lvl3pPr marL="1371600" lvl="2"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3pPr>
            <a:lvl4pPr marL="1828800" lvl="3"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4pPr>
            <a:lvl5pPr marL="2286000" lvl="4"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5pPr>
            <a:lvl6pPr marL="2743200" lvl="5"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6pPr>
            <a:lvl7pPr marL="3200400" lvl="6"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7pPr>
            <a:lvl8pPr marL="3657600" lvl="7"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8pPr>
            <a:lvl9pPr marL="4114800" lvl="8" indent="-330200">
              <a:lnSpc>
                <a:spcPct val="115000"/>
              </a:lnSpc>
              <a:spcBef>
                <a:spcPts val="0"/>
              </a:spcBef>
              <a:spcAft>
                <a:spcPts val="0"/>
              </a:spcAft>
              <a:buClr>
                <a:schemeClr val="dk2"/>
              </a:buClr>
              <a:buSzPts val="1600"/>
              <a:buFont typeface="Titillium Web"/>
              <a:buChar char="■"/>
              <a:defRPr sz="16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2"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9"/>
          <p:cNvSpPr txBox="1">
            <a:spLocks noGrp="1"/>
          </p:cNvSpPr>
          <p:nvPr>
            <p:ph type="ctrTitle"/>
          </p:nvPr>
        </p:nvSpPr>
        <p:spPr>
          <a:xfrm>
            <a:off x="777144" y="1623424"/>
            <a:ext cx="7331953" cy="1712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INVENTORY MANAGEMENT SYSTEM</a:t>
            </a:r>
            <a:endParaRPr dirty="0"/>
          </a:p>
        </p:txBody>
      </p:sp>
      <p:sp>
        <p:nvSpPr>
          <p:cNvPr id="2" name="Rectangle 1">
            <a:extLst>
              <a:ext uri="{FF2B5EF4-FFF2-40B4-BE49-F238E27FC236}">
                <a16:creationId xmlns:a16="http://schemas.microsoft.com/office/drawing/2014/main" id="{0A25752D-9BE2-40C6-9B1D-5C8C83EA7338}"/>
              </a:ext>
            </a:extLst>
          </p:cNvPr>
          <p:cNvSpPr/>
          <p:nvPr/>
        </p:nvSpPr>
        <p:spPr>
          <a:xfrm>
            <a:off x="2470781" y="4003601"/>
            <a:ext cx="3944678" cy="523220"/>
          </a:xfrm>
          <a:prstGeom prst="rect">
            <a:avLst/>
          </a:prstGeom>
        </p:spPr>
        <p:txBody>
          <a:bodyPr wrap="square">
            <a:spAutoFit/>
          </a:bodyPr>
          <a:lstStyle/>
          <a:p>
            <a:pPr lvl="0" algn="ctr">
              <a:buClr>
                <a:srgbClr val="492D23"/>
              </a:buClr>
              <a:buSzPts val="3000"/>
            </a:pPr>
            <a:r>
              <a:rPr lang="en-US" dirty="0">
                <a:solidFill>
                  <a:srgbClr val="492D23"/>
                </a:solidFill>
                <a:latin typeface="Titillium Web"/>
                <a:sym typeface="Titillium Web"/>
              </a:rPr>
              <a:t>Course Code: CSE 472</a:t>
            </a:r>
          </a:p>
          <a:p>
            <a:pPr lvl="0" algn="ctr">
              <a:buClr>
                <a:srgbClr val="492D23"/>
              </a:buClr>
              <a:buSzPts val="3000"/>
            </a:pPr>
            <a:r>
              <a:rPr lang="en-US" dirty="0">
                <a:solidFill>
                  <a:srgbClr val="492D23"/>
                </a:solidFill>
                <a:latin typeface="Titillium Web"/>
                <a:sym typeface="Titillium Web"/>
              </a:rPr>
              <a:t>Course Title: Web and Internet Programming</a:t>
            </a:r>
          </a:p>
        </p:txBody>
      </p:sp>
      <p:sp>
        <p:nvSpPr>
          <p:cNvPr id="3" name="Rectangle 2">
            <a:extLst>
              <a:ext uri="{FF2B5EF4-FFF2-40B4-BE49-F238E27FC236}">
                <a16:creationId xmlns:a16="http://schemas.microsoft.com/office/drawing/2014/main" id="{59AA65DE-4EE7-4837-9869-579D42C7AF6E}"/>
              </a:ext>
            </a:extLst>
          </p:cNvPr>
          <p:cNvSpPr/>
          <p:nvPr/>
        </p:nvSpPr>
        <p:spPr>
          <a:xfrm>
            <a:off x="3537097" y="3181594"/>
            <a:ext cx="4572000" cy="307777"/>
          </a:xfrm>
          <a:prstGeom prst="rect">
            <a:avLst/>
          </a:prstGeom>
        </p:spPr>
        <p:txBody>
          <a:bodyPr>
            <a:spAutoFit/>
          </a:bodyPr>
          <a:lstStyle/>
          <a:p>
            <a:pPr lvl="0" algn="ctr">
              <a:buClr>
                <a:srgbClr val="492D23"/>
              </a:buClr>
              <a:buSzPts val="3000"/>
            </a:pPr>
            <a:r>
              <a:rPr lang="en-US" dirty="0">
                <a:solidFill>
                  <a:srgbClr val="492D23"/>
                </a:solidFill>
                <a:latin typeface="Titillium Web"/>
                <a:sym typeface="Titillium Web"/>
              </a:rPr>
              <a:t>“Streamlining Operations for Efficient Inventory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45"/>
          <p:cNvSpPr txBox="1">
            <a:spLocks noGrp="1"/>
          </p:cNvSpPr>
          <p:nvPr>
            <p:ph type="title"/>
          </p:nvPr>
        </p:nvSpPr>
        <p:spPr>
          <a:xfrm>
            <a:off x="156375" y="582602"/>
            <a:ext cx="506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Timeline</a:t>
            </a:r>
            <a:endParaRPr dirty="0"/>
          </a:p>
        </p:txBody>
      </p:sp>
      <p:sp>
        <p:nvSpPr>
          <p:cNvPr id="2" name="Rectangle 1">
            <a:extLst>
              <a:ext uri="{FF2B5EF4-FFF2-40B4-BE49-F238E27FC236}">
                <a16:creationId xmlns:a16="http://schemas.microsoft.com/office/drawing/2014/main" id="{088CF88D-8768-417E-9C5D-B39380993166}"/>
              </a:ext>
            </a:extLst>
          </p:cNvPr>
          <p:cNvSpPr/>
          <p:nvPr/>
        </p:nvSpPr>
        <p:spPr>
          <a:xfrm>
            <a:off x="156375" y="0"/>
            <a:ext cx="1113626" cy="1015663"/>
          </a:xfrm>
          <a:prstGeom prst="rect">
            <a:avLst/>
          </a:prstGeom>
        </p:spPr>
        <p:txBody>
          <a:bodyPr wrap="square">
            <a:spAutoFit/>
          </a:bodyPr>
          <a:lstStyle/>
          <a:p>
            <a:r>
              <a:rPr lang="en" sz="6000" dirty="0">
                <a:solidFill>
                  <a:srgbClr val="A51B33"/>
                </a:solidFill>
                <a:latin typeface="Titillium Web Black"/>
                <a:sym typeface="Titillium Web Black"/>
              </a:rPr>
              <a:t>05</a:t>
            </a:r>
            <a:endParaRPr lang="en-US" dirty="0"/>
          </a:p>
        </p:txBody>
      </p:sp>
      <p:pic>
        <p:nvPicPr>
          <p:cNvPr id="1026" name="Picture 2" descr="https://lh7-us.googleusercontent.com/4sWqXqDUgKemZ9NfeUhlfVsPxVDjrkt1dJ-LkuWCmWhfUjmDgtiax-XEm46AkQhRQNwtP2vitUza80BRMQV4_cbLXqz_N1C1SGjdhqAHRtr-t2FRE4EiB7iVAjR_AkOF1vB-20wpUOoNf32BCCcRRyE">
            <a:extLst>
              <a:ext uri="{FF2B5EF4-FFF2-40B4-BE49-F238E27FC236}">
                <a16:creationId xmlns:a16="http://schemas.microsoft.com/office/drawing/2014/main" id="{CB3601A6-0E4A-449C-84D9-03D87C43F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750" y="1342125"/>
            <a:ext cx="5068500" cy="380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46"/>
          <p:cNvSpPr txBox="1">
            <a:spLocks noGrp="1"/>
          </p:cNvSpPr>
          <p:nvPr>
            <p:ph type="title"/>
          </p:nvPr>
        </p:nvSpPr>
        <p:spPr>
          <a:xfrm>
            <a:off x="272756" y="602621"/>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InterFace</a:t>
            </a:r>
            <a:endParaRPr dirty="0"/>
          </a:p>
        </p:txBody>
      </p:sp>
      <p:sp>
        <p:nvSpPr>
          <p:cNvPr id="18" name="Rectangle 17">
            <a:extLst>
              <a:ext uri="{FF2B5EF4-FFF2-40B4-BE49-F238E27FC236}">
                <a16:creationId xmlns:a16="http://schemas.microsoft.com/office/drawing/2014/main" id="{4502B89A-41E4-4F5E-A6A1-DACB2D66D6E5}"/>
              </a:ext>
            </a:extLst>
          </p:cNvPr>
          <p:cNvSpPr/>
          <p:nvPr/>
        </p:nvSpPr>
        <p:spPr>
          <a:xfrm>
            <a:off x="3708081" y="-202585"/>
            <a:ext cx="1031051" cy="1015663"/>
          </a:xfrm>
          <a:prstGeom prst="rect">
            <a:avLst/>
          </a:prstGeom>
        </p:spPr>
        <p:txBody>
          <a:bodyPr wrap="none">
            <a:spAutoFit/>
          </a:bodyPr>
          <a:lstStyle/>
          <a:p>
            <a:r>
              <a:rPr lang="en" sz="6000" dirty="0">
                <a:solidFill>
                  <a:srgbClr val="A51B33"/>
                </a:solidFill>
                <a:latin typeface="Titillium Web Black"/>
                <a:sym typeface="Titillium Web Black"/>
              </a:rPr>
              <a:t>06</a:t>
            </a:r>
            <a:endParaRPr lang="en-US" dirty="0"/>
          </a:p>
        </p:txBody>
      </p:sp>
      <p:pic>
        <p:nvPicPr>
          <p:cNvPr id="2050" name="Picture 2" descr="https://lh7-us.googleusercontent.com/3r9TTwlKRQBHLHblv2D8NY_YLTyc79GTRqP6dRqf4wtYoT2n1E4nIcszp17SHhyHIZABGvoAK6mSnGLTGuNQjIi0O-THRAyhmG7VsSVPy9WI3tdgudEXgb7JVOks_d90-XEwEXAdWFg2sNHiKHRcu88">
            <a:extLst>
              <a:ext uri="{FF2B5EF4-FFF2-40B4-BE49-F238E27FC236}">
                <a16:creationId xmlns:a16="http://schemas.microsoft.com/office/drawing/2014/main" id="{5437E1CD-AB0C-4691-8B9C-8890FD2E1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8" y="1436708"/>
            <a:ext cx="4583505" cy="23725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7-us.googleusercontent.com/WfA9duCn5VCzuQGSqiVywCDi3vvnDu4j2ogaOglvHr5zeRFq2C3vT31lE0QIazd9xtQ7VQ9jHMyWkpENRtONkizxzE9dH12LjzBoufw8_5QCtH2j_OEeHDxnN_W47ShySaTVw-Zwb6yyGpXSMv-2exQ">
            <a:extLst>
              <a:ext uri="{FF2B5EF4-FFF2-40B4-BE49-F238E27FC236}">
                <a16:creationId xmlns:a16="http://schemas.microsoft.com/office/drawing/2014/main" id="{6C3CD9A7-72DE-4374-AD91-6B0788A9A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314" y="1436709"/>
            <a:ext cx="4745100" cy="237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46"/>
          <p:cNvSpPr txBox="1">
            <a:spLocks noGrp="1"/>
          </p:cNvSpPr>
          <p:nvPr>
            <p:ph type="title"/>
          </p:nvPr>
        </p:nvSpPr>
        <p:spPr>
          <a:xfrm>
            <a:off x="228397" y="587496"/>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InterFace</a:t>
            </a:r>
            <a:endParaRPr dirty="0"/>
          </a:p>
        </p:txBody>
      </p:sp>
      <p:sp>
        <p:nvSpPr>
          <p:cNvPr id="18" name="Rectangle 17">
            <a:extLst>
              <a:ext uri="{FF2B5EF4-FFF2-40B4-BE49-F238E27FC236}">
                <a16:creationId xmlns:a16="http://schemas.microsoft.com/office/drawing/2014/main" id="{4502B89A-41E4-4F5E-A6A1-DACB2D66D6E5}"/>
              </a:ext>
            </a:extLst>
          </p:cNvPr>
          <p:cNvSpPr/>
          <p:nvPr/>
        </p:nvSpPr>
        <p:spPr>
          <a:xfrm>
            <a:off x="3652945" y="-71422"/>
            <a:ext cx="1052604" cy="830997"/>
          </a:xfrm>
          <a:prstGeom prst="rect">
            <a:avLst/>
          </a:prstGeom>
        </p:spPr>
        <p:txBody>
          <a:bodyPr wrap="square">
            <a:spAutoFit/>
          </a:bodyPr>
          <a:lstStyle/>
          <a:p>
            <a:r>
              <a:rPr lang="en" sz="4800" dirty="0">
                <a:solidFill>
                  <a:srgbClr val="A51B33"/>
                </a:solidFill>
                <a:latin typeface="Titillium Web Black"/>
                <a:sym typeface="Titillium Web Black"/>
              </a:rPr>
              <a:t>06</a:t>
            </a:r>
            <a:endParaRPr lang="en-US" sz="1100" dirty="0"/>
          </a:p>
        </p:txBody>
      </p:sp>
      <p:pic>
        <p:nvPicPr>
          <p:cNvPr id="3074" name="Picture 2" descr="https://lh7-us.googleusercontent.com/zCpDsGSuAK84Dhslt7IdbvaB3vcUVeFNoHWwZ3qF_zPybSR7Qe-u2p3ghB-ojXHt-XZx1oazjn9E51B3resWWA9z9gGvUIJO1kmcXU2Dxki285EDQYW354skhtSpjROIw1sFY3ghu99_m1Gaz6ZG82U">
            <a:extLst>
              <a:ext uri="{FF2B5EF4-FFF2-40B4-BE49-F238E27FC236}">
                <a16:creationId xmlns:a16="http://schemas.microsoft.com/office/drawing/2014/main" id="{CD249649-4998-4083-BC5B-FAA4DD470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 r="2475" b="3203"/>
          <a:stretch/>
        </p:blipFill>
        <p:spPr bwMode="auto">
          <a:xfrm>
            <a:off x="0" y="1647036"/>
            <a:ext cx="4288971" cy="23848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7-us.googleusercontent.com/bpKCHbq1amhCw78T5NzGq-NhYY4FLH4AqYh5N2UjV7d0zVTvkAQLvW0qebeOBQctPcHrPHNFGf3qiqduGx99T0mHfnF9itlnXWGzva8XZWs-k-Fs-eq8bknlrwjPCyVVUBnEETvQoUCiMM5aNnY_-FU">
            <a:extLst>
              <a:ext uri="{FF2B5EF4-FFF2-40B4-BE49-F238E27FC236}">
                <a16:creationId xmlns:a16="http://schemas.microsoft.com/office/drawing/2014/main" id="{B6254C78-9B0D-4FEC-BF25-C3B54A57B2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22"/>
          <a:stretch/>
        </p:blipFill>
        <p:spPr bwMode="auto">
          <a:xfrm>
            <a:off x="4412341" y="1647036"/>
            <a:ext cx="4470400" cy="23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8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47"/>
          <p:cNvSpPr txBox="1">
            <a:spLocks noGrp="1"/>
          </p:cNvSpPr>
          <p:nvPr>
            <p:ph type="title"/>
          </p:nvPr>
        </p:nvSpPr>
        <p:spPr>
          <a:xfrm>
            <a:off x="1954717" y="920803"/>
            <a:ext cx="5340788" cy="7162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Technology Structure</a:t>
            </a:r>
            <a:endParaRPr dirty="0"/>
          </a:p>
        </p:txBody>
      </p:sp>
      <p:sp>
        <p:nvSpPr>
          <p:cNvPr id="2" name="Rectangle 1">
            <a:extLst>
              <a:ext uri="{FF2B5EF4-FFF2-40B4-BE49-F238E27FC236}">
                <a16:creationId xmlns:a16="http://schemas.microsoft.com/office/drawing/2014/main" id="{0A9F8B47-8F1E-408A-9892-62EA28FF5214}"/>
              </a:ext>
            </a:extLst>
          </p:cNvPr>
          <p:cNvSpPr/>
          <p:nvPr/>
        </p:nvSpPr>
        <p:spPr>
          <a:xfrm>
            <a:off x="4141432" y="39143"/>
            <a:ext cx="861133" cy="830997"/>
          </a:xfrm>
          <a:prstGeom prst="rect">
            <a:avLst/>
          </a:prstGeom>
        </p:spPr>
        <p:txBody>
          <a:bodyPr wrap="none">
            <a:spAutoFit/>
          </a:bodyPr>
          <a:lstStyle/>
          <a:p>
            <a:r>
              <a:rPr lang="en" sz="4800" dirty="0">
                <a:solidFill>
                  <a:srgbClr val="A51B33"/>
                </a:solidFill>
                <a:latin typeface="Titillium Web Black"/>
                <a:sym typeface="Titillium Web Black"/>
              </a:rPr>
              <a:t>07</a:t>
            </a:r>
            <a:endParaRPr lang="en-US" dirty="0"/>
          </a:p>
        </p:txBody>
      </p:sp>
      <p:sp>
        <p:nvSpPr>
          <p:cNvPr id="3" name="Rectangle 2">
            <a:extLst>
              <a:ext uri="{FF2B5EF4-FFF2-40B4-BE49-F238E27FC236}">
                <a16:creationId xmlns:a16="http://schemas.microsoft.com/office/drawing/2014/main" id="{52CAB2E9-E64D-46A8-8F2A-475F70AE4590}"/>
              </a:ext>
            </a:extLst>
          </p:cNvPr>
          <p:cNvSpPr/>
          <p:nvPr/>
        </p:nvSpPr>
        <p:spPr>
          <a:xfrm>
            <a:off x="595368" y="2103227"/>
            <a:ext cx="3976631" cy="1538883"/>
          </a:xfrm>
          <a:prstGeom prst="rect">
            <a:avLst/>
          </a:prstGeom>
        </p:spPr>
        <p:txBody>
          <a:bodyPr wrap="square" numCol="1">
            <a:spAutoFit/>
          </a:bodyPr>
          <a:lstStyle/>
          <a:p>
            <a:pPr lvl="0">
              <a:lnSpc>
                <a:spcPct val="150000"/>
              </a:lnSpc>
              <a:buClr>
                <a:srgbClr val="A51B33"/>
              </a:buClr>
              <a:buSzPts val="4000"/>
            </a:pPr>
            <a:r>
              <a:rPr lang="en-US" sz="1600" dirty="0">
                <a:solidFill>
                  <a:schemeClr val="tx1">
                    <a:lumMod val="75000"/>
                  </a:schemeClr>
                </a:solidFill>
                <a:latin typeface="Titillium Web Black"/>
                <a:sym typeface="Titillium Web Black"/>
              </a:rPr>
              <a:t>Operating System </a:t>
            </a:r>
            <a:r>
              <a:rPr lang="en-US" sz="1600" dirty="0">
                <a:solidFill>
                  <a:schemeClr val="tx1">
                    <a:lumMod val="60000"/>
                    <a:lumOff val="40000"/>
                  </a:schemeClr>
                </a:solidFill>
                <a:latin typeface="Titillium Web Black"/>
                <a:sym typeface="Titillium Web Black"/>
              </a:rPr>
              <a:t>– Windows</a:t>
            </a:r>
          </a:p>
          <a:p>
            <a:pPr lvl="0">
              <a:lnSpc>
                <a:spcPct val="150000"/>
              </a:lnSpc>
              <a:buClr>
                <a:srgbClr val="A51B33"/>
              </a:buClr>
              <a:buSzPts val="4000"/>
            </a:pPr>
            <a:r>
              <a:rPr lang="en-US" sz="1600" dirty="0">
                <a:solidFill>
                  <a:schemeClr val="tx1">
                    <a:lumMod val="75000"/>
                  </a:schemeClr>
                </a:solidFill>
                <a:latin typeface="Titillium Web Black"/>
                <a:sym typeface="Titillium Web Black"/>
              </a:rPr>
              <a:t>Server </a:t>
            </a:r>
            <a:r>
              <a:rPr lang="en-US" sz="1600" dirty="0">
                <a:solidFill>
                  <a:schemeClr val="tx1">
                    <a:lumMod val="60000"/>
                    <a:lumOff val="40000"/>
                  </a:schemeClr>
                </a:solidFill>
                <a:latin typeface="Titillium Web Black"/>
                <a:sym typeface="Titillium Web Black"/>
              </a:rPr>
              <a:t>- Apache Server </a:t>
            </a:r>
          </a:p>
          <a:p>
            <a:pPr lvl="0">
              <a:lnSpc>
                <a:spcPct val="150000"/>
              </a:lnSpc>
              <a:buClr>
                <a:srgbClr val="A51B33"/>
              </a:buClr>
              <a:buSzPts val="4000"/>
            </a:pPr>
            <a:r>
              <a:rPr lang="en-US" sz="1600" dirty="0">
                <a:solidFill>
                  <a:schemeClr val="tx1">
                    <a:lumMod val="75000"/>
                  </a:schemeClr>
                </a:solidFill>
                <a:latin typeface="Titillium Web Black"/>
                <a:sym typeface="Titillium Web Black"/>
              </a:rPr>
              <a:t>Language </a:t>
            </a:r>
            <a:r>
              <a:rPr lang="en-US" sz="1600" dirty="0">
                <a:solidFill>
                  <a:schemeClr val="tx1">
                    <a:lumMod val="60000"/>
                    <a:lumOff val="40000"/>
                  </a:schemeClr>
                </a:solidFill>
                <a:latin typeface="Titillium Web Black"/>
                <a:sym typeface="Titillium Web Black"/>
              </a:rPr>
              <a:t>- PHP, HTML, CSS, JavaScript </a:t>
            </a:r>
          </a:p>
          <a:p>
            <a:pPr lvl="0">
              <a:lnSpc>
                <a:spcPct val="150000"/>
              </a:lnSpc>
              <a:buClr>
                <a:srgbClr val="A51B33"/>
              </a:buClr>
              <a:buSzPts val="4000"/>
            </a:pPr>
            <a:r>
              <a:rPr lang="en-US" sz="1600" dirty="0">
                <a:solidFill>
                  <a:schemeClr val="tx1">
                    <a:lumMod val="75000"/>
                  </a:schemeClr>
                </a:solidFill>
                <a:latin typeface="Titillium Web Black"/>
                <a:sym typeface="Titillium Web Black"/>
              </a:rPr>
              <a:t>Database</a:t>
            </a:r>
            <a:r>
              <a:rPr lang="en-US" sz="1600" dirty="0">
                <a:solidFill>
                  <a:schemeClr val="tx1">
                    <a:lumMod val="60000"/>
                    <a:lumOff val="40000"/>
                  </a:schemeClr>
                </a:solidFill>
                <a:latin typeface="Titillium Web Black"/>
                <a:sym typeface="Titillium Web Black"/>
              </a:rPr>
              <a:t> - MySQL</a:t>
            </a:r>
          </a:p>
        </p:txBody>
      </p:sp>
      <p:sp>
        <p:nvSpPr>
          <p:cNvPr id="4" name="Rectangle 3">
            <a:extLst>
              <a:ext uri="{FF2B5EF4-FFF2-40B4-BE49-F238E27FC236}">
                <a16:creationId xmlns:a16="http://schemas.microsoft.com/office/drawing/2014/main" id="{9E89C0D7-7416-4732-86DC-52030B1E84A0}"/>
              </a:ext>
            </a:extLst>
          </p:cNvPr>
          <p:cNvSpPr/>
          <p:nvPr/>
        </p:nvSpPr>
        <p:spPr>
          <a:xfrm>
            <a:off x="4788196" y="2103227"/>
            <a:ext cx="4572000" cy="2004395"/>
          </a:xfrm>
          <a:prstGeom prst="rect">
            <a:avLst/>
          </a:prstGeom>
        </p:spPr>
        <p:txBody>
          <a:bodyPr>
            <a:spAutoFit/>
          </a:bodyPr>
          <a:lstStyle/>
          <a:p>
            <a:pPr>
              <a:lnSpc>
                <a:spcPct val="150000"/>
              </a:lnSpc>
              <a:buClr>
                <a:srgbClr val="A51B33"/>
              </a:buClr>
              <a:buSzPts val="4000"/>
            </a:pPr>
            <a:r>
              <a:rPr lang="en-US" dirty="0">
                <a:solidFill>
                  <a:schemeClr val="tx1">
                    <a:lumMod val="75000"/>
                  </a:schemeClr>
                </a:solidFill>
                <a:latin typeface="Titillium Web Black"/>
                <a:sym typeface="Titillium Web Black"/>
              </a:rPr>
              <a:t>Tools &amp; Technology </a:t>
            </a:r>
            <a:r>
              <a:rPr lang="en-US" dirty="0">
                <a:solidFill>
                  <a:schemeClr val="tx1">
                    <a:lumMod val="60000"/>
                    <a:lumOff val="40000"/>
                  </a:schemeClr>
                </a:solidFill>
                <a:latin typeface="Titillium Web Black"/>
                <a:sym typeface="Titillium Web Black"/>
              </a:rPr>
              <a:t>– VS Code -VS16</a:t>
            </a:r>
          </a:p>
          <a:p>
            <a:pPr lvl="0">
              <a:lnSpc>
                <a:spcPct val="150000"/>
              </a:lnSpc>
              <a:buClr>
                <a:srgbClr val="A51B33"/>
              </a:buClr>
              <a:buSzPts val="4000"/>
            </a:pPr>
            <a:r>
              <a:rPr lang="en-US" dirty="0">
                <a:solidFill>
                  <a:schemeClr val="tx1">
                    <a:lumMod val="60000"/>
                    <a:lumOff val="40000"/>
                  </a:schemeClr>
                </a:solidFill>
                <a:latin typeface="Titillium Web Black"/>
                <a:sym typeface="Titillium Web Black"/>
              </a:rPr>
              <a:t>XAMPP Control Panel Version - 3.3.0</a:t>
            </a:r>
          </a:p>
          <a:p>
            <a:pPr lvl="0">
              <a:lnSpc>
                <a:spcPct val="150000"/>
              </a:lnSpc>
              <a:buClr>
                <a:srgbClr val="A51B33"/>
              </a:buClr>
              <a:buSzPts val="4000"/>
            </a:pPr>
            <a:r>
              <a:rPr lang="en-US" dirty="0">
                <a:solidFill>
                  <a:schemeClr val="tx1">
                    <a:lumMod val="60000"/>
                    <a:lumOff val="40000"/>
                  </a:schemeClr>
                </a:solidFill>
                <a:latin typeface="Titillium Web Black"/>
                <a:sym typeface="Titillium Web Black"/>
              </a:rPr>
              <a:t>PHP - 8.2.4</a:t>
            </a:r>
          </a:p>
          <a:p>
            <a:pPr lvl="0">
              <a:lnSpc>
                <a:spcPct val="150000"/>
              </a:lnSpc>
              <a:buClr>
                <a:srgbClr val="A51B33"/>
              </a:buClr>
              <a:buSzPts val="4000"/>
            </a:pPr>
            <a:r>
              <a:rPr lang="en-US" dirty="0">
                <a:solidFill>
                  <a:schemeClr val="tx1">
                    <a:lumMod val="60000"/>
                    <a:lumOff val="40000"/>
                  </a:schemeClr>
                </a:solidFill>
                <a:latin typeface="Titillium Web Black"/>
                <a:sym typeface="Titillium Web Black"/>
              </a:rPr>
              <a:t>Apache Server - 2.4.56 </a:t>
            </a:r>
          </a:p>
          <a:p>
            <a:pPr lvl="0">
              <a:lnSpc>
                <a:spcPct val="150000"/>
              </a:lnSpc>
              <a:buClr>
                <a:srgbClr val="A51B33"/>
              </a:buClr>
              <a:buSzPts val="4000"/>
            </a:pPr>
            <a:r>
              <a:rPr lang="en-US" dirty="0">
                <a:solidFill>
                  <a:schemeClr val="tx1">
                    <a:lumMod val="60000"/>
                    <a:lumOff val="40000"/>
                  </a:schemeClr>
                </a:solidFill>
                <a:latin typeface="Titillium Web Black"/>
                <a:sym typeface="Titillium Web Black"/>
              </a:rPr>
              <a:t>MariaDB - 10.4.28</a:t>
            </a:r>
          </a:p>
          <a:p>
            <a:pPr lvl="0">
              <a:lnSpc>
                <a:spcPct val="150000"/>
              </a:lnSpc>
              <a:buClr>
                <a:srgbClr val="A51B33"/>
              </a:buClr>
              <a:buSzPts val="4000"/>
            </a:pPr>
            <a:r>
              <a:rPr lang="en-US" dirty="0" err="1">
                <a:solidFill>
                  <a:schemeClr val="tx1">
                    <a:lumMod val="60000"/>
                    <a:lumOff val="40000"/>
                  </a:schemeClr>
                </a:solidFill>
                <a:latin typeface="Titillium Web Black"/>
                <a:sym typeface="Titillium Web Black"/>
              </a:rPr>
              <a:t>Figma</a:t>
            </a:r>
            <a:endParaRPr lang="en" dirty="0">
              <a:solidFill>
                <a:schemeClr val="tx1">
                  <a:lumMod val="60000"/>
                  <a:lumOff val="40000"/>
                </a:schemeClr>
              </a:solidFill>
              <a:latin typeface="Titillium Web Black"/>
              <a:sym typeface="Titillium Web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5" name="Google Shape;1655;p48"/>
          <p:cNvSpPr txBox="1">
            <a:spLocks noGrp="1"/>
          </p:cNvSpPr>
          <p:nvPr>
            <p:ph type="title"/>
          </p:nvPr>
        </p:nvSpPr>
        <p:spPr>
          <a:xfrm>
            <a:off x="621149" y="833282"/>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 Structure</a:t>
            </a:r>
            <a:endParaRPr dirty="0"/>
          </a:p>
        </p:txBody>
      </p:sp>
      <p:sp>
        <p:nvSpPr>
          <p:cNvPr id="2" name="Rectangle 1">
            <a:extLst>
              <a:ext uri="{FF2B5EF4-FFF2-40B4-BE49-F238E27FC236}">
                <a16:creationId xmlns:a16="http://schemas.microsoft.com/office/drawing/2014/main" id="{C0EC3A7F-8BB6-496D-8780-96145B160FC1}"/>
              </a:ext>
            </a:extLst>
          </p:cNvPr>
          <p:cNvSpPr/>
          <p:nvPr/>
        </p:nvSpPr>
        <p:spPr>
          <a:xfrm>
            <a:off x="4141432" y="2285"/>
            <a:ext cx="861133" cy="830997"/>
          </a:xfrm>
          <a:prstGeom prst="rect">
            <a:avLst/>
          </a:prstGeom>
        </p:spPr>
        <p:txBody>
          <a:bodyPr wrap="none">
            <a:spAutoFit/>
          </a:bodyPr>
          <a:lstStyle/>
          <a:p>
            <a:pPr lvl="0"/>
            <a:r>
              <a:rPr lang="en" sz="4800" dirty="0">
                <a:solidFill>
                  <a:srgbClr val="A51B33"/>
                </a:solidFill>
                <a:latin typeface="Titillium Web Black"/>
                <a:sym typeface="Titillium Web Black"/>
              </a:rPr>
              <a:t>08</a:t>
            </a:r>
            <a:endParaRPr lang="en-US" dirty="0"/>
          </a:p>
        </p:txBody>
      </p:sp>
      <p:pic>
        <p:nvPicPr>
          <p:cNvPr id="4098" name="Picture 2" descr="https://lh7-us.googleusercontent.com/ZRxqBTW4L3woGBMoKvUHikZl3LhZkELsubGmFOiaV4N1gFxhXdYygKpN4DTbLJ5JifUT73miRLwziL6W5X2CJ2k6ZawibDOMzMgBfbThgUkAAhNYI71KcCDTedRrJ-ErSifAgydlbSqP9cFmS4aThnU">
            <a:extLst>
              <a:ext uri="{FF2B5EF4-FFF2-40B4-BE49-F238E27FC236}">
                <a16:creationId xmlns:a16="http://schemas.microsoft.com/office/drawing/2014/main" id="{99F29B5B-0902-468A-A060-53D954DF1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50" y="1802164"/>
            <a:ext cx="7497900" cy="2704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0"/>
          <p:cNvSpPr txBox="1">
            <a:spLocks noGrp="1"/>
          </p:cNvSpPr>
          <p:nvPr>
            <p:ph type="title"/>
          </p:nvPr>
        </p:nvSpPr>
        <p:spPr>
          <a:xfrm>
            <a:off x="621150" y="687802"/>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Members Introduction </a:t>
            </a:r>
            <a:endParaRPr dirty="0"/>
          </a:p>
        </p:txBody>
      </p:sp>
      <p:sp>
        <p:nvSpPr>
          <p:cNvPr id="2" name="Rectangle 1">
            <a:extLst>
              <a:ext uri="{FF2B5EF4-FFF2-40B4-BE49-F238E27FC236}">
                <a16:creationId xmlns:a16="http://schemas.microsoft.com/office/drawing/2014/main" id="{64F79706-0C67-447E-8364-D95D3EA8740B}"/>
              </a:ext>
            </a:extLst>
          </p:cNvPr>
          <p:cNvSpPr/>
          <p:nvPr/>
        </p:nvSpPr>
        <p:spPr>
          <a:xfrm>
            <a:off x="1224466" y="2083419"/>
            <a:ext cx="3595628" cy="1954381"/>
          </a:xfrm>
          <a:prstGeom prst="rect">
            <a:avLst/>
          </a:prstGeom>
        </p:spPr>
        <p:txBody>
          <a:bodyPr wrap="square">
            <a:spAutoFit/>
          </a:bodyPr>
          <a:lstStyle/>
          <a:p>
            <a:pPr marL="285750" lvl="0" indent="-285750">
              <a:buClr>
                <a:srgbClr val="492D23"/>
              </a:buClr>
              <a:buSzPts val="1600"/>
              <a:buFont typeface="Arial" panose="020B0604020202020204" pitchFamily="34" charset="0"/>
              <a:buChar char="•"/>
            </a:pPr>
            <a:r>
              <a:rPr lang="en-US" dirty="0">
                <a:solidFill>
                  <a:srgbClr val="492D23"/>
                </a:solidFill>
                <a:latin typeface="Titillium Web"/>
                <a:sym typeface="Titillium Web"/>
              </a:rPr>
              <a:t>Yousuf Khan (Team Leader)</a:t>
            </a:r>
          </a:p>
          <a:p>
            <a:pPr lvl="5">
              <a:buClr>
                <a:srgbClr val="492D23"/>
              </a:buClr>
              <a:buSzPts val="1600"/>
            </a:pPr>
            <a:r>
              <a:rPr lang="en-US" dirty="0">
                <a:solidFill>
                  <a:srgbClr val="492D23"/>
                </a:solidFill>
                <a:latin typeface="Titillium Web"/>
                <a:sym typeface="Titillium Web"/>
              </a:rPr>
              <a:t>       ID-2020200000007</a:t>
            </a:r>
          </a:p>
          <a:p>
            <a:pPr lvl="5">
              <a:buClr>
                <a:srgbClr val="492D23"/>
              </a:buClr>
              <a:buSzPts val="1600"/>
            </a:pPr>
            <a:r>
              <a:rPr lang="en-US" dirty="0">
                <a:solidFill>
                  <a:srgbClr val="492D23"/>
                </a:solidFill>
                <a:latin typeface="Titillium Web"/>
                <a:sym typeface="Titillium Web"/>
              </a:rPr>
              <a:t>       Responsibility: Frontend and Backend</a:t>
            </a:r>
          </a:p>
          <a:p>
            <a:pPr marL="285750" lvl="0" indent="-285750">
              <a:lnSpc>
                <a:spcPct val="150000"/>
              </a:lnSpc>
              <a:buClr>
                <a:srgbClr val="492D23"/>
              </a:buClr>
              <a:buSzPts val="1600"/>
              <a:buFont typeface="Arial" panose="020B0604020202020204" pitchFamily="34" charset="0"/>
              <a:buChar char="•"/>
            </a:pPr>
            <a:r>
              <a:rPr lang="en-US" dirty="0">
                <a:solidFill>
                  <a:srgbClr val="492D23"/>
                </a:solidFill>
                <a:latin typeface="Titillium Web"/>
                <a:sym typeface="Titillium Web"/>
              </a:rPr>
              <a:t>Farhana </a:t>
            </a:r>
            <a:r>
              <a:rPr lang="en-US" dirty="0" err="1">
                <a:solidFill>
                  <a:srgbClr val="492D23"/>
                </a:solidFill>
                <a:latin typeface="Titillium Web"/>
                <a:sym typeface="Titillium Web"/>
              </a:rPr>
              <a:t>Yeasmin</a:t>
            </a:r>
            <a:endParaRPr lang="en-US" dirty="0">
              <a:solidFill>
                <a:srgbClr val="492D23"/>
              </a:solidFill>
              <a:latin typeface="Titillium Web"/>
              <a:sym typeface="Titillium Web"/>
            </a:endParaRPr>
          </a:p>
          <a:p>
            <a:pPr lvl="5">
              <a:buClr>
                <a:srgbClr val="492D23"/>
              </a:buClr>
              <a:buSzPts val="1600"/>
            </a:pPr>
            <a:r>
              <a:rPr lang="en-US" dirty="0">
                <a:solidFill>
                  <a:srgbClr val="492D23"/>
                </a:solidFill>
                <a:latin typeface="Titillium Web"/>
                <a:sym typeface="Titillium Web"/>
              </a:rPr>
              <a:t>       ID-2020200000008</a:t>
            </a:r>
          </a:p>
          <a:p>
            <a:pPr lvl="8">
              <a:buClr>
                <a:srgbClr val="492D23"/>
              </a:buClr>
              <a:buSzPts val="1600"/>
            </a:pPr>
            <a:r>
              <a:rPr lang="en-US" dirty="0">
                <a:solidFill>
                  <a:srgbClr val="492D23"/>
                </a:solidFill>
                <a:latin typeface="Titillium Web"/>
                <a:sym typeface="Titillium Web"/>
              </a:rPr>
              <a:t>       Responsibility: Project Design, Frontend</a:t>
            </a:r>
          </a:p>
          <a:p>
            <a:pPr lvl="8">
              <a:buClr>
                <a:srgbClr val="492D23"/>
              </a:buClr>
              <a:buSzPts val="1600"/>
            </a:pPr>
            <a:r>
              <a:rPr lang="en-US" dirty="0">
                <a:solidFill>
                  <a:srgbClr val="492D23"/>
                </a:solidFill>
                <a:latin typeface="Titillium Web"/>
                <a:sym typeface="Titillium Web"/>
              </a:rPr>
              <a:t>       Backend and Power-point</a:t>
            </a:r>
          </a:p>
          <a:p>
            <a:pPr lvl="8">
              <a:buClr>
                <a:srgbClr val="492D23"/>
              </a:buClr>
              <a:buSzPts val="1600"/>
            </a:pPr>
            <a:r>
              <a:rPr lang="en-US" sz="1600" dirty="0">
                <a:solidFill>
                  <a:srgbClr val="492D23"/>
                </a:solidFill>
                <a:latin typeface="Titillium Web"/>
                <a:sym typeface="Titillium Web"/>
              </a:rPr>
              <a:t>      </a:t>
            </a:r>
          </a:p>
        </p:txBody>
      </p:sp>
      <p:sp>
        <p:nvSpPr>
          <p:cNvPr id="3" name="Rectangle 2">
            <a:extLst>
              <a:ext uri="{FF2B5EF4-FFF2-40B4-BE49-F238E27FC236}">
                <a16:creationId xmlns:a16="http://schemas.microsoft.com/office/drawing/2014/main" id="{9DB1B6B2-8FC9-41B3-873A-25E01034DF3C}"/>
              </a:ext>
            </a:extLst>
          </p:cNvPr>
          <p:cNvSpPr/>
          <p:nvPr/>
        </p:nvSpPr>
        <p:spPr>
          <a:xfrm>
            <a:off x="5365899" y="2083419"/>
            <a:ext cx="3473302" cy="1708160"/>
          </a:xfrm>
          <a:prstGeom prst="rect">
            <a:avLst/>
          </a:prstGeom>
        </p:spPr>
        <p:txBody>
          <a:bodyPr wrap="square">
            <a:spAutoFit/>
          </a:bodyPr>
          <a:lstStyle/>
          <a:p>
            <a:pPr marL="285750" lvl="0" indent="-285750">
              <a:buClr>
                <a:srgbClr val="492D23"/>
              </a:buClr>
              <a:buSzPts val="1600"/>
              <a:buFont typeface="Arial" panose="020B0604020202020204" pitchFamily="34" charset="0"/>
              <a:buChar char="•"/>
            </a:pPr>
            <a:r>
              <a:rPr lang="en-US" dirty="0" err="1">
                <a:solidFill>
                  <a:srgbClr val="492D23"/>
                </a:solidFill>
                <a:latin typeface="Titillium Web"/>
                <a:sym typeface="Titillium Web"/>
              </a:rPr>
              <a:t>Nafiul</a:t>
            </a:r>
            <a:r>
              <a:rPr lang="en-US" dirty="0">
                <a:solidFill>
                  <a:srgbClr val="492D23"/>
                </a:solidFill>
                <a:latin typeface="Titillium Web"/>
                <a:sym typeface="Titillium Web"/>
              </a:rPr>
              <a:t> Aziz </a:t>
            </a:r>
            <a:r>
              <a:rPr lang="en-US" dirty="0" err="1">
                <a:solidFill>
                  <a:srgbClr val="492D23"/>
                </a:solidFill>
                <a:latin typeface="Titillium Web"/>
                <a:sym typeface="Titillium Web"/>
              </a:rPr>
              <a:t>Ifty</a:t>
            </a:r>
            <a:endParaRPr lang="en-US" dirty="0">
              <a:solidFill>
                <a:srgbClr val="492D23"/>
              </a:solidFill>
              <a:latin typeface="Titillium Web"/>
              <a:sym typeface="Titillium Web"/>
            </a:endParaRPr>
          </a:p>
          <a:p>
            <a:pPr lvl="5">
              <a:buClr>
                <a:srgbClr val="492D23"/>
              </a:buClr>
              <a:buSzPts val="1600"/>
            </a:pPr>
            <a:r>
              <a:rPr lang="en-US" dirty="0">
                <a:solidFill>
                  <a:srgbClr val="492D23"/>
                </a:solidFill>
                <a:latin typeface="Titillium Web"/>
                <a:sym typeface="Titillium Web"/>
              </a:rPr>
              <a:t>ID-2020200000009</a:t>
            </a:r>
          </a:p>
          <a:p>
            <a:pPr lvl="5">
              <a:buClr>
                <a:srgbClr val="492D23"/>
              </a:buClr>
              <a:buSzPts val="1600"/>
            </a:pPr>
            <a:r>
              <a:rPr lang="en-US" dirty="0">
                <a:solidFill>
                  <a:srgbClr val="492D23"/>
                </a:solidFill>
                <a:latin typeface="Titillium Web"/>
                <a:sym typeface="Titillium Web"/>
              </a:rPr>
              <a:t>Responsibility: Frontend, Backend, Database Connection and Tech Lead</a:t>
            </a:r>
          </a:p>
          <a:p>
            <a:pPr marL="285750" lvl="0" indent="-285750">
              <a:lnSpc>
                <a:spcPct val="150000"/>
              </a:lnSpc>
              <a:buClr>
                <a:srgbClr val="492D23"/>
              </a:buClr>
              <a:buSzPts val="1600"/>
              <a:buFont typeface="Arial" panose="020B0604020202020204" pitchFamily="34" charset="0"/>
              <a:buChar char="•"/>
            </a:pPr>
            <a:r>
              <a:rPr lang="en-US" dirty="0" err="1">
                <a:solidFill>
                  <a:srgbClr val="492D23"/>
                </a:solidFill>
                <a:latin typeface="Titillium Web"/>
                <a:sym typeface="Titillium Web"/>
              </a:rPr>
              <a:t>Jannatul</a:t>
            </a:r>
            <a:r>
              <a:rPr lang="en-US" dirty="0">
                <a:solidFill>
                  <a:srgbClr val="492D23"/>
                </a:solidFill>
                <a:latin typeface="Titillium Web"/>
                <a:sym typeface="Titillium Web"/>
              </a:rPr>
              <a:t> </a:t>
            </a:r>
            <a:r>
              <a:rPr lang="en-US" dirty="0" err="1">
                <a:solidFill>
                  <a:srgbClr val="492D23"/>
                </a:solidFill>
                <a:latin typeface="Titillium Web"/>
                <a:sym typeface="Titillium Web"/>
              </a:rPr>
              <a:t>Alam</a:t>
            </a:r>
            <a:endParaRPr lang="en-US" dirty="0">
              <a:solidFill>
                <a:srgbClr val="492D23"/>
              </a:solidFill>
              <a:latin typeface="Titillium Web"/>
              <a:sym typeface="Titillium Web"/>
            </a:endParaRPr>
          </a:p>
          <a:p>
            <a:pPr lvl="5">
              <a:buClr>
                <a:srgbClr val="492D23"/>
              </a:buClr>
              <a:buSzPts val="1600"/>
            </a:pPr>
            <a:r>
              <a:rPr lang="en-US" dirty="0">
                <a:solidFill>
                  <a:srgbClr val="492D23"/>
                </a:solidFill>
                <a:latin typeface="Titillium Web"/>
                <a:sym typeface="Titillium Web"/>
              </a:rPr>
              <a:t>ID-2018000000120</a:t>
            </a:r>
          </a:p>
          <a:p>
            <a:pPr lvl="5">
              <a:buClr>
                <a:srgbClr val="492D23"/>
              </a:buClr>
              <a:buSzPts val="1600"/>
            </a:pPr>
            <a:r>
              <a:rPr lang="en-US" dirty="0">
                <a:solidFill>
                  <a:srgbClr val="492D23"/>
                </a:solidFill>
                <a:latin typeface="Titillium Web"/>
                <a:sym typeface="Titillium Web"/>
              </a:rPr>
              <a:t>Responsibility: Frontend and Backend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49"/>
          <p:cNvSpPr txBox="1">
            <a:spLocks noGrp="1"/>
          </p:cNvSpPr>
          <p:nvPr>
            <p:ph type="title"/>
          </p:nvPr>
        </p:nvSpPr>
        <p:spPr>
          <a:xfrm>
            <a:off x="1767728" y="1590744"/>
            <a:ext cx="5387814" cy="9882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Any Questions?</a:t>
            </a:r>
            <a:endParaRPr dirty="0"/>
          </a:p>
        </p:txBody>
      </p:sp>
      <p:pic>
        <p:nvPicPr>
          <p:cNvPr id="3" name="Picture 2">
            <a:extLst>
              <a:ext uri="{FF2B5EF4-FFF2-40B4-BE49-F238E27FC236}">
                <a16:creationId xmlns:a16="http://schemas.microsoft.com/office/drawing/2014/main" id="{03B37A51-D9CF-4C42-96A8-FBE23220F261}"/>
              </a:ext>
            </a:extLst>
          </p:cNvPr>
          <p:cNvPicPr>
            <a:picLocks noChangeAspect="1"/>
          </p:cNvPicPr>
          <p:nvPr/>
        </p:nvPicPr>
        <p:blipFill>
          <a:blip r:embed="rId3"/>
          <a:stretch>
            <a:fillRect/>
          </a:stretch>
        </p:blipFill>
        <p:spPr>
          <a:xfrm>
            <a:off x="-293007" y="2387599"/>
            <a:ext cx="2982686" cy="2982686"/>
          </a:xfrm>
          <a:prstGeom prst="rect">
            <a:avLst/>
          </a:prstGeom>
        </p:spPr>
      </p:pic>
      <p:sp>
        <p:nvSpPr>
          <p:cNvPr id="4" name="Rectangle 3">
            <a:extLst>
              <a:ext uri="{FF2B5EF4-FFF2-40B4-BE49-F238E27FC236}">
                <a16:creationId xmlns:a16="http://schemas.microsoft.com/office/drawing/2014/main" id="{95F27FF2-7BD8-4953-8887-6624F58743E4}"/>
              </a:ext>
            </a:extLst>
          </p:cNvPr>
          <p:cNvSpPr/>
          <p:nvPr/>
        </p:nvSpPr>
        <p:spPr>
          <a:xfrm>
            <a:off x="5262486" y="4193936"/>
            <a:ext cx="2785685" cy="707886"/>
          </a:xfrm>
          <a:prstGeom prst="rect">
            <a:avLst/>
          </a:prstGeom>
        </p:spPr>
        <p:txBody>
          <a:bodyPr wrap="square">
            <a:spAutoFit/>
          </a:bodyPr>
          <a:lstStyle/>
          <a:p>
            <a:r>
              <a:rPr lang="en-US" sz="4000" dirty="0">
                <a:solidFill>
                  <a:schemeClr val="bg2">
                    <a:lumMod val="60000"/>
                    <a:lumOff val="40000"/>
                  </a:schemeClr>
                </a:solidFill>
                <a:latin typeface="Titillium Web Black"/>
                <a:sym typeface="Titillium Web Black"/>
              </a:rPr>
              <a:t>Thank You</a:t>
            </a:r>
            <a:endParaRPr lang="en-US" sz="1800" dirty="0">
              <a:solidFill>
                <a:schemeClr val="bg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1"/>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571" name="Google Shape;1571;p41"/>
          <p:cNvSpPr txBox="1">
            <a:spLocks noGrp="1"/>
          </p:cNvSpPr>
          <p:nvPr>
            <p:ph type="subTitle" idx="3"/>
          </p:nvPr>
        </p:nvSpPr>
        <p:spPr>
          <a:xfrm>
            <a:off x="935250" y="2048600"/>
            <a:ext cx="3541705" cy="5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1572" name="Google Shape;1572;p41"/>
          <p:cNvSpPr txBox="1">
            <a:spLocks noGrp="1"/>
          </p:cNvSpPr>
          <p:nvPr>
            <p:ph type="subTitle" idx="1"/>
          </p:nvPr>
        </p:nvSpPr>
        <p:spPr>
          <a:xfrm>
            <a:off x="4625300" y="2214750"/>
            <a:ext cx="371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Objectives</a:t>
            </a:r>
            <a:endParaRPr dirty="0"/>
          </a:p>
        </p:txBody>
      </p:sp>
      <p:sp>
        <p:nvSpPr>
          <p:cNvPr id="1575" name="Google Shape;1575;p41"/>
          <p:cNvSpPr txBox="1">
            <a:spLocks noGrp="1"/>
          </p:cNvSpPr>
          <p:nvPr>
            <p:ph type="subTitle" idx="5"/>
          </p:nvPr>
        </p:nvSpPr>
        <p:spPr>
          <a:xfrm>
            <a:off x="4625134" y="3950200"/>
            <a:ext cx="371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a:t>
            </a:r>
            <a:r>
              <a:rPr lang="en-US" dirty="0"/>
              <a:t>m Modules</a:t>
            </a:r>
            <a:endParaRPr dirty="0"/>
          </a:p>
        </p:txBody>
      </p:sp>
      <p:sp>
        <p:nvSpPr>
          <p:cNvPr id="1577" name="Google Shape;1577;p41"/>
          <p:cNvSpPr txBox="1">
            <a:spLocks noGrp="1"/>
          </p:cNvSpPr>
          <p:nvPr>
            <p:ph type="subTitle" idx="7"/>
          </p:nvPr>
        </p:nvSpPr>
        <p:spPr>
          <a:xfrm>
            <a:off x="802775" y="3950200"/>
            <a:ext cx="371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Features</a:t>
            </a:r>
            <a:endParaRPr dirty="0"/>
          </a:p>
        </p:txBody>
      </p:sp>
      <p:sp>
        <p:nvSpPr>
          <p:cNvPr id="1579" name="Google Shape;1579;p41"/>
          <p:cNvSpPr txBox="1">
            <a:spLocks noGrp="1"/>
          </p:cNvSpPr>
          <p:nvPr>
            <p:ph type="title" idx="9"/>
          </p:nvPr>
        </p:nvSpPr>
        <p:spPr>
          <a:xfrm>
            <a:off x="2141225" y="139242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80" name="Google Shape;1580;p41"/>
          <p:cNvSpPr txBox="1">
            <a:spLocks noGrp="1"/>
          </p:cNvSpPr>
          <p:nvPr>
            <p:ph type="title" idx="13"/>
          </p:nvPr>
        </p:nvSpPr>
        <p:spPr>
          <a:xfrm>
            <a:off x="5963584" y="139242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581" name="Google Shape;1581;p41"/>
          <p:cNvSpPr txBox="1">
            <a:spLocks noGrp="1"/>
          </p:cNvSpPr>
          <p:nvPr>
            <p:ph type="title" idx="14"/>
          </p:nvPr>
        </p:nvSpPr>
        <p:spPr>
          <a:xfrm>
            <a:off x="2141225" y="309490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82" name="Google Shape;1582;p41"/>
          <p:cNvSpPr txBox="1">
            <a:spLocks noGrp="1"/>
          </p:cNvSpPr>
          <p:nvPr>
            <p:ph type="title" idx="15"/>
          </p:nvPr>
        </p:nvSpPr>
        <p:spPr>
          <a:xfrm>
            <a:off x="5963584" y="3094911"/>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1"/>
          <p:cNvSpPr txBox="1">
            <a:spLocks noGrp="1"/>
          </p:cNvSpPr>
          <p:nvPr>
            <p:ph type="title"/>
          </p:nvPr>
        </p:nvSpPr>
        <p:spPr>
          <a:xfrm>
            <a:off x="621100" y="368825"/>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571" name="Google Shape;1571;p41"/>
          <p:cNvSpPr txBox="1">
            <a:spLocks noGrp="1"/>
          </p:cNvSpPr>
          <p:nvPr>
            <p:ph type="subTitle" idx="3"/>
          </p:nvPr>
        </p:nvSpPr>
        <p:spPr>
          <a:xfrm>
            <a:off x="4799694" y="1904447"/>
            <a:ext cx="3541705" cy="684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User Interface</a:t>
            </a:r>
            <a:endParaRPr dirty="0"/>
          </a:p>
        </p:txBody>
      </p:sp>
      <p:sp>
        <p:nvSpPr>
          <p:cNvPr id="1572" name="Google Shape;1572;p41"/>
          <p:cNvSpPr txBox="1">
            <a:spLocks noGrp="1"/>
          </p:cNvSpPr>
          <p:nvPr>
            <p:ph type="subTitle" idx="1"/>
          </p:nvPr>
        </p:nvSpPr>
        <p:spPr>
          <a:xfrm>
            <a:off x="802774" y="3934037"/>
            <a:ext cx="371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Technology Stack</a:t>
            </a:r>
            <a:endParaRPr dirty="0"/>
          </a:p>
        </p:txBody>
      </p:sp>
      <p:sp>
        <p:nvSpPr>
          <p:cNvPr id="1577" name="Google Shape;1577;p41"/>
          <p:cNvSpPr txBox="1">
            <a:spLocks noGrp="1"/>
          </p:cNvSpPr>
          <p:nvPr>
            <p:ph type="subTitle" idx="7"/>
          </p:nvPr>
        </p:nvSpPr>
        <p:spPr>
          <a:xfrm>
            <a:off x="4712497" y="3934037"/>
            <a:ext cx="371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t>
            </a:r>
            <a:r>
              <a:rPr lang="en-US" dirty="0" err="1"/>
              <a:t>ase</a:t>
            </a:r>
            <a:r>
              <a:rPr lang="en-US" dirty="0"/>
              <a:t> Structure</a:t>
            </a:r>
            <a:endParaRPr dirty="0"/>
          </a:p>
        </p:txBody>
      </p:sp>
      <p:sp>
        <p:nvSpPr>
          <p:cNvPr id="1579" name="Google Shape;1579;p41"/>
          <p:cNvSpPr txBox="1">
            <a:spLocks noGrp="1"/>
          </p:cNvSpPr>
          <p:nvPr>
            <p:ph type="title" idx="9"/>
          </p:nvPr>
        </p:nvSpPr>
        <p:spPr>
          <a:xfrm>
            <a:off x="2141225" y="139242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580" name="Google Shape;1580;p41"/>
          <p:cNvSpPr txBox="1">
            <a:spLocks noGrp="1"/>
          </p:cNvSpPr>
          <p:nvPr>
            <p:ph type="title" idx="13"/>
          </p:nvPr>
        </p:nvSpPr>
        <p:spPr>
          <a:xfrm>
            <a:off x="5963584" y="139242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581" name="Google Shape;1581;p41"/>
          <p:cNvSpPr txBox="1">
            <a:spLocks noGrp="1"/>
          </p:cNvSpPr>
          <p:nvPr>
            <p:ph type="title" idx="14"/>
          </p:nvPr>
        </p:nvSpPr>
        <p:spPr>
          <a:xfrm>
            <a:off x="6050947" y="3291884"/>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6" name="Rectangle 5">
            <a:extLst>
              <a:ext uri="{FF2B5EF4-FFF2-40B4-BE49-F238E27FC236}">
                <a16:creationId xmlns:a16="http://schemas.microsoft.com/office/drawing/2014/main" id="{047D1841-DA97-44A4-8932-5F0FFA5B7294}"/>
              </a:ext>
            </a:extLst>
          </p:cNvPr>
          <p:cNvSpPr/>
          <p:nvPr/>
        </p:nvSpPr>
        <p:spPr>
          <a:xfrm>
            <a:off x="2300790" y="3159647"/>
            <a:ext cx="720069" cy="677108"/>
          </a:xfrm>
          <a:prstGeom prst="rect">
            <a:avLst/>
          </a:prstGeom>
        </p:spPr>
        <p:txBody>
          <a:bodyPr wrap="none">
            <a:spAutoFit/>
          </a:bodyPr>
          <a:lstStyle/>
          <a:p>
            <a:pPr lvl="0" algn="ctr">
              <a:buClr>
                <a:srgbClr val="A51B33"/>
              </a:buClr>
              <a:buSzPts val="4000"/>
            </a:pPr>
            <a:r>
              <a:rPr lang="en" sz="3800" dirty="0">
                <a:solidFill>
                  <a:srgbClr val="D8A882"/>
                </a:solidFill>
                <a:latin typeface="Titillium Web Black"/>
                <a:sym typeface="Titillium Web Black"/>
              </a:rPr>
              <a:t>07</a:t>
            </a:r>
          </a:p>
        </p:txBody>
      </p:sp>
      <p:sp>
        <p:nvSpPr>
          <p:cNvPr id="7" name="Rectangle 6">
            <a:extLst>
              <a:ext uri="{FF2B5EF4-FFF2-40B4-BE49-F238E27FC236}">
                <a16:creationId xmlns:a16="http://schemas.microsoft.com/office/drawing/2014/main" id="{C437A7AA-87E5-4A0A-9027-11B1780AF574}"/>
              </a:ext>
            </a:extLst>
          </p:cNvPr>
          <p:cNvSpPr/>
          <p:nvPr/>
        </p:nvSpPr>
        <p:spPr>
          <a:xfrm>
            <a:off x="1439977" y="2015628"/>
            <a:ext cx="2441694" cy="461665"/>
          </a:xfrm>
          <a:prstGeom prst="rect">
            <a:avLst/>
          </a:prstGeom>
        </p:spPr>
        <p:txBody>
          <a:bodyPr wrap="none">
            <a:spAutoFit/>
          </a:bodyPr>
          <a:lstStyle/>
          <a:p>
            <a:pPr lvl="0" algn="ctr">
              <a:buClr>
                <a:srgbClr val="A51B33"/>
              </a:buClr>
              <a:buSzPts val="2100"/>
            </a:pPr>
            <a:r>
              <a:rPr lang="en-US" sz="2400" b="1" dirty="0">
                <a:solidFill>
                  <a:srgbClr val="A51B33"/>
                </a:solidFill>
                <a:latin typeface="Titillium Web"/>
                <a:sym typeface="Titillium Web"/>
              </a:rPr>
              <a:t>Project Timeline</a:t>
            </a:r>
          </a:p>
        </p:txBody>
      </p:sp>
    </p:spTree>
    <p:extLst>
      <p:ext uri="{BB962C8B-B14F-4D97-AF65-F5344CB8AC3E}">
        <p14:creationId xmlns:p14="http://schemas.microsoft.com/office/powerpoint/2010/main" val="135211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43"/>
          <p:cNvSpPr txBox="1">
            <a:spLocks noGrp="1"/>
          </p:cNvSpPr>
          <p:nvPr>
            <p:ph type="title"/>
          </p:nvPr>
        </p:nvSpPr>
        <p:spPr>
          <a:xfrm>
            <a:off x="1505081" y="2683000"/>
            <a:ext cx="613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1594" name="Google Shape;1594;p43"/>
          <p:cNvSpPr txBox="1">
            <a:spLocks noGrp="1"/>
          </p:cNvSpPr>
          <p:nvPr>
            <p:ph type="subTitle" idx="1"/>
          </p:nvPr>
        </p:nvSpPr>
        <p:spPr>
          <a:xfrm>
            <a:off x="1505050" y="3525324"/>
            <a:ext cx="6370982" cy="841799"/>
          </a:xfrm>
          <a:prstGeom prst="rect">
            <a:avLst/>
          </a:prstGeom>
        </p:spPr>
        <p:txBody>
          <a:bodyPr spcFirstLastPara="1" wrap="square" lIns="91425" tIns="91425" rIns="91425" bIns="91425" anchor="ctr" anchorCtr="0">
            <a:noAutofit/>
          </a:bodyPr>
          <a:lstStyle/>
          <a:p>
            <a:pPr marL="0" lvl="0" indent="0"/>
            <a:r>
              <a:rPr lang="en-US" dirty="0"/>
              <a:t>An inventory management system is a combination of hardware and software technology, which tracks and manages product inventory, product sales and other production processes.</a:t>
            </a:r>
            <a:endParaRPr dirty="0"/>
          </a:p>
        </p:txBody>
      </p:sp>
      <p:sp>
        <p:nvSpPr>
          <p:cNvPr id="1595" name="Google Shape;1595;p43"/>
          <p:cNvSpPr txBox="1">
            <a:spLocks noGrp="1"/>
          </p:cNvSpPr>
          <p:nvPr>
            <p:ph type="title" idx="2"/>
          </p:nvPr>
        </p:nvSpPr>
        <p:spPr>
          <a:xfrm>
            <a:off x="3541600" y="1354775"/>
            <a:ext cx="2060700" cy="13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42"/>
          <p:cNvSpPr txBox="1">
            <a:spLocks noGrp="1"/>
          </p:cNvSpPr>
          <p:nvPr>
            <p:ph type="title"/>
          </p:nvPr>
        </p:nvSpPr>
        <p:spPr>
          <a:xfrm>
            <a:off x="1659884" y="1419571"/>
            <a:ext cx="6228340" cy="1499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Why do we need the Inventory Management System in the market?</a:t>
            </a:r>
            <a:endParaRPr dirty="0"/>
          </a:p>
        </p:txBody>
      </p:sp>
      <p:sp>
        <p:nvSpPr>
          <p:cNvPr id="2" name="Rectangle 1">
            <a:extLst>
              <a:ext uri="{FF2B5EF4-FFF2-40B4-BE49-F238E27FC236}">
                <a16:creationId xmlns:a16="http://schemas.microsoft.com/office/drawing/2014/main" id="{89093131-357E-40D6-AE18-02DDBFDA7A4E}"/>
              </a:ext>
            </a:extLst>
          </p:cNvPr>
          <p:cNvSpPr/>
          <p:nvPr/>
        </p:nvSpPr>
        <p:spPr>
          <a:xfrm>
            <a:off x="2161918" y="2789045"/>
            <a:ext cx="5224272" cy="1323439"/>
          </a:xfrm>
          <a:prstGeom prst="rect">
            <a:avLst/>
          </a:prstGeom>
        </p:spPr>
        <p:txBody>
          <a:bodyPr wrap="square">
            <a:spAutoFit/>
          </a:bodyPr>
          <a:lstStyle/>
          <a:p>
            <a:pPr lvl="0" algn="ctr">
              <a:buClr>
                <a:srgbClr val="492D23"/>
              </a:buClr>
              <a:buSzPts val="1600"/>
            </a:pPr>
            <a:r>
              <a:rPr lang="en-US" sz="1600" dirty="0">
                <a:solidFill>
                  <a:srgbClr val="492D23"/>
                </a:solidFill>
                <a:latin typeface="Titillium Web"/>
                <a:sym typeface="Titillium Web"/>
              </a:rPr>
              <a:t> Inventory management impacts production, warehouse costs, and order fulfillment. Having effective inventory management helps contain costs and ensure businesses have the correct amount of stock. It also cuts down on excess inventory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43"/>
          <p:cNvSpPr txBox="1">
            <a:spLocks noGrp="1"/>
          </p:cNvSpPr>
          <p:nvPr>
            <p:ph type="title"/>
          </p:nvPr>
        </p:nvSpPr>
        <p:spPr>
          <a:xfrm>
            <a:off x="-585989" y="1329321"/>
            <a:ext cx="613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Objectives</a:t>
            </a:r>
            <a:endParaRPr sz="3600" dirty="0"/>
          </a:p>
        </p:txBody>
      </p:sp>
      <p:sp>
        <p:nvSpPr>
          <p:cNvPr id="1594" name="Google Shape;1594;p43"/>
          <p:cNvSpPr txBox="1">
            <a:spLocks noGrp="1"/>
          </p:cNvSpPr>
          <p:nvPr>
            <p:ph type="subTitle" idx="1"/>
          </p:nvPr>
        </p:nvSpPr>
        <p:spPr>
          <a:xfrm>
            <a:off x="1444027" y="2171121"/>
            <a:ext cx="3867716" cy="2087787"/>
          </a:xfrm>
          <a:prstGeom prst="rect">
            <a:avLst/>
          </a:prstGeom>
        </p:spPr>
        <p:txBody>
          <a:bodyPr spcFirstLastPara="1" wrap="square" lIns="91425" tIns="91425" rIns="91425" bIns="91425" anchor="ctr" anchorCtr="0">
            <a:noAutofit/>
          </a:bodyPr>
          <a:lstStyle/>
          <a:p>
            <a:pPr marL="285750" lvl="0" indent="-285750" algn="l">
              <a:lnSpc>
                <a:spcPct val="150000"/>
              </a:lnSpc>
              <a:buFont typeface="Wingdings" panose="05000000000000000000" pitchFamily="2" charset="2"/>
              <a:buChar char="q"/>
            </a:pPr>
            <a:r>
              <a:rPr lang="en-US" sz="1800" dirty="0"/>
              <a:t>Managing Warehouse</a:t>
            </a:r>
          </a:p>
          <a:p>
            <a:pPr marL="285750" lvl="0" indent="-285750" algn="l">
              <a:lnSpc>
                <a:spcPct val="150000"/>
              </a:lnSpc>
              <a:buFont typeface="Wingdings" panose="05000000000000000000" pitchFamily="2" charset="2"/>
              <a:buChar char="q"/>
            </a:pPr>
            <a:r>
              <a:rPr lang="en-US" sz="1800" dirty="0"/>
              <a:t>Improve Order Fulfillment</a:t>
            </a:r>
          </a:p>
          <a:p>
            <a:pPr marL="285750" lvl="0" indent="-285750" algn="l">
              <a:lnSpc>
                <a:spcPct val="150000"/>
              </a:lnSpc>
              <a:buFont typeface="Wingdings" panose="05000000000000000000" pitchFamily="2" charset="2"/>
              <a:buChar char="q"/>
            </a:pPr>
            <a:r>
              <a:rPr lang="en-US" sz="1800" dirty="0"/>
              <a:t>Increase Accuracy and Visibility</a:t>
            </a:r>
          </a:p>
          <a:p>
            <a:pPr marL="342900" lvl="0" indent="-342900" algn="l">
              <a:lnSpc>
                <a:spcPct val="150000"/>
              </a:lnSpc>
              <a:buFont typeface="Wingdings" panose="05000000000000000000" pitchFamily="2" charset="2"/>
              <a:buChar char="q"/>
            </a:pPr>
            <a:r>
              <a:rPr lang="en-US" sz="1800" dirty="0"/>
              <a:t>Cost Reduction</a:t>
            </a:r>
          </a:p>
          <a:p>
            <a:pPr marL="285750" lvl="0" indent="-285750" algn="l">
              <a:lnSpc>
                <a:spcPct val="150000"/>
              </a:lnSpc>
              <a:buFont typeface="Wingdings" panose="05000000000000000000" pitchFamily="2" charset="2"/>
              <a:buChar char="q"/>
            </a:pPr>
            <a:r>
              <a:rPr lang="en-US" sz="1800" dirty="0"/>
              <a:t>Enhance Reporting and Analytics</a:t>
            </a:r>
            <a:endParaRPr sz="1800" dirty="0"/>
          </a:p>
        </p:txBody>
      </p:sp>
      <p:sp>
        <p:nvSpPr>
          <p:cNvPr id="1595" name="Google Shape;1595;p43"/>
          <p:cNvSpPr txBox="1">
            <a:spLocks noGrp="1"/>
          </p:cNvSpPr>
          <p:nvPr>
            <p:ph type="title" idx="2"/>
          </p:nvPr>
        </p:nvSpPr>
        <p:spPr>
          <a:xfrm>
            <a:off x="408540" y="660113"/>
            <a:ext cx="1640000" cy="6087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02</a:t>
            </a:r>
            <a:endParaRPr sz="6600" dirty="0"/>
          </a:p>
        </p:txBody>
      </p:sp>
    </p:spTree>
    <p:extLst>
      <p:ext uri="{BB962C8B-B14F-4D97-AF65-F5344CB8AC3E}">
        <p14:creationId xmlns:p14="http://schemas.microsoft.com/office/powerpoint/2010/main" val="216934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4"/>
          <p:cNvSpPr txBox="1">
            <a:spLocks noGrp="1"/>
          </p:cNvSpPr>
          <p:nvPr>
            <p:ph type="title"/>
          </p:nvPr>
        </p:nvSpPr>
        <p:spPr>
          <a:xfrm>
            <a:off x="887369" y="129081"/>
            <a:ext cx="7368911"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The Problem </a:t>
            </a:r>
            <a:r>
              <a:rPr lang="en" sz="2800" dirty="0"/>
              <a:t>Inventory M</a:t>
            </a:r>
            <a:r>
              <a:rPr lang="en-US" sz="2800" dirty="0" err="1"/>
              <a:t>anagement</a:t>
            </a:r>
            <a:r>
              <a:rPr lang="en-US" sz="2800" dirty="0"/>
              <a:t> System aims to solve</a:t>
            </a:r>
            <a:endParaRPr sz="2800" dirty="0"/>
          </a:p>
        </p:txBody>
      </p:sp>
      <p:sp>
        <p:nvSpPr>
          <p:cNvPr id="1601" name="Google Shape;1601;p44"/>
          <p:cNvSpPr txBox="1">
            <a:spLocks noGrp="1"/>
          </p:cNvSpPr>
          <p:nvPr>
            <p:ph type="subTitle" idx="1"/>
          </p:nvPr>
        </p:nvSpPr>
        <p:spPr>
          <a:xfrm>
            <a:off x="1441655" y="1430760"/>
            <a:ext cx="2776197" cy="239506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b="1" dirty="0">
                <a:solidFill>
                  <a:schemeClr val="tx1">
                    <a:lumMod val="75000"/>
                  </a:schemeClr>
                </a:solidFill>
              </a:rPr>
              <a:t>Problem:</a:t>
            </a:r>
          </a:p>
          <a:p>
            <a:pPr marL="285750" lvl="0" indent="-285750" algn="l" rtl="0">
              <a:spcBef>
                <a:spcPts val="0"/>
              </a:spcBef>
              <a:spcAft>
                <a:spcPts val="0"/>
              </a:spcAft>
              <a:buFont typeface="Arial" panose="020B0604020202020204" pitchFamily="34" charset="0"/>
              <a:buChar char="•"/>
            </a:pPr>
            <a:r>
              <a:rPr lang="en-US" dirty="0"/>
              <a:t>Inaccurate Inventory Data</a:t>
            </a:r>
          </a:p>
          <a:p>
            <a:pPr marL="285750" lvl="0" indent="-285750" algn="l" rtl="0">
              <a:spcBef>
                <a:spcPts val="0"/>
              </a:spcBef>
              <a:spcAft>
                <a:spcPts val="0"/>
              </a:spcAft>
              <a:buFont typeface="Arial" panose="020B0604020202020204" pitchFamily="34" charset="0"/>
              <a:buChar char="•"/>
            </a:pPr>
            <a:r>
              <a:rPr lang="en-US" dirty="0"/>
              <a:t>Stockouts</a:t>
            </a:r>
          </a:p>
          <a:p>
            <a:pPr marL="285750" lvl="0" indent="-285750" algn="l" rtl="0">
              <a:spcBef>
                <a:spcPts val="0"/>
              </a:spcBef>
              <a:spcAft>
                <a:spcPts val="0"/>
              </a:spcAft>
              <a:buFont typeface="Arial" panose="020B0604020202020204" pitchFamily="34" charset="0"/>
              <a:buChar char="•"/>
            </a:pPr>
            <a:r>
              <a:rPr lang="en-US" dirty="0"/>
              <a:t>Over Stocking</a:t>
            </a:r>
          </a:p>
          <a:p>
            <a:pPr marL="285750" lvl="0" indent="-285750" algn="l" rtl="0">
              <a:spcBef>
                <a:spcPts val="0"/>
              </a:spcBef>
              <a:spcAft>
                <a:spcPts val="0"/>
              </a:spcAft>
              <a:buFont typeface="Arial" panose="020B0604020202020204" pitchFamily="34" charset="0"/>
              <a:buChar char="•"/>
            </a:pPr>
            <a:r>
              <a:rPr lang="en-US" dirty="0"/>
              <a:t>Order Processing Delays</a:t>
            </a:r>
            <a:endParaRPr dirty="0"/>
          </a:p>
        </p:txBody>
      </p:sp>
      <p:sp>
        <p:nvSpPr>
          <p:cNvPr id="2" name="Rectangle 1">
            <a:extLst>
              <a:ext uri="{FF2B5EF4-FFF2-40B4-BE49-F238E27FC236}">
                <a16:creationId xmlns:a16="http://schemas.microsoft.com/office/drawing/2014/main" id="{ECB3637A-E22E-4264-A715-FBFDBFE27E88}"/>
              </a:ext>
            </a:extLst>
          </p:cNvPr>
          <p:cNvSpPr/>
          <p:nvPr/>
        </p:nvSpPr>
        <p:spPr>
          <a:xfrm>
            <a:off x="5056777" y="1430760"/>
            <a:ext cx="2776197" cy="3000821"/>
          </a:xfrm>
          <a:prstGeom prst="rect">
            <a:avLst/>
          </a:prstGeom>
        </p:spPr>
        <p:txBody>
          <a:bodyPr wrap="square">
            <a:spAutoFit/>
          </a:bodyPr>
          <a:lstStyle/>
          <a:p>
            <a:pPr lvl="0">
              <a:lnSpc>
                <a:spcPct val="150000"/>
              </a:lnSpc>
              <a:buClr>
                <a:srgbClr val="492D23"/>
              </a:buClr>
              <a:buSzPts val="2100"/>
            </a:pPr>
            <a:r>
              <a:rPr lang="en-US" sz="1800" b="1" dirty="0">
                <a:solidFill>
                  <a:srgbClr val="A51B33">
                    <a:lumMod val="75000"/>
                  </a:srgbClr>
                </a:solidFill>
                <a:latin typeface="Titillium Web"/>
                <a:sym typeface="Titillium Web"/>
              </a:rPr>
              <a:t>Solution:</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Real-time Inventory tracking</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Automated Order Processing</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Forecasting and Demand Planning</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User-Friendly Interface</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Reporting and Analytics</a:t>
            </a:r>
          </a:p>
          <a:p>
            <a:pPr marL="285750" lvl="0" indent="-285750">
              <a:buClr>
                <a:srgbClr val="492D23"/>
              </a:buClr>
              <a:buSzPts val="2100"/>
              <a:buFont typeface="Arial" panose="020B0604020202020204" pitchFamily="34" charset="0"/>
              <a:buChar char="•"/>
            </a:pPr>
            <a:r>
              <a:rPr lang="en-US" sz="1800" dirty="0">
                <a:solidFill>
                  <a:srgbClr val="492D23"/>
                </a:solidFill>
                <a:latin typeface="Titillium Web"/>
                <a:sym typeface="Titillium Web"/>
              </a:rPr>
              <a:t>Mobile Accessibility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43"/>
          <p:cNvSpPr txBox="1">
            <a:spLocks noGrp="1"/>
          </p:cNvSpPr>
          <p:nvPr>
            <p:ph type="title"/>
          </p:nvPr>
        </p:nvSpPr>
        <p:spPr>
          <a:xfrm>
            <a:off x="224921" y="1197276"/>
            <a:ext cx="613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a:t>
            </a:r>
            <a:r>
              <a:rPr lang="en-US" sz="4400" dirty="0"/>
              <a:t>Features</a:t>
            </a:r>
            <a:endParaRPr dirty="0"/>
          </a:p>
        </p:txBody>
      </p:sp>
      <p:sp>
        <p:nvSpPr>
          <p:cNvPr id="1594" name="Google Shape;1594;p43"/>
          <p:cNvSpPr txBox="1">
            <a:spLocks noGrp="1"/>
          </p:cNvSpPr>
          <p:nvPr>
            <p:ph type="subTitle" idx="1"/>
          </p:nvPr>
        </p:nvSpPr>
        <p:spPr>
          <a:xfrm>
            <a:off x="1853134" y="2073662"/>
            <a:ext cx="6370982" cy="2645664"/>
          </a:xfrm>
          <a:prstGeom prst="rect">
            <a:avLst/>
          </a:prstGeom>
        </p:spPr>
        <p:txBody>
          <a:bodyPr spcFirstLastPara="1" wrap="square" lIns="91425" tIns="91425" rIns="91425" bIns="91425" anchor="ctr" anchorCtr="0">
            <a:noAutofit/>
          </a:bodyPr>
          <a:lstStyle/>
          <a:p>
            <a:pPr marL="285750" lvl="0" indent="-285750" algn="l">
              <a:lnSpc>
                <a:spcPct val="150000"/>
              </a:lnSpc>
              <a:buFont typeface="Wingdings" panose="05000000000000000000" pitchFamily="2" charset="2"/>
              <a:buChar char="Ø"/>
            </a:pPr>
            <a:r>
              <a:rPr lang="en-US" sz="2000" dirty="0"/>
              <a:t>Inventory Tracking</a:t>
            </a:r>
          </a:p>
          <a:p>
            <a:pPr marL="285750" lvl="0" indent="-285750" algn="l">
              <a:lnSpc>
                <a:spcPct val="150000"/>
              </a:lnSpc>
              <a:buFont typeface="Wingdings" panose="05000000000000000000" pitchFamily="2" charset="2"/>
              <a:buChar char="Ø"/>
            </a:pPr>
            <a:r>
              <a:rPr lang="en-US" sz="2000" dirty="0"/>
              <a:t>Order Management</a:t>
            </a:r>
          </a:p>
          <a:p>
            <a:pPr marL="285750" lvl="0" indent="-285750" algn="l">
              <a:lnSpc>
                <a:spcPct val="150000"/>
              </a:lnSpc>
              <a:buFont typeface="Wingdings" panose="05000000000000000000" pitchFamily="2" charset="2"/>
              <a:buChar char="Ø"/>
            </a:pPr>
            <a:r>
              <a:rPr lang="en-US" sz="2000" dirty="0"/>
              <a:t>Product Information</a:t>
            </a:r>
          </a:p>
          <a:p>
            <a:pPr marL="285750" lvl="0" indent="-285750" algn="l">
              <a:lnSpc>
                <a:spcPct val="150000"/>
              </a:lnSpc>
              <a:buFont typeface="Wingdings" panose="05000000000000000000" pitchFamily="2" charset="2"/>
              <a:buChar char="Ø"/>
            </a:pPr>
            <a:r>
              <a:rPr lang="en-US" sz="2000" dirty="0"/>
              <a:t>Supplier and Customer Management </a:t>
            </a:r>
          </a:p>
          <a:p>
            <a:pPr marL="285750" lvl="0" indent="-285750" algn="l">
              <a:lnSpc>
                <a:spcPct val="150000"/>
              </a:lnSpc>
              <a:buFont typeface="Wingdings" panose="05000000000000000000" pitchFamily="2" charset="2"/>
              <a:buChar char="Ø"/>
            </a:pPr>
            <a:r>
              <a:rPr lang="en-US" sz="2000" dirty="0"/>
              <a:t>Reporting and Analytics</a:t>
            </a:r>
          </a:p>
          <a:p>
            <a:pPr marL="285750" lvl="0" indent="-285750" algn="l">
              <a:lnSpc>
                <a:spcPct val="150000"/>
              </a:lnSpc>
              <a:buFont typeface="Wingdings" panose="05000000000000000000" pitchFamily="2" charset="2"/>
              <a:buChar char="Ø"/>
            </a:pPr>
            <a:r>
              <a:rPr lang="en-US" sz="2000" dirty="0"/>
              <a:t>User Access Control</a:t>
            </a:r>
            <a:endParaRPr sz="2000" dirty="0"/>
          </a:p>
        </p:txBody>
      </p:sp>
      <p:sp>
        <p:nvSpPr>
          <p:cNvPr id="1595" name="Google Shape;1595;p43"/>
          <p:cNvSpPr txBox="1">
            <a:spLocks noGrp="1"/>
          </p:cNvSpPr>
          <p:nvPr>
            <p:ph type="title" idx="2"/>
          </p:nvPr>
        </p:nvSpPr>
        <p:spPr>
          <a:xfrm>
            <a:off x="822784" y="355031"/>
            <a:ext cx="2060700" cy="13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03</a:t>
            </a:r>
            <a:endParaRPr sz="6000" dirty="0"/>
          </a:p>
        </p:txBody>
      </p:sp>
    </p:spTree>
    <p:extLst>
      <p:ext uri="{BB962C8B-B14F-4D97-AF65-F5344CB8AC3E}">
        <p14:creationId xmlns:p14="http://schemas.microsoft.com/office/powerpoint/2010/main" val="293630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43"/>
          <p:cNvSpPr txBox="1">
            <a:spLocks noGrp="1"/>
          </p:cNvSpPr>
          <p:nvPr>
            <p:ph type="title"/>
          </p:nvPr>
        </p:nvSpPr>
        <p:spPr>
          <a:xfrm>
            <a:off x="695872" y="1037209"/>
            <a:ext cx="613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System Module</a:t>
            </a:r>
            <a:endParaRPr dirty="0"/>
          </a:p>
        </p:txBody>
      </p:sp>
      <p:sp>
        <p:nvSpPr>
          <p:cNvPr id="1594" name="Google Shape;1594;p43"/>
          <p:cNvSpPr txBox="1">
            <a:spLocks noGrp="1"/>
          </p:cNvSpPr>
          <p:nvPr>
            <p:ph type="subTitle" idx="1"/>
          </p:nvPr>
        </p:nvSpPr>
        <p:spPr>
          <a:xfrm>
            <a:off x="2514889" y="2786209"/>
            <a:ext cx="5167284" cy="1998853"/>
          </a:xfrm>
          <a:prstGeom prst="rect">
            <a:avLst/>
          </a:prstGeom>
        </p:spPr>
        <p:txBody>
          <a:bodyPr spcFirstLastPara="1" wrap="square" lIns="91425" tIns="91425" rIns="91425" bIns="91425" anchor="ctr" anchorCtr="0">
            <a:noAutofit/>
          </a:bodyPr>
          <a:lstStyle/>
          <a:p>
            <a:pPr marL="571500" lvl="0" indent="-571500" algn="l">
              <a:buClr>
                <a:srgbClr val="A51B33"/>
              </a:buClr>
              <a:buSzPts val="4000"/>
              <a:buFont typeface="Arial" panose="020B0604020202020204" pitchFamily="34" charset="0"/>
              <a:buChar char="•"/>
            </a:pPr>
            <a:r>
              <a:rPr lang="en-US" sz="3200" dirty="0">
                <a:solidFill>
                  <a:srgbClr val="D8A882"/>
                </a:solidFill>
                <a:latin typeface="Titillium Web Black"/>
                <a:sym typeface="Titillium Web Black"/>
              </a:rPr>
              <a:t>Dashboard</a:t>
            </a:r>
            <a:endParaRPr lang="en" sz="3200" dirty="0">
              <a:solidFill>
                <a:srgbClr val="D8A882"/>
              </a:solidFill>
              <a:latin typeface="Titillium Web Black"/>
              <a:sym typeface="Titillium Web Black"/>
            </a:endParaRPr>
          </a:p>
          <a:p>
            <a:pPr marL="571500" lvl="0" indent="-571500" algn="l">
              <a:buClr>
                <a:srgbClr val="A51B33"/>
              </a:buClr>
              <a:buSzPts val="4000"/>
              <a:buFont typeface="Arial" panose="020B0604020202020204" pitchFamily="34" charset="0"/>
              <a:buChar char="•"/>
            </a:pPr>
            <a:r>
              <a:rPr lang="en" sz="3200" dirty="0">
                <a:solidFill>
                  <a:srgbClr val="D8A882"/>
                </a:solidFill>
                <a:latin typeface="Titillium Web Black"/>
                <a:sym typeface="Titillium Web Black"/>
              </a:rPr>
              <a:t>Product</a:t>
            </a:r>
          </a:p>
          <a:p>
            <a:pPr marL="571500" lvl="0" indent="-571500" algn="l">
              <a:buClr>
                <a:srgbClr val="A51B33"/>
              </a:buClr>
              <a:buSzPts val="4000"/>
              <a:buFont typeface="Arial" panose="020B0604020202020204" pitchFamily="34" charset="0"/>
              <a:buChar char="•"/>
            </a:pPr>
            <a:r>
              <a:rPr lang="en" sz="3200" dirty="0">
                <a:solidFill>
                  <a:srgbClr val="D8A882"/>
                </a:solidFill>
                <a:latin typeface="Titillium Web Black"/>
                <a:sym typeface="Titillium Web Black"/>
              </a:rPr>
              <a:t>Suppliers</a:t>
            </a:r>
          </a:p>
          <a:p>
            <a:pPr marL="571500" lvl="0" indent="-571500" algn="l">
              <a:buClr>
                <a:srgbClr val="A51B33"/>
              </a:buClr>
              <a:buSzPts val="4000"/>
              <a:buFont typeface="Arial" panose="020B0604020202020204" pitchFamily="34" charset="0"/>
              <a:buChar char="•"/>
            </a:pPr>
            <a:r>
              <a:rPr lang="en" sz="3200" dirty="0">
                <a:solidFill>
                  <a:srgbClr val="D8A882"/>
                </a:solidFill>
                <a:latin typeface="Titillium Web Black"/>
                <a:sym typeface="Titillium Web Black"/>
              </a:rPr>
              <a:t>Stocks</a:t>
            </a:r>
          </a:p>
          <a:p>
            <a:pPr marL="571500" lvl="0" indent="-571500" algn="l">
              <a:buClr>
                <a:srgbClr val="A51B33"/>
              </a:buClr>
              <a:buSzPts val="4000"/>
              <a:buFont typeface="Arial" panose="020B0604020202020204" pitchFamily="34" charset="0"/>
              <a:buChar char="•"/>
            </a:pPr>
            <a:r>
              <a:rPr lang="en" sz="3200" dirty="0">
                <a:solidFill>
                  <a:srgbClr val="D8A882"/>
                </a:solidFill>
                <a:latin typeface="Titillium Web Black"/>
                <a:sym typeface="Titillium Web Black"/>
              </a:rPr>
              <a:t>Users</a:t>
            </a:r>
          </a:p>
          <a:p>
            <a:pPr marL="0" lvl="0" indent="0">
              <a:buClr>
                <a:srgbClr val="A51B33"/>
              </a:buClr>
              <a:buSzPts val="4000"/>
            </a:pPr>
            <a:r>
              <a:rPr lang="en" sz="3800" dirty="0">
                <a:solidFill>
                  <a:srgbClr val="D8A882"/>
                </a:solidFill>
                <a:latin typeface="Titillium Web Black"/>
                <a:sym typeface="Titillium Web Black"/>
              </a:rPr>
              <a:t> </a:t>
            </a:r>
          </a:p>
          <a:p>
            <a:pPr marL="285750" lvl="0" indent="-285750" algn="l">
              <a:lnSpc>
                <a:spcPct val="150000"/>
              </a:lnSpc>
              <a:buFont typeface="Wingdings" panose="05000000000000000000" pitchFamily="2" charset="2"/>
              <a:buChar char="Ø"/>
            </a:pPr>
            <a:endParaRPr sz="2000" dirty="0"/>
          </a:p>
        </p:txBody>
      </p:sp>
      <p:sp>
        <p:nvSpPr>
          <p:cNvPr id="1595" name="Google Shape;1595;p43"/>
          <p:cNvSpPr txBox="1">
            <a:spLocks noGrp="1"/>
          </p:cNvSpPr>
          <p:nvPr>
            <p:ph type="title" idx="2"/>
          </p:nvPr>
        </p:nvSpPr>
        <p:spPr>
          <a:xfrm>
            <a:off x="454189" y="130009"/>
            <a:ext cx="2060700" cy="13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04</a:t>
            </a:r>
            <a:endParaRPr sz="6000" dirty="0"/>
          </a:p>
        </p:txBody>
      </p:sp>
    </p:spTree>
    <p:extLst>
      <p:ext uri="{BB962C8B-B14F-4D97-AF65-F5344CB8AC3E}">
        <p14:creationId xmlns:p14="http://schemas.microsoft.com/office/powerpoint/2010/main" val="3484602109"/>
      </p:ext>
    </p:extLst>
  </p:cSld>
  <p:clrMapOvr>
    <a:masterClrMapping/>
  </p:clrMapOvr>
</p:sld>
</file>

<file path=ppt/theme/theme1.xml><?xml version="1.0" encoding="utf-8"?>
<a:theme xmlns:a="http://schemas.openxmlformats.org/drawingml/2006/main" name="Canadian Palette &amp; Organic Shapes Consulting Toolkit by Slidesgo">
  <a:themeElements>
    <a:clrScheme name="Simple Light">
      <a:dk1>
        <a:srgbClr val="A51B33"/>
      </a:dk1>
      <a:lt1>
        <a:srgbClr val="F8DDDE"/>
      </a:lt1>
      <a:dk2>
        <a:srgbClr val="492D23"/>
      </a:dk2>
      <a:lt2>
        <a:srgbClr val="C99699"/>
      </a:lt2>
      <a:accent1>
        <a:srgbClr val="D8A882"/>
      </a:accent1>
      <a:accent2>
        <a:srgbClr val="B48C5C"/>
      </a:accent2>
      <a:accent3>
        <a:srgbClr val="FFFFFF"/>
      </a:accent3>
      <a:accent4>
        <a:srgbClr val="FFFFFF"/>
      </a:accent4>
      <a:accent5>
        <a:srgbClr val="FFFFFF"/>
      </a:accent5>
      <a:accent6>
        <a:srgbClr val="FFFFFF"/>
      </a:accent6>
      <a:hlink>
        <a:srgbClr val="492D2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337</Words>
  <Application>Microsoft Office PowerPoint</Application>
  <PresentationFormat>On-screen Show (16:9)</PresentationFormat>
  <Paragraphs>100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Titillium Web Black</vt:lpstr>
      <vt:lpstr>Titillium Web</vt:lpstr>
      <vt:lpstr>Wingdings</vt:lpstr>
      <vt:lpstr>Arial</vt:lpstr>
      <vt:lpstr>Canadian Palette &amp; Organic Shapes Consulting Toolkit by Slidesgo</vt:lpstr>
      <vt:lpstr>INVENTORY MANAGEMENT SYSTEM</vt:lpstr>
      <vt:lpstr>TABLE OF CONTENTS</vt:lpstr>
      <vt:lpstr>TABLE OF CONTENTS</vt:lpstr>
      <vt:lpstr>Introduction</vt:lpstr>
      <vt:lpstr>Why do we need the Inventory Management System in the market?</vt:lpstr>
      <vt:lpstr>Objectives</vt:lpstr>
      <vt:lpstr>The Problem Inventory Management System aims to solve</vt:lpstr>
      <vt:lpstr>Key Features</vt:lpstr>
      <vt:lpstr>System Module</vt:lpstr>
      <vt:lpstr>Project Timeline</vt:lpstr>
      <vt:lpstr>User InterFace</vt:lpstr>
      <vt:lpstr>User InterFace</vt:lpstr>
      <vt:lpstr>Technology Structure</vt:lpstr>
      <vt:lpstr>Database Structure</vt:lpstr>
      <vt:lpstr>Group Members Introduction </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USER</dc:creator>
  <cp:lastModifiedBy>USER</cp:lastModifiedBy>
  <cp:revision>24</cp:revision>
  <dcterms:modified xsi:type="dcterms:W3CDTF">2024-01-24T19:44:16Z</dcterms:modified>
</cp:coreProperties>
</file>