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6030504020204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4;p115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10709565" y="105903"/>
            <a:ext cx="1328573" cy="10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45700" tIns="22866" rIns="45700" bIns="2286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4485949" y="6040279"/>
            <a:ext cx="32201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Image Placeholder</a:t>
            </a:r>
            <a:endParaRPr sz="665" b="0" i="0" u="none" strike="noStrike" cap="none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  <a:sym typeface="Arial" panose="020B0604020202020204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3756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22866" rIns="45700" bIns="2286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807467" y="2577272"/>
            <a:ext cx="6571987" cy="15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Ansible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807467" y="2562191"/>
            <a:ext cx="6577067" cy="152340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0" name="Google Shape;90;p18"/>
          <p:cNvSpPr txBox="1"/>
          <p:nvPr/>
        </p:nvSpPr>
        <p:spPr>
          <a:xfrm>
            <a:off x="4029800" y="4542300"/>
            <a:ext cx="5354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400" dirty="0">
                <a:solidFill>
                  <a:schemeClr val="lt1"/>
                </a:solidFill>
                <a:latin typeface="Calibri" panose="020F0502020204030204" charset="0"/>
                <a:ea typeface="Raleway"/>
                <a:cs typeface="Calibri" panose="020F0502020204030204" charset="0"/>
                <a:sym typeface="Raleway"/>
              </a:rPr>
              <a:t>YOUR NEXT DESTINATION </a:t>
            </a:r>
            <a:endParaRPr sz="24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lt1"/>
                </a:solidFill>
                <a:latin typeface="Calibri" panose="020F0502020204030204" charset="0"/>
                <a:ea typeface="Raleway"/>
                <a:cs typeface="Calibri" panose="020F0502020204030204" charset="0"/>
                <a:sym typeface="Raleway"/>
              </a:rPr>
              <a:t>OF SOFTWARE OUTSOURCING</a:t>
            </a:r>
            <a:endParaRPr sz="16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6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</p:txBody>
      </p:sp>
      <p:pic>
        <p:nvPicPr>
          <p:cNvPr id="18" name="Google Shape;244;p1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09565" y="105903"/>
            <a:ext cx="1328573" cy="10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/>
          <a:lstStyle/>
          <a:p>
            <a:pPr algn="l"/>
            <a:r>
              <a:rPr lang="en-GB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The Curriculum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 Light" panose="020B0502040204020203" charset="0"/>
                <a:cs typeface="Bahnschrift Light" panose="020B0502040204020203" charset="0"/>
              </a:rPr>
              <a:t>Red Hat Ansible </a:t>
            </a:r>
            <a:r>
              <a:rPr lang="en-GB" alt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[DevOps Configuration Management Tool]</a:t>
            </a:r>
            <a:endParaRPr lang="en-GB" altLang="en-US" sz="2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999490"/>
            <a:ext cx="10388600" cy="5389245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anose="05000000000000000000" charset="0"/>
              <a:buBlip>
                <a:blip r:embed="rId2"/>
              </a:buBlip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Introduction to Ansible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2"/>
              </a:buBlip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Setting up Ansible - Lab Environment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2"/>
              </a:buBlip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Ansible Ad-Hoc Commands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2"/>
              </a:buBlip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Ansible Playbooks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2"/>
              </a:buBlip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Ansible Modules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2"/>
              </a:buBlip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Ansible Variables, Conditions &amp; Loops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2"/>
              </a:buBlip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Ansible Roles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2"/>
              </a:buBlip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Asynchronous Actions, Strategy, Error Handling, Templating [Jinja2]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2"/>
              </a:buBlip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Ansible Vault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2"/>
              </a:buBlip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Dynamic Inventory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2"/>
              </a:buBlip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Custom Modules and Plugins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2"/>
              </a:buBlip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E-Commerce Project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2"/>
              </a:buBlip>
            </a:pPr>
            <a:endParaRPr lang="en-GB" altLang="en-US"/>
          </a:p>
          <a:p>
            <a:pPr marL="342900" indent="-342900" algn="l">
              <a:buFont typeface="Wingdings" panose="05000000000000000000" charset="0"/>
              <a:buBlip>
                <a:blip r:embed="rId2"/>
              </a:buBlip>
            </a:pPr>
            <a:endParaRPr lang="en-GB" altLang="en-US"/>
          </a:p>
        </p:txBody>
      </p:sp>
      <p:pic>
        <p:nvPicPr>
          <p:cNvPr id="18" name="Google Shape;244;p1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09565" y="105903"/>
            <a:ext cx="1328573" cy="10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Presentation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Calibri</vt:lpstr>
      <vt:lpstr>Open Sans</vt:lpstr>
      <vt:lpstr>Segoe Print</vt:lpstr>
      <vt:lpstr>Times New Roman</vt:lpstr>
      <vt:lpstr>Raleway</vt:lpstr>
      <vt:lpstr>Bahnschrift Light</vt:lpstr>
      <vt:lpstr>Wingdings</vt:lpstr>
      <vt:lpstr>Microsoft YaHei</vt:lpstr>
      <vt:lpstr>Arial Unicode MS</vt:lpstr>
      <vt:lpstr>Calibri Light</vt:lpstr>
      <vt:lpstr>Office Theme</vt:lpstr>
      <vt:lpstr>PowerPoint 演示文稿</vt:lpstr>
      <vt:lpstr>The Curriculum Red Hat Ansible [DevOps Configuration Management Tool]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Curriculum Red Hat Ansible</dc:title>
  <dc:creator/>
  <cp:lastModifiedBy>bjit</cp:lastModifiedBy>
  <cp:revision>7</cp:revision>
  <dcterms:created xsi:type="dcterms:W3CDTF">2023-04-06T06:33:00Z</dcterms:created>
  <dcterms:modified xsi:type="dcterms:W3CDTF">2023-05-11T04:05:50Z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2CAA3138FC6948889A615EDFD749A638</vt:lpwstr>
  </property>
  <property fmtid="{D5CDD505-2E9C-101B-9397-08002B2CF9AE}" pid="3" name="KSOProductBuildVer">
    <vt:lpwstr>1033-11.2.0.11219</vt:lpwstr>
  </property>
</Properties>
</file>