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7"/>
  </p:notesMasterIdLst>
  <p:sldIdLst>
    <p:sldId id="256" r:id="rId3"/>
    <p:sldId id="262" r:id="rId4"/>
    <p:sldId id="257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75E278A-FF0E-49A4-B170-79828D63BBAD}">
          <p14:sldIdLst>
            <p14:sldId id="256"/>
            <p14:sldId id="262"/>
            <p14:sldId id="257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Restaurant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47819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CSE-216 Term Project</a:t>
            </a:r>
          </a:p>
          <a:p>
            <a:r>
              <a:rPr lang="en-US" sz="1800" dirty="0" err="1" smtClean="0"/>
              <a:t>Rittik</a:t>
            </a:r>
            <a:r>
              <a:rPr lang="en-US" sz="1800" dirty="0" smtClean="0"/>
              <a:t> </a:t>
            </a:r>
            <a:r>
              <a:rPr lang="en-US" sz="1800" dirty="0" err="1" smtClean="0"/>
              <a:t>Basak</a:t>
            </a:r>
            <a:r>
              <a:rPr lang="en-US" sz="1800" dirty="0" smtClean="0"/>
              <a:t> </a:t>
            </a:r>
            <a:r>
              <a:rPr lang="en-US" sz="1800" dirty="0" err="1" smtClean="0"/>
              <a:t>Utsha</a:t>
            </a:r>
            <a:r>
              <a:rPr lang="en-US" sz="1800" dirty="0" smtClean="0"/>
              <a:t> – 1705105</a:t>
            </a:r>
          </a:p>
          <a:p>
            <a:r>
              <a:rPr lang="en-US" sz="1800" dirty="0" err="1" smtClean="0"/>
              <a:t>Nuraiyad</a:t>
            </a:r>
            <a:r>
              <a:rPr lang="en-US" sz="1800" dirty="0" smtClean="0"/>
              <a:t> </a:t>
            </a:r>
            <a:r>
              <a:rPr lang="en-US" sz="1800" dirty="0" err="1" smtClean="0"/>
              <a:t>Nafiz</a:t>
            </a:r>
            <a:r>
              <a:rPr lang="en-US" sz="1800" dirty="0" smtClean="0"/>
              <a:t> Islam - 1705114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– Customer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775535" cy="489137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/>
              <a:t>Create Account </a:t>
            </a:r>
            <a:r>
              <a:rPr lang="en-US" sz="2400" dirty="0" smtClean="0"/>
              <a:t>– </a:t>
            </a:r>
            <a:r>
              <a:rPr lang="en-US" dirty="0" smtClean="0"/>
              <a:t>Create user accounts using basic information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/>
              <a:t>Log In </a:t>
            </a:r>
            <a:r>
              <a:rPr lang="en-US" sz="2400" dirty="0" smtClean="0"/>
              <a:t>– </a:t>
            </a:r>
            <a:r>
              <a:rPr lang="en-US" dirty="0" smtClean="0"/>
              <a:t>Log into account using ID and password to view menu or to order food online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/>
              <a:t>View Menu</a:t>
            </a:r>
            <a:r>
              <a:rPr lang="en-US" sz="2400" dirty="0" smtClean="0"/>
              <a:t> – </a:t>
            </a:r>
            <a:r>
              <a:rPr lang="en-US" dirty="0"/>
              <a:t>V</a:t>
            </a:r>
            <a:r>
              <a:rPr lang="en-US" dirty="0" smtClean="0"/>
              <a:t>iew items and their price from the menu</a:t>
            </a:r>
            <a:r>
              <a:rPr lang="en-US" sz="2400" b="1" dirty="0" smtClean="0"/>
              <a:t> 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/>
              <a:t>Cart</a:t>
            </a:r>
            <a:r>
              <a:rPr lang="en-US" sz="2400" dirty="0" smtClean="0"/>
              <a:t> – </a:t>
            </a:r>
            <a:r>
              <a:rPr lang="en-US" dirty="0"/>
              <a:t>A</a:t>
            </a:r>
            <a:r>
              <a:rPr lang="en-US" dirty="0" smtClean="0"/>
              <a:t>dd food items in cart for ordering later</a:t>
            </a:r>
            <a:endParaRPr lang="en-US" sz="2400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/>
              <a:t>Order Food</a:t>
            </a:r>
            <a:r>
              <a:rPr lang="en-US" sz="2400" dirty="0" smtClean="0"/>
              <a:t> – </a:t>
            </a:r>
            <a:r>
              <a:rPr lang="en-US" dirty="0"/>
              <a:t>O</a:t>
            </a:r>
            <a:r>
              <a:rPr lang="en-US" dirty="0" smtClean="0"/>
              <a:t>rder food added to the cart</a:t>
            </a:r>
            <a:endParaRPr lang="en-US" sz="2400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 smtClean="0"/>
              <a:t>View Previous Orders</a:t>
            </a:r>
            <a:r>
              <a:rPr lang="en-US" sz="2400" dirty="0" smtClean="0"/>
              <a:t> – </a:t>
            </a:r>
            <a:r>
              <a:rPr lang="en-US" dirty="0" smtClean="0"/>
              <a:t>View past orders based on given filters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– Admin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63542" cy="474609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/>
              <a:t>Place Orders </a:t>
            </a:r>
            <a:r>
              <a:rPr lang="en-US" sz="2400" dirty="0" smtClean="0"/>
              <a:t>– </a:t>
            </a:r>
            <a:r>
              <a:rPr lang="en-US" dirty="0" smtClean="0"/>
              <a:t>Place orders for customers in dine in service and generate bill</a:t>
            </a: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/>
              <a:t>Note Expenses </a:t>
            </a:r>
            <a:r>
              <a:rPr lang="en-US" sz="2400" dirty="0" smtClean="0"/>
              <a:t>– </a:t>
            </a:r>
            <a:r>
              <a:rPr lang="en-US" dirty="0" smtClean="0"/>
              <a:t>Add daily expenses of different categories </a:t>
            </a:r>
            <a:endParaRPr lang="en-US" sz="2400" b="1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/>
              <a:t>View Employee Details </a:t>
            </a:r>
            <a:r>
              <a:rPr lang="en-US" sz="2400" dirty="0" smtClean="0"/>
              <a:t>– </a:t>
            </a:r>
            <a:r>
              <a:rPr lang="en-US" dirty="0" smtClean="0"/>
              <a:t>Add or edit employee information or just view them</a:t>
            </a:r>
            <a:endParaRPr lang="en-US" sz="2400" b="1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/>
              <a:t>View Sales Info </a:t>
            </a:r>
            <a:r>
              <a:rPr lang="en-US" sz="2400" dirty="0" smtClean="0"/>
              <a:t>– </a:t>
            </a:r>
            <a:r>
              <a:rPr lang="en-US" dirty="0" smtClean="0"/>
              <a:t>View sales and expenses data based on given filters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/>
              <a:t>Online Orders</a:t>
            </a:r>
            <a:r>
              <a:rPr lang="en-US" sz="2400" dirty="0" smtClean="0"/>
              <a:t> – </a:t>
            </a:r>
            <a:r>
              <a:rPr lang="en-US" dirty="0" smtClean="0"/>
              <a:t>View pending online orders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97" y="1333144"/>
            <a:ext cx="9417466" cy="5524856"/>
          </a:xfr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212</TotalTime>
  <Words>149</Words>
  <Application>Microsoft Office PowerPoint</Application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Wingdings</vt:lpstr>
      <vt:lpstr>WelcomeDoc</vt:lpstr>
      <vt:lpstr>Restaurant Manager</vt:lpstr>
      <vt:lpstr>Features – Customer Side</vt:lpstr>
      <vt:lpstr>Features – Admin Side</vt:lpstr>
      <vt:lpstr>ERD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Manager</dc:title>
  <dc:creator>Windows User</dc:creator>
  <cp:keywords/>
  <cp:lastModifiedBy>Windows User</cp:lastModifiedBy>
  <cp:revision>9</cp:revision>
  <dcterms:created xsi:type="dcterms:W3CDTF">2020-09-25T15:53:45Z</dcterms:created>
  <dcterms:modified xsi:type="dcterms:W3CDTF">2020-09-29T10:39:48Z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