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67" r:id="rId3"/>
    <p:sldId id="259" r:id="rId4"/>
    <p:sldId id="257" r:id="rId5"/>
    <p:sldId id="266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9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8891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81B"/>
    <a:srgbClr val="FA5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46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461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5866-7D0C-4813-9E66-55EB35EACCDA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1111250"/>
            <a:ext cx="5334000" cy="3000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279077"/>
            <a:ext cx="5486400" cy="3501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445466"/>
            <a:ext cx="2971800" cy="446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445466"/>
            <a:ext cx="2971800" cy="446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4375-4204-4976-B4FA-E6F2526A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5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6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3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6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0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375-4204-4976-B4FA-E6F2526A9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381B"/>
            </a:gs>
            <a:gs pos="2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6E8-B901-46B5-952D-A8624F676174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2FA5-ABE7-475F-A8F6-26DD0776B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30" y="1641348"/>
            <a:ext cx="28575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9748" y="3913632"/>
            <a:ext cx="3392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CSE - 216</a:t>
            </a:r>
          </a:p>
          <a:p>
            <a:pPr algn="ctr"/>
            <a:r>
              <a:rPr lang="en-US" sz="3200" dirty="0" smtClean="0"/>
              <a:t>   Database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01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514350" indent="-514350">
              <a:buAutoNum type="arabicPeriod"/>
            </a:pPr>
            <a:r>
              <a:rPr lang="en-GB" dirty="0" smtClean="0"/>
              <a:t>Search By </a:t>
            </a:r>
            <a:r>
              <a:rPr lang="en-GB" dirty="0" smtClean="0"/>
              <a:t>Availability, </a:t>
            </a:r>
            <a:r>
              <a:rPr lang="en-GB" dirty="0" smtClean="0"/>
              <a:t>No. of Guests and location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115024"/>
            <a:ext cx="92262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P.id AS prop_id, P.name as prop_name , P.no_of_beds, P.type,P.price, O.id AS owner_id, O.name as owner_name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public."Property" AS P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INNER JOIN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public."Owner" as O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ON P.owner_id = O.id WHERE checkAvailibility($2, $3, P.id)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P.location_id in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(SELECT id FROM public."Location" WHERE country=$1 OR city=$1)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AND P.no_of_guests&gt;=$4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2.  Search By Location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115024"/>
            <a:ext cx="92262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P.id AS prop_id, P.name as prop_name , P.no_of_beds, P.type,P.price, O.id AS owner_id, O.name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owner_name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public."Property" AS 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public."Owner"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P.owner_id 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O.id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P.location_id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(SELECT id FROM public."Location" WHERE country=$1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city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US" dirty="0"/>
              <a:t>Get List of Property booked by </a:t>
            </a:r>
            <a:r>
              <a:rPr lang="en-US" dirty="0" smtClean="0"/>
              <a:t>guest but </a:t>
            </a:r>
            <a:r>
              <a:rPr lang="en-US" dirty="0"/>
              <a:t>not reviewed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253523"/>
            <a:ext cx="922629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P.id AS prop_id, P.name as prop_name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public."Property" AS 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P.id NOT IN (SELECT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R.prop_id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ReviewOfProperty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=$1) AND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P.id IN (SELECT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B.property_id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public."Booking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B.booked_by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=$1)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4.</a:t>
            </a:r>
            <a:r>
              <a:rPr lang="en-US" dirty="0"/>
              <a:t> Get list of bookings on properties owned by owner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2890889"/>
            <a:ext cx="922629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B.id AS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B.check_in_date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as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check_in_date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B.check_out_date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as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check_out_date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P.name AS prop_name, G.name as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booked_by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T.owing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T.paid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public."Booking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."Property" AS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P.id =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B.property_id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OUTER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public."Transaction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T.booking_id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B.id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public."Guests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AS G ON G.id =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B.booked_by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WHERE P.owner_id = $1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5.   Get </a:t>
            </a:r>
            <a:r>
              <a:rPr lang="en-US" dirty="0"/>
              <a:t>Property Review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530522"/>
            <a:ext cx="92262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R.rating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R.description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date, G.name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public."Review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R,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public."Guests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R.id in (SELECT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ROP.rev_id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public."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ReviewOfProperty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ROP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ROP.prop_id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$1 AND G.id=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ROP.guest_id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6. Sign </a:t>
            </a:r>
            <a:r>
              <a:rPr lang="en-US" dirty="0"/>
              <a:t>Up Owner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.“Guests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description,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contact,location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username, password)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($1, $2, $3, $4, $5, $6)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7. Sign </a:t>
            </a:r>
            <a:r>
              <a:rPr lang="en-US" dirty="0"/>
              <a:t>Up Owner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public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.“Owner"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description,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contact,location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username, password)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($1, $2, $3, $4, $5, $6)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8. Login Guest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id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public."Guests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(username=$1 AND password = $2)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9. Login Guest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id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.“Owner"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(username=$1 AND password = $2)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10.  Get </a:t>
            </a:r>
            <a:r>
              <a:rPr lang="en-US" dirty="0"/>
              <a:t>Property Details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2935302"/>
            <a:ext cx="922629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P.name as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L.city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P.description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prop_desc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P.amenities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P.package_id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packid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   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P.price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P.no_of_guests, P.no_of_beds, O.name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owner_name,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O.id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owner_id,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O.description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owner_desc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public."Property"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OUTER JOIN public."Owner"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P.owner_id 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O.id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OUTER JOIN public."Location"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P.location_id 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L.id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P.id = 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1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Prepared By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Nafiz</a:t>
            </a:r>
            <a:r>
              <a:rPr lang="en-US" dirty="0" smtClean="0"/>
              <a:t> </a:t>
            </a:r>
            <a:r>
              <a:rPr lang="en-US" dirty="0" err="1" smtClean="0"/>
              <a:t>Imtiaz</a:t>
            </a:r>
            <a:r>
              <a:rPr lang="en-US" dirty="0" smtClean="0"/>
              <a:t> Chowdhury </a:t>
            </a:r>
          </a:p>
          <a:p>
            <a:pPr marL="0" indent="0">
              <a:buNone/>
            </a:pPr>
            <a:r>
              <a:rPr lang="en-US" dirty="0" smtClean="0"/>
              <a:t>ID : 1605074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Samin</a:t>
            </a:r>
            <a:r>
              <a:rPr lang="en-US" dirty="0" smtClean="0"/>
              <a:t> </a:t>
            </a:r>
            <a:r>
              <a:rPr lang="en-US" dirty="0" err="1" smtClean="0"/>
              <a:t>Sharaf</a:t>
            </a:r>
            <a:r>
              <a:rPr lang="en-US" dirty="0" smtClean="0"/>
              <a:t> </a:t>
            </a:r>
            <a:r>
              <a:rPr lang="en-US" dirty="0" err="1" smtClean="0"/>
              <a:t>Somik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 : 1605076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5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11.   Get </a:t>
            </a:r>
            <a:r>
              <a:rPr lang="en-US" dirty="0"/>
              <a:t>List of Bookings made by guest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066704"/>
            <a:ext cx="922629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B.id AS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B.check_in_date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as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check_in_date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B.check_out_date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check_out_date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P.name AS prop_name, P.id AS prop_id, 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O.id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owner_id, O.name as owner_name,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T.owing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T.paid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public."Booking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public."Property" AS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P.id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B.property_id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 OUTER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."Transaction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AS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T.booking_id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B.id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public."Owner" AS 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O.id =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P.owner_id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B.booked_by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12.   Get </a:t>
            </a:r>
            <a:r>
              <a:rPr lang="en-US" dirty="0"/>
              <a:t>list of all properties owned by owner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name, id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owner_id= 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GB" dirty="0" smtClean="0"/>
              <a:t>13. Guest Payment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public."Transaction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paid=owing, owing =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14.   Get </a:t>
            </a:r>
            <a:r>
              <a:rPr lang="en-US" dirty="0"/>
              <a:t>Reviews of Property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530522"/>
            <a:ext cx="92262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R.rating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R.description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\'DD-Mon-YYYY\')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date, G.name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public."Review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R,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."Guests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R.id in (SELECT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ROP.rev_id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public."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ReviewOfProperty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ROP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ROP.prop_id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$1 AND G.id=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ROP.guest_id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15.  </a:t>
            </a:r>
            <a:r>
              <a:rPr lang="en-US" dirty="0"/>
              <a:t>Get Package Details of Property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public."Package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Queries:</a:t>
            </a:r>
          </a:p>
          <a:p>
            <a:pPr marL="0" indent="0">
              <a:buNone/>
            </a:pPr>
            <a:r>
              <a:rPr lang="en-US" dirty="0" smtClean="0"/>
              <a:t>16.  Get </a:t>
            </a:r>
            <a:r>
              <a:rPr lang="en-US" dirty="0"/>
              <a:t>Photos of Property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97864" y="3946021"/>
            <a:ext cx="92262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photo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public."Photos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property_id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$1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Functions:</a:t>
            </a:r>
          </a:p>
          <a:p>
            <a:pPr marL="0" indent="0">
              <a:buNone/>
            </a:pPr>
            <a:r>
              <a:rPr lang="en-US" dirty="0" smtClean="0"/>
              <a:t>1.  Book Guest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86774" y="2725070"/>
            <a:ext cx="903738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bookGuest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DATE, cod DATE,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BOOLEAN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 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DECLARE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pp INT;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IF checkAvailibility(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cod,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(SELECT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G.password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public."Guests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as 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G.username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 INTO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public."Booking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id,check_in_date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check_out_date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property_id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booked_by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VALUES (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cod,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id from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public."Guests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as 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G.username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0) THEN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pp = (SELECT  price FROM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public."Package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 WHERE id =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public."Transaction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SET owing = owing + pp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currval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$$ LANGUAGE </a:t>
            </a:r>
            <a:r>
              <a:rPr lang="en-US" alt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Function: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 Check </a:t>
            </a:r>
            <a:r>
              <a:rPr lang="en-US" dirty="0" smtClean="0"/>
              <a:t>Availability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8136" y="3030267"/>
            <a:ext cx="92262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checkAvailibility(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DATE, cod DATE,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 BOOLEAN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cod AND ((SELECT COUNT(*)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public."Booking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as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WHERE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B.property_id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check_out_date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cod&gt;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check_in_date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 = 0);			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$$ LANGUAGE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Functions: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 Place Review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8954" y="2745572"/>
            <a:ext cx="9226296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placeReview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 INT, d VARCHAR, t INT,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idFrom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INTEGER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'::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regclass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 INTO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public."Review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id,rating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description, type) VALUES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revID,r,d,t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IF t=1 THEN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public."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ReviewOfGuest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owner_id) VALUES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idFrom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ELSEIF t=2 THEN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public."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ReviewOfProperty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prop_id,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idFrom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public."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ReviewOfOwner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owner_id,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revID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idFrom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$$ LANGUAGE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Trigger:</a:t>
            </a:r>
          </a:p>
          <a:p>
            <a:pPr marL="0" indent="0">
              <a:buNone/>
            </a:pPr>
            <a:r>
              <a:rPr lang="en-US" dirty="0" smtClean="0"/>
              <a:t>1.  New Transaction Trigger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8409" y="2811631"/>
            <a:ext cx="922629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newtransaction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newtransaction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price INTEGER;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owner_id INTEGER;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owner_id = (SELECT P.owner_id FROM public."Property" AS P WHERE P.id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NEW.property_id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price = (SELECT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P.price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public."Property" AS 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WHERE P.id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NEW.property_id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NEW.check_out_date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NEW.check_in_date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 INTO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public."Transaction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owing,paid,owner_id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guest_id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(price,0,owner_id,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NEW.booked_by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 NEW.id);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NEW;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newtransacton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newtransaction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ON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.“Booking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 EXECUTE PROCEDURE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newtransaction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4291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26" y="400050"/>
            <a:ext cx="9893073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Project Codes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Trigger: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 Update Owner Earnings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922151"/>
            <a:ext cx="92262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transaction_trigger_func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RETURNS trigger AS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$trig$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INTEGER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=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earnings FROM public."Owner" WHERE id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NEW.owner_id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public."Owner"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earnings =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+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NEW.paid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id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NEW.owner_id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NEW;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$trig$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plpgsql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transaction_trigger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AFTER UPDATE ON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public."Transaction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ROW EXECUTE PROCEDURE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transaction_trigger_func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Property ( id (PK) , </a:t>
            </a:r>
            <a:r>
              <a:rPr lang="en-US" sz="2400" dirty="0" err="1" smtClean="0"/>
              <a:t>location_id</a:t>
            </a:r>
            <a:r>
              <a:rPr lang="en-US" sz="2400" dirty="0" smtClean="0"/>
              <a:t> (FK) , owner_id (FK) , name , description, amenities, price, </a:t>
            </a:r>
            <a:r>
              <a:rPr lang="en-US" sz="2400" dirty="0" err="1" smtClean="0"/>
              <a:t>no_of_guests</a:t>
            </a:r>
            <a:r>
              <a:rPr lang="en-US" sz="2400" dirty="0" smtClean="0"/>
              <a:t>, </a:t>
            </a:r>
            <a:r>
              <a:rPr lang="en-US" sz="2400" dirty="0" err="1" smtClean="0"/>
              <a:t>no_of_beds</a:t>
            </a:r>
            <a:r>
              <a:rPr lang="en-US" sz="2400" dirty="0" smtClean="0"/>
              <a:t>, type 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Apartment (</a:t>
            </a:r>
            <a:r>
              <a:rPr lang="en-US" sz="2400" dirty="0"/>
              <a:t> </a:t>
            </a:r>
            <a:r>
              <a:rPr lang="en-US" sz="2400" dirty="0" smtClean="0"/>
              <a:t>ISA Property ) ( </a:t>
            </a:r>
            <a:r>
              <a:rPr lang="en-US" sz="2400" dirty="0" err="1" smtClean="0"/>
              <a:t>no_of_bath</a:t>
            </a:r>
            <a:r>
              <a:rPr lang="en-US" sz="2400" dirty="0" smtClean="0"/>
              <a:t>, </a:t>
            </a:r>
            <a:r>
              <a:rPr lang="en-US" sz="2400" dirty="0" err="1" smtClean="0"/>
              <a:t>no_of_bedrooms</a:t>
            </a:r>
            <a:r>
              <a:rPr lang="en-US" sz="2400" dirty="0" smtClean="0"/>
              <a:t>, </a:t>
            </a:r>
            <a:r>
              <a:rPr lang="en-US" sz="2400" dirty="0" err="1" smtClean="0"/>
              <a:t>parking_expenses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Hotel (ISA Property) ( </a:t>
            </a:r>
            <a:r>
              <a:rPr lang="en-US" sz="2400" dirty="0" err="1" smtClean="0"/>
              <a:t>services_expenses</a:t>
            </a:r>
            <a:r>
              <a:rPr lang="en-US" sz="2400" dirty="0" smtClean="0"/>
              <a:t>, </a:t>
            </a:r>
            <a:r>
              <a:rPr lang="en-US" sz="2400" dirty="0" err="1" smtClean="0"/>
              <a:t>food_expenses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Resort (ISA Property) ( </a:t>
            </a:r>
            <a:r>
              <a:rPr lang="en-US" sz="2400" dirty="0" err="1" smtClean="0"/>
              <a:t>activities_expenses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Booking ( id(PK) , </a:t>
            </a:r>
            <a:r>
              <a:rPr lang="en-US" sz="2400" dirty="0" err="1" smtClean="0"/>
              <a:t>booked_by</a:t>
            </a:r>
            <a:r>
              <a:rPr lang="en-US" sz="2400" dirty="0" smtClean="0"/>
              <a:t>(FK) , </a:t>
            </a:r>
            <a:r>
              <a:rPr lang="en-US" sz="2400" dirty="0" err="1" smtClean="0"/>
              <a:t>property_id</a:t>
            </a:r>
            <a:r>
              <a:rPr lang="en-US" sz="2400" dirty="0" smtClean="0"/>
              <a:t> (FK) , </a:t>
            </a:r>
            <a:r>
              <a:rPr lang="en-US" sz="2400" dirty="0" err="1" smtClean="0"/>
              <a:t>check_in_date</a:t>
            </a:r>
            <a:r>
              <a:rPr lang="en-US" sz="2400" dirty="0" smtClean="0"/>
              <a:t>, </a:t>
            </a:r>
            <a:r>
              <a:rPr lang="en-US" sz="2400" dirty="0" err="1" smtClean="0"/>
              <a:t>check_out_date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Guests ( id(PK) , name, description, location, </a:t>
            </a:r>
            <a:r>
              <a:rPr lang="en-US" sz="2400" dirty="0" err="1" smtClean="0"/>
              <a:t>join_date</a:t>
            </a:r>
            <a:r>
              <a:rPr lang="en-US" sz="2400" dirty="0" smtClean="0"/>
              <a:t>, password, username, contact , picture)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Location ( id(PK) , country , city)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Package ( id(PK) , price , description)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74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Schema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9.  Owner (</a:t>
            </a:r>
            <a:r>
              <a:rPr lang="en-US" dirty="0"/>
              <a:t> </a:t>
            </a:r>
            <a:r>
              <a:rPr lang="en-US" dirty="0" smtClean="0"/>
              <a:t>id(PK) , name , description, contact, </a:t>
            </a:r>
            <a:r>
              <a:rPr lang="en-US" dirty="0" err="1" smtClean="0"/>
              <a:t>join_date</a:t>
            </a:r>
            <a:r>
              <a:rPr lang="en-US" dirty="0" smtClean="0"/>
              <a:t>, picture,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username, password, location )</a:t>
            </a:r>
          </a:p>
          <a:p>
            <a:pPr marL="0" indent="0">
              <a:buNone/>
            </a:pPr>
            <a:r>
              <a:rPr lang="en-US" dirty="0" smtClean="0"/>
              <a:t>10.  Photos ( id(PK) , </a:t>
            </a:r>
            <a:r>
              <a:rPr lang="en-US" dirty="0" err="1" smtClean="0"/>
              <a:t>property_id</a:t>
            </a:r>
            <a:r>
              <a:rPr lang="en-US" dirty="0" smtClean="0"/>
              <a:t> (FK) , photo ) </a:t>
            </a:r>
          </a:p>
          <a:p>
            <a:pPr marL="0" indent="0">
              <a:buNone/>
            </a:pPr>
            <a:r>
              <a:rPr lang="en-US" dirty="0" smtClean="0"/>
              <a:t>11.  Review ( id(PK) , rating , description , </a:t>
            </a:r>
            <a:r>
              <a:rPr lang="en-US" dirty="0" err="1" smtClean="0"/>
              <a:t>rDate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12.  Transaction( id(PK), owner_id (FK) , </a:t>
            </a:r>
            <a:r>
              <a:rPr lang="en-US" dirty="0" err="1" smtClean="0"/>
              <a:t>guest_id</a:t>
            </a:r>
            <a:r>
              <a:rPr lang="en-US" dirty="0" smtClean="0"/>
              <a:t>(FK) , </a:t>
            </a:r>
            <a:r>
              <a:rPr lang="en-US" dirty="0" err="1" smtClean="0"/>
              <a:t>booking_id</a:t>
            </a:r>
            <a:r>
              <a:rPr lang="en-US" dirty="0" smtClean="0"/>
              <a:t> (FK) ,</a:t>
            </a:r>
          </a:p>
          <a:p>
            <a:pPr marL="0" indent="0">
              <a:buNone/>
            </a:pPr>
            <a:r>
              <a:rPr lang="en-US" dirty="0" smtClean="0"/>
              <a:t>        owing, </a:t>
            </a:r>
            <a:r>
              <a:rPr lang="en-US" dirty="0" err="1" smtClean="0"/>
              <a:t>other_expenses</a:t>
            </a:r>
            <a:r>
              <a:rPr lang="en-US" dirty="0" smtClean="0"/>
              <a:t>, paid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Query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Search By Availability, No of Guests and </a:t>
            </a:r>
            <a:r>
              <a:rPr lang="en-US" dirty="0" smtClean="0"/>
              <a:t>location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Search By Location</a:t>
            </a:r>
          </a:p>
          <a:p>
            <a:pPr marL="514350" indent="-514350">
              <a:buAutoNum type="arabicPeriod"/>
            </a:pPr>
            <a:r>
              <a:rPr lang="en-US" dirty="0"/>
              <a:t>Get List of Property booked by </a:t>
            </a:r>
            <a:r>
              <a:rPr lang="en-US" dirty="0" smtClean="0"/>
              <a:t>guest but </a:t>
            </a:r>
            <a:r>
              <a:rPr lang="en-US" dirty="0"/>
              <a:t>not </a:t>
            </a:r>
            <a:r>
              <a:rPr lang="en-US" dirty="0" smtClean="0"/>
              <a:t>reviewed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Get list of bookings on properties owned by </a:t>
            </a:r>
            <a:r>
              <a:rPr lang="en-US" dirty="0" smtClean="0"/>
              <a:t>owner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Property </a:t>
            </a:r>
            <a:r>
              <a:rPr lang="en-US" dirty="0" smtClean="0"/>
              <a:t>Review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Sign Up Owner</a:t>
            </a:r>
          </a:p>
          <a:p>
            <a:pPr marL="514350" indent="-514350">
              <a:buAutoNum type="arabicPeriod"/>
            </a:pPr>
            <a:r>
              <a:rPr lang="en-US" dirty="0" smtClean="0"/>
              <a:t>Sign Up Guest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Login Guest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Login 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7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Query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10. Get </a:t>
            </a:r>
            <a:r>
              <a:rPr lang="en-US" dirty="0"/>
              <a:t>Property Details</a:t>
            </a:r>
          </a:p>
          <a:p>
            <a:pPr marL="0" indent="0">
              <a:buNone/>
            </a:pPr>
            <a:r>
              <a:rPr lang="en-US" dirty="0"/>
              <a:t>11. Get List of Bookings made by guest</a:t>
            </a:r>
          </a:p>
          <a:p>
            <a:pPr marL="0" indent="0">
              <a:buNone/>
            </a:pPr>
            <a:r>
              <a:rPr lang="en-US" dirty="0"/>
              <a:t>12. Get list of all properties owned by owner</a:t>
            </a:r>
          </a:p>
          <a:p>
            <a:pPr marL="0" indent="0">
              <a:buNone/>
            </a:pPr>
            <a:r>
              <a:rPr lang="en-US" dirty="0" smtClean="0"/>
              <a:t>13. Guest Payment</a:t>
            </a:r>
          </a:p>
          <a:p>
            <a:pPr marL="0" indent="0">
              <a:buNone/>
            </a:pPr>
            <a:r>
              <a:rPr lang="en-US" dirty="0" smtClean="0"/>
              <a:t>14. Get Reviews of Property</a:t>
            </a:r>
          </a:p>
          <a:p>
            <a:pPr marL="0" indent="0">
              <a:buNone/>
            </a:pPr>
            <a:r>
              <a:rPr lang="en-US" dirty="0" smtClean="0"/>
              <a:t>15. Get Package Details of Property</a:t>
            </a:r>
          </a:p>
          <a:p>
            <a:pPr marL="0" indent="0">
              <a:buNone/>
            </a:pPr>
            <a:r>
              <a:rPr lang="en-US" dirty="0" smtClean="0"/>
              <a:t>16. Get Photos of Property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68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Functions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Book Guests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Availability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Place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8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64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Triggers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New Transaction Trigger</a:t>
            </a:r>
          </a:p>
          <a:p>
            <a:pPr marL="514350" indent="-514350">
              <a:buAutoNum type="arabicPeriod"/>
            </a:pPr>
            <a:r>
              <a:rPr lang="en-US" dirty="0" smtClean="0"/>
              <a:t>Owner Earnings Update Trigger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9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</TotalTime>
  <Words>1178</Words>
  <Application>Microsoft Office PowerPoint</Application>
  <PresentationFormat>Widescreen</PresentationFormat>
  <Paragraphs>317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                          Prepared By </vt:lpstr>
      <vt:lpstr>ER Diagram</vt:lpstr>
      <vt:lpstr>Schema</vt:lpstr>
      <vt:lpstr>                                Schema</vt:lpstr>
      <vt:lpstr>                                  Query</vt:lpstr>
      <vt:lpstr>                                  Query</vt:lpstr>
      <vt:lpstr>                               Functions</vt:lpstr>
      <vt:lpstr>                                 Triggers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  <vt:lpstr>                            Project Codes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Nafiz Chowdhury</dc:creator>
  <cp:lastModifiedBy>Nafiz Chowdhury</cp:lastModifiedBy>
  <cp:revision>82</cp:revision>
  <dcterms:created xsi:type="dcterms:W3CDTF">2019-01-13T02:06:33Z</dcterms:created>
  <dcterms:modified xsi:type="dcterms:W3CDTF">2019-02-13T09:03:31Z</dcterms:modified>
</cp:coreProperties>
</file>