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6" d="100"/>
          <a:sy n="96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B762-7499-4BBC-B798-2311F3B66C5D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5596A-D743-4F6B-91C1-495A0C0E3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98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B762-7499-4BBC-B798-2311F3B66C5D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5596A-D743-4F6B-91C1-495A0C0E3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1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B762-7499-4BBC-B798-2311F3B66C5D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5596A-D743-4F6B-91C1-495A0C0E3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162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B762-7499-4BBC-B798-2311F3B66C5D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5596A-D743-4F6B-91C1-495A0C0E36E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9560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B762-7499-4BBC-B798-2311F3B66C5D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5596A-D743-4F6B-91C1-495A0C0E3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294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B762-7499-4BBC-B798-2311F3B66C5D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5596A-D743-4F6B-91C1-495A0C0E3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286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B762-7499-4BBC-B798-2311F3B66C5D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5596A-D743-4F6B-91C1-495A0C0E3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36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B762-7499-4BBC-B798-2311F3B66C5D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5596A-D743-4F6B-91C1-495A0C0E3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384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B762-7499-4BBC-B798-2311F3B66C5D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5596A-D743-4F6B-91C1-495A0C0E3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01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B762-7499-4BBC-B798-2311F3B66C5D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5596A-D743-4F6B-91C1-495A0C0E3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27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B762-7499-4BBC-B798-2311F3B66C5D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5596A-D743-4F6B-91C1-495A0C0E3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3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B762-7499-4BBC-B798-2311F3B66C5D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5596A-D743-4F6B-91C1-495A0C0E3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83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B762-7499-4BBC-B798-2311F3B66C5D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5596A-D743-4F6B-91C1-495A0C0E3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28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B762-7499-4BBC-B798-2311F3B66C5D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5596A-D743-4F6B-91C1-495A0C0E3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02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B762-7499-4BBC-B798-2311F3B66C5D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5596A-D743-4F6B-91C1-495A0C0E3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74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B762-7499-4BBC-B798-2311F3B66C5D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5596A-D743-4F6B-91C1-495A0C0E3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73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B762-7499-4BBC-B798-2311F3B66C5D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5596A-D743-4F6B-91C1-495A0C0E3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02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CF5B762-7499-4BBC-B798-2311F3B66C5D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655596A-D743-4F6B-91C1-495A0C0E3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28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55" y="947324"/>
            <a:ext cx="2365673" cy="17362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85593" y="1630779"/>
            <a:ext cx="653994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NIKE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64472" y="4144617"/>
            <a:ext cx="8602652" cy="7078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tx1"/>
                </a:solidFill>
              </a:rPr>
              <a:t>Inspiring Athletes Worldwide.</a:t>
            </a:r>
            <a:endParaRPr lang="en-IN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3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49"/>
    </mc:Choice>
    <mc:Fallback>
      <p:transition spd="slow" advTm="424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7704" y="2713383"/>
            <a:ext cx="8627165" cy="12003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Founded: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1964 (as Blue Ribbon Sports), renamed Nike in 1971.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Founders: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Bill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Bowerman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and Phil Knight.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Headquarters: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Beaverton, Oregon, USA.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Mission: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"To bring inspiration and innovation to every athlete* in the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world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1843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654">
        <p15:prstTrans prst="fallOver"/>
      </p:transition>
    </mc:Choice>
    <mc:Fallback>
      <p:transition spd="slow" advTm="6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30696"/>
            <a:ext cx="10353762" cy="970450"/>
          </a:xfr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Products and Services</a:t>
            </a:r>
          </a:p>
        </p:txBody>
      </p:sp>
      <p:pic>
        <p:nvPicPr>
          <p:cNvPr id="4098" name="Picture 2" descr="Nike's Latest Women's Basketball Collection Is Its First Actually Designed  by Wome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957" y="1580050"/>
            <a:ext cx="5317437" cy="493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175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256">
        <p14:reveal/>
      </p:transition>
    </mc:Choice>
    <mc:Fallback>
      <p:transition spd="slow" advTm="2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548" y="2464905"/>
            <a:ext cx="8020144" cy="20313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Market Presence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Global Reach:</a:t>
            </a:r>
            <a:r>
              <a:rPr lang="en-US" dirty="0" smtClean="0">
                <a:solidFill>
                  <a:schemeClr val="tx1"/>
                </a:solidFill>
              </a:rPr>
              <a:t> Operates in over 170 countries.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Revenue (2023):</a:t>
            </a:r>
            <a:r>
              <a:rPr lang="en-US" dirty="0" smtClean="0">
                <a:solidFill>
                  <a:schemeClr val="tx1"/>
                </a:solidFill>
              </a:rPr>
              <a:t> Approximately $46 billion.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Target Audience:</a:t>
            </a:r>
            <a:r>
              <a:rPr lang="en-US" dirty="0" smtClean="0">
                <a:solidFill>
                  <a:schemeClr val="tx1"/>
                </a:solidFill>
              </a:rPr>
              <a:t> Athletes, fitness enthusiasts, and casual wear consumers.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Competitors:</a:t>
            </a:r>
            <a:r>
              <a:rPr lang="en-US" dirty="0" smtClean="0">
                <a:solidFill>
                  <a:schemeClr val="tx1"/>
                </a:solidFill>
              </a:rPr>
              <a:t> Adidas, Puma, Under </a:t>
            </a:r>
            <a:r>
              <a:rPr lang="en-US" dirty="0" err="1" smtClean="0">
                <a:solidFill>
                  <a:schemeClr val="tx1"/>
                </a:solidFill>
              </a:rPr>
              <a:t>Armour</a:t>
            </a:r>
            <a:r>
              <a:rPr lang="en-US" dirty="0" smtClean="0">
                <a:solidFill>
                  <a:schemeClr val="tx1"/>
                </a:solidFill>
              </a:rPr>
              <a:t>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1663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9"/>
    </mc:Choice>
    <mc:Fallback>
      <p:transition spd="slow" advTm="2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7887" y="2246244"/>
            <a:ext cx="9014791" cy="25853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Social Responsibility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Sustainability Initiatives: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Move to Zero campaign: Zero carbon, zero waste.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Use of recycled materials in products.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Community Engagement: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Nike Community Impact Fund.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Partnerships with schools and communities for sports development.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3189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209">
        <p:circle/>
      </p:transition>
    </mc:Choice>
    <mc:Fallback>
      <p:transition spd="slow" advTm="209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6668" y="1908312"/>
            <a:ext cx="8398565" cy="34163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Achievements and Future Goals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Achievements: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Sponsors of global athletes like Cristiano Ronaldo, Serena Williams, and LeBron James.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Creator of the </a:t>
            </a:r>
            <a:r>
              <a:rPr lang="en-US" i="1" dirty="0" smtClean="0">
                <a:solidFill>
                  <a:schemeClr val="tx1"/>
                </a:solidFill>
              </a:rPr>
              <a:t>Air Jordan</a:t>
            </a:r>
            <a:r>
              <a:rPr lang="en-US" dirty="0" smtClean="0">
                <a:solidFill>
                  <a:schemeClr val="tx1"/>
                </a:solidFill>
              </a:rPr>
              <a:t> brand, a cultural icon.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Ranked consistently among the world’s most valuable brands.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Future Goals: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Expand eco-friendly product lines.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Broaden digital innovation (e.g., Nike Training Club app).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Strengthen global market share, especially in emerging markets.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070749"/>
      </p:ext>
    </p:extLst>
  </p:cSld>
  <p:clrMapOvr>
    <a:masterClrMapping/>
  </p:clrMapOvr>
  <p:transition spd="slow" advTm="240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207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Calisto MT</vt:lpstr>
      <vt:lpstr>Trebuchet MS</vt:lpstr>
      <vt:lpstr>Wingdings 2</vt:lpstr>
      <vt:lpstr>Slate</vt:lpstr>
      <vt:lpstr>PowerPoint Presentation</vt:lpstr>
      <vt:lpstr>PowerPoint Presentation</vt:lpstr>
      <vt:lpstr>Products and Services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2024-11-22T08:38:09Z</dcterms:created>
  <dcterms:modified xsi:type="dcterms:W3CDTF">2024-11-22T09:47:51Z</dcterms:modified>
</cp:coreProperties>
</file>