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Beautiful Game: Football (Soccer)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Why Football is My Favorite Sport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History of Football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Originated in England in the mid-19th century.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The first official rules: The Laws of the Game (1863).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Global expansion: Formation of FIFA (1904).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Rules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Duration: 90 minutes (two halves of 45 minutes).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Objective: Score more goals than the opposing team.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Players: 11 players per team (including a goalkeeper).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Basic rules: Offside, free kicks, penalties.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Why I Love Football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A global sport with massive fan following.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Simple equipment: Just a ball!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Excitement: Thrilling matches and unpredictable outcomes.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Unity: Brings people together across cultures.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Fun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The most goals scored in a single match: 149 (AS Adema vs SO l'Emyrne).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Longest football match: 173 hours (played in Wales).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Fastest goal: 2.8 seconds (Nawaf Al-Abed).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Football isn’t just a sport; it’s a passion.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Inspires unity, fitness, and joy worldwide.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Let’s play and celebrate the beautiful game!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212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The Beautiful Game: Football (Soccer)</vt:lpstr>
      <vt:lpstr>History of Football</vt:lpstr>
      <vt:lpstr>Rules of the Game</vt:lpstr>
      <vt:lpstr>Why I Love Football</vt:lpstr>
      <vt:lpstr>Fun Facts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Beautiful Game: Football (Soccer)</dc:title>
  <dc:subject/>
  <dc:creator>admin</dc:creator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2024-11-22T09:47:44Z</dcterms:modified>
  <cp:category/>
</cp:coreProperties>
</file>