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E8B8F-4E76-4CF6-BFAB-5803C392BE17}" type="doc">
      <dgm:prSet loTypeId="urn:microsoft.com/office/officeart/2008/layout/VerticalCircle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4037A3-E18F-4FF4-9D58-75B185229F7E}">
      <dgm:prSet/>
      <dgm:spPr/>
      <dgm:t>
        <a:bodyPr anchor="b"/>
        <a:lstStyle/>
        <a:p>
          <a:pPr rtl="0"/>
          <a:r>
            <a:rPr lang="en-US" dirty="0" smtClean="0"/>
            <a:t>DIGITAL PORTFOLIO</a:t>
          </a:r>
          <a:endParaRPr lang="en-IN" dirty="0"/>
        </a:p>
      </dgm:t>
    </dgm:pt>
    <dgm:pt modelId="{29DCE95B-524B-443B-8260-7CCD72D40B40}" type="parTrans" cxnId="{2BFE36B1-ADF0-4C91-837C-445A37C099FD}">
      <dgm:prSet/>
      <dgm:spPr/>
      <dgm:t>
        <a:bodyPr/>
        <a:lstStyle/>
        <a:p>
          <a:endParaRPr lang="en-IN"/>
        </a:p>
      </dgm:t>
    </dgm:pt>
    <dgm:pt modelId="{DDB11812-D50F-491D-AF37-22E06C53E741}" type="sibTrans" cxnId="{2BFE36B1-ADF0-4C91-837C-445A37C099FD}">
      <dgm:prSet/>
      <dgm:spPr/>
      <dgm:t>
        <a:bodyPr/>
        <a:lstStyle/>
        <a:p>
          <a:endParaRPr lang="en-IN"/>
        </a:p>
      </dgm:t>
    </dgm:pt>
    <dgm:pt modelId="{05A2631C-1D71-4D0F-A8C8-F1113CB22F8E}" type="pres">
      <dgm:prSet presAssocID="{7DAE8B8F-4E76-4CF6-BFAB-5803C392BE17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B3057126-1CF6-4551-8705-1739CF9A51D6}" type="pres">
      <dgm:prSet presAssocID="{9D4037A3-E18F-4FF4-9D58-75B185229F7E}" presName="noChildren" presStyleCnt="0"/>
      <dgm:spPr/>
    </dgm:pt>
    <dgm:pt modelId="{3413B7FE-2FF9-4E97-9E75-174BD85753A4}" type="pres">
      <dgm:prSet presAssocID="{9D4037A3-E18F-4FF4-9D58-75B185229F7E}" presName="gap" presStyleCnt="0"/>
      <dgm:spPr/>
    </dgm:pt>
    <dgm:pt modelId="{43064280-3588-4E8C-870B-6E6238B94FDD}" type="pres">
      <dgm:prSet presAssocID="{9D4037A3-E18F-4FF4-9D58-75B185229F7E}" presName="medCircle2" presStyleLbl="vennNode1" presStyleIdx="0" presStyleCnt="1"/>
      <dgm:spPr/>
    </dgm:pt>
    <dgm:pt modelId="{7CF2474E-C179-4618-9265-5EAB2F02E975}" type="pres">
      <dgm:prSet presAssocID="{9D4037A3-E18F-4FF4-9D58-75B185229F7E}" presName="txLvlOnly1" presStyleLbl="revTx" presStyleIdx="0" presStyleCnt="1"/>
      <dgm:spPr/>
      <dgm:t>
        <a:bodyPr/>
        <a:lstStyle/>
        <a:p>
          <a:endParaRPr lang="en-IN"/>
        </a:p>
      </dgm:t>
    </dgm:pt>
  </dgm:ptLst>
  <dgm:cxnLst>
    <dgm:cxn modelId="{5858F251-EFB0-4B07-BB62-69E02BA2AC77}" type="presOf" srcId="{7DAE8B8F-4E76-4CF6-BFAB-5803C392BE17}" destId="{05A2631C-1D71-4D0F-A8C8-F1113CB22F8E}" srcOrd="0" destOrd="0" presId="urn:microsoft.com/office/officeart/2008/layout/VerticalCircleList"/>
    <dgm:cxn modelId="{4F7D0D1E-806C-492D-9255-C7EB4FF43049}" type="presOf" srcId="{9D4037A3-E18F-4FF4-9D58-75B185229F7E}" destId="{7CF2474E-C179-4618-9265-5EAB2F02E975}" srcOrd="0" destOrd="0" presId="urn:microsoft.com/office/officeart/2008/layout/VerticalCircleList"/>
    <dgm:cxn modelId="{2BFE36B1-ADF0-4C91-837C-445A37C099FD}" srcId="{7DAE8B8F-4E76-4CF6-BFAB-5803C392BE17}" destId="{9D4037A3-E18F-4FF4-9D58-75B185229F7E}" srcOrd="0" destOrd="0" parTransId="{29DCE95B-524B-443B-8260-7CCD72D40B40}" sibTransId="{DDB11812-D50F-491D-AF37-22E06C53E741}"/>
    <dgm:cxn modelId="{55E915CF-442D-4E29-BDF6-3FD01BD5432A}" type="presParOf" srcId="{05A2631C-1D71-4D0F-A8C8-F1113CB22F8E}" destId="{B3057126-1CF6-4551-8705-1739CF9A51D6}" srcOrd="0" destOrd="0" presId="urn:microsoft.com/office/officeart/2008/layout/VerticalCircleList"/>
    <dgm:cxn modelId="{6DF2B1CB-CA53-4A70-88B0-4E0E063F6376}" type="presParOf" srcId="{B3057126-1CF6-4551-8705-1739CF9A51D6}" destId="{3413B7FE-2FF9-4E97-9E75-174BD85753A4}" srcOrd="0" destOrd="0" presId="urn:microsoft.com/office/officeart/2008/layout/VerticalCircleList"/>
    <dgm:cxn modelId="{159DE666-56DB-4A3A-A137-EE0AF8B5A923}" type="presParOf" srcId="{B3057126-1CF6-4551-8705-1739CF9A51D6}" destId="{43064280-3588-4E8C-870B-6E6238B94FDD}" srcOrd="1" destOrd="0" presId="urn:microsoft.com/office/officeart/2008/layout/VerticalCircleList"/>
    <dgm:cxn modelId="{66D5B25D-BED9-4E89-A783-FBE366C4CAA0}" type="presParOf" srcId="{B3057126-1CF6-4551-8705-1739CF9A51D6}" destId="{7CF2474E-C179-4618-9265-5EAB2F02E97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E6091-8E2D-41E6-BEE8-D48381CC48B7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0F98085B-8F81-442E-A3B9-54B2DA8225C6}">
      <dgm:prSet phldrT="[Text]" phldr="1"/>
      <dgm:spPr/>
      <dgm:t>
        <a:bodyPr/>
        <a:lstStyle/>
        <a:p>
          <a:endParaRPr lang="en-IN" dirty="0"/>
        </a:p>
      </dgm:t>
    </dgm:pt>
    <dgm:pt modelId="{15B12321-14F7-4436-9371-DB5AE3A2A870}" type="parTrans" cxnId="{6F3D71DD-B11B-4D36-B53B-3ADC6A2BF865}">
      <dgm:prSet/>
      <dgm:spPr/>
      <dgm:t>
        <a:bodyPr/>
        <a:lstStyle/>
        <a:p>
          <a:endParaRPr lang="en-IN"/>
        </a:p>
      </dgm:t>
    </dgm:pt>
    <dgm:pt modelId="{42AFCC9D-7769-4236-ACAB-1937407C656A}" type="sibTrans" cxnId="{6F3D71DD-B11B-4D36-B53B-3ADC6A2BF865}">
      <dgm:prSet/>
      <dgm:spPr/>
      <dgm:t>
        <a:bodyPr/>
        <a:lstStyle/>
        <a:p>
          <a:endParaRPr lang="en-IN"/>
        </a:p>
      </dgm:t>
    </dgm:pt>
    <dgm:pt modelId="{9E185FF5-F8BF-4A7E-A365-4CE7E994D541}">
      <dgm:prSet phldrT="[Text]" phldr="1"/>
      <dgm:spPr/>
      <dgm:t>
        <a:bodyPr/>
        <a:lstStyle/>
        <a:p>
          <a:endParaRPr lang="en-IN" dirty="0"/>
        </a:p>
      </dgm:t>
    </dgm:pt>
    <dgm:pt modelId="{82050D53-0707-4E45-96EA-D3842EF7612D}" type="parTrans" cxnId="{9AD47EBF-214C-4EFE-9392-8F4FF62E5208}">
      <dgm:prSet/>
      <dgm:spPr/>
      <dgm:t>
        <a:bodyPr/>
        <a:lstStyle/>
        <a:p>
          <a:endParaRPr lang="en-IN"/>
        </a:p>
      </dgm:t>
    </dgm:pt>
    <dgm:pt modelId="{378B8778-EA5D-4F47-8FF5-6A60C72DFBD4}" type="sibTrans" cxnId="{9AD47EBF-214C-4EFE-9392-8F4FF62E5208}">
      <dgm:prSet/>
      <dgm:spPr/>
      <dgm:t>
        <a:bodyPr/>
        <a:lstStyle/>
        <a:p>
          <a:endParaRPr lang="en-IN"/>
        </a:p>
      </dgm:t>
    </dgm:pt>
    <dgm:pt modelId="{E4F8C9D5-C268-487F-AD3B-F501FFC562C3}">
      <dgm:prSet phldrT="[Text]" phldr="1"/>
      <dgm:spPr/>
      <dgm:t>
        <a:bodyPr/>
        <a:lstStyle/>
        <a:p>
          <a:endParaRPr lang="en-IN" dirty="0"/>
        </a:p>
      </dgm:t>
    </dgm:pt>
    <dgm:pt modelId="{CAEE6317-9E6E-47F5-A509-89A4A03D2220}" type="parTrans" cxnId="{9D019BEA-77A3-49F3-A251-EE84D5FFB333}">
      <dgm:prSet/>
      <dgm:spPr/>
      <dgm:t>
        <a:bodyPr/>
        <a:lstStyle/>
        <a:p>
          <a:endParaRPr lang="en-IN"/>
        </a:p>
      </dgm:t>
    </dgm:pt>
    <dgm:pt modelId="{D7F1D7C2-E8F4-41E0-B2B8-DBDBA8FA790E}" type="sibTrans" cxnId="{9D019BEA-77A3-49F3-A251-EE84D5FFB333}">
      <dgm:prSet/>
      <dgm:spPr/>
      <dgm:t>
        <a:bodyPr/>
        <a:lstStyle/>
        <a:p>
          <a:endParaRPr lang="en-IN"/>
        </a:p>
      </dgm:t>
    </dgm:pt>
    <dgm:pt modelId="{938A3D30-1E95-437E-AE21-0469C77CD96E}">
      <dgm:prSet phldrT="[Text]" phldr="1"/>
      <dgm:spPr/>
      <dgm:t>
        <a:bodyPr/>
        <a:lstStyle/>
        <a:p>
          <a:endParaRPr lang="en-IN" dirty="0"/>
        </a:p>
      </dgm:t>
    </dgm:pt>
    <dgm:pt modelId="{4A6218AB-1DA1-4C3B-99B0-EC1AC6A01C22}" type="parTrans" cxnId="{9E0853E7-2231-438B-9685-D71AC48F6FAC}">
      <dgm:prSet/>
      <dgm:spPr/>
      <dgm:t>
        <a:bodyPr/>
        <a:lstStyle/>
        <a:p>
          <a:endParaRPr lang="en-IN"/>
        </a:p>
      </dgm:t>
    </dgm:pt>
    <dgm:pt modelId="{9A3248DF-6F78-45E8-BB59-D2D7F3BE2AAD}" type="sibTrans" cxnId="{9E0853E7-2231-438B-9685-D71AC48F6FAC}">
      <dgm:prSet/>
      <dgm:spPr/>
      <dgm:t>
        <a:bodyPr/>
        <a:lstStyle/>
        <a:p>
          <a:endParaRPr lang="en-IN"/>
        </a:p>
      </dgm:t>
    </dgm:pt>
    <dgm:pt modelId="{C340EDE7-D1D2-43E2-AC94-C9D163305859}">
      <dgm:prSet phldrT="[Text]" phldr="1"/>
      <dgm:spPr/>
      <dgm:t>
        <a:bodyPr/>
        <a:lstStyle/>
        <a:p>
          <a:endParaRPr lang="en-IN" dirty="0"/>
        </a:p>
      </dgm:t>
    </dgm:pt>
    <dgm:pt modelId="{14B6CF24-A1B6-4FD9-81F3-D68032E72500}" type="parTrans" cxnId="{AC89813C-1206-4DE3-B9CA-3C0F0F77E6E6}">
      <dgm:prSet/>
      <dgm:spPr/>
      <dgm:t>
        <a:bodyPr/>
        <a:lstStyle/>
        <a:p>
          <a:endParaRPr lang="en-IN"/>
        </a:p>
      </dgm:t>
    </dgm:pt>
    <dgm:pt modelId="{BEF0FAB9-DA01-48AD-9A16-4D015DFD5AAA}" type="sibTrans" cxnId="{AC89813C-1206-4DE3-B9CA-3C0F0F77E6E6}">
      <dgm:prSet/>
      <dgm:spPr/>
      <dgm:t>
        <a:bodyPr/>
        <a:lstStyle/>
        <a:p>
          <a:endParaRPr lang="en-IN"/>
        </a:p>
      </dgm:t>
    </dgm:pt>
    <dgm:pt modelId="{A09FEAED-7BC1-4263-AF35-8481EAEEEC60}">
      <dgm:prSet phldrT="[Text]" phldr="1"/>
      <dgm:spPr/>
      <dgm:t>
        <a:bodyPr/>
        <a:lstStyle/>
        <a:p>
          <a:endParaRPr lang="en-IN"/>
        </a:p>
      </dgm:t>
    </dgm:pt>
    <dgm:pt modelId="{2EA38AD7-5644-4773-A838-4B7D3D9628B9}" type="parTrans" cxnId="{ACAD4AC3-0704-4716-ADF6-79C583C15D8B}">
      <dgm:prSet/>
      <dgm:spPr/>
      <dgm:t>
        <a:bodyPr/>
        <a:lstStyle/>
        <a:p>
          <a:endParaRPr lang="en-IN"/>
        </a:p>
      </dgm:t>
    </dgm:pt>
    <dgm:pt modelId="{3ABC07CB-4AB8-46C1-81FA-BB7CB7F7F016}" type="sibTrans" cxnId="{ACAD4AC3-0704-4716-ADF6-79C583C15D8B}">
      <dgm:prSet/>
      <dgm:spPr/>
      <dgm:t>
        <a:bodyPr/>
        <a:lstStyle/>
        <a:p>
          <a:endParaRPr lang="en-IN"/>
        </a:p>
      </dgm:t>
    </dgm:pt>
    <dgm:pt modelId="{05755958-B73F-4C36-AFE5-F14EAB986177}" type="pres">
      <dgm:prSet presAssocID="{E34E6091-8E2D-41E6-BEE8-D48381CC48B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E4DAA94E-7889-48B7-ACB2-55408FBA42E9}" type="pres">
      <dgm:prSet presAssocID="{0F98085B-8F81-442E-A3B9-54B2DA8225C6}" presName="composite" presStyleCnt="0"/>
      <dgm:spPr/>
    </dgm:pt>
    <dgm:pt modelId="{1197C853-BDB5-4371-B8DE-A23946FF16D0}" type="pres">
      <dgm:prSet presAssocID="{0F98085B-8F81-442E-A3B9-54B2DA8225C6}" presName="BackAccent" presStyleLbl="bgShp" presStyleIdx="0" presStyleCnt="3"/>
      <dgm:spPr/>
    </dgm:pt>
    <dgm:pt modelId="{1122BDE6-2841-44D2-B856-F36E5B8CC645}" type="pres">
      <dgm:prSet presAssocID="{0F98085B-8F81-442E-A3B9-54B2DA8225C6}" presName="Accent" presStyleLbl="alignNode1" presStyleIdx="0" presStyleCnt="3"/>
      <dgm:spPr/>
    </dgm:pt>
    <dgm:pt modelId="{EECFFA03-E724-4E22-89AF-826B691031B2}" type="pres">
      <dgm:prSet presAssocID="{0F98085B-8F81-442E-A3B9-54B2DA8225C6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D817F3-F088-4998-94CD-8F316063DBFA}" type="pres">
      <dgm:prSet presAssocID="{0F98085B-8F81-442E-A3B9-54B2DA8225C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1EFEB2-4B5D-457D-9453-2C1CD46BE997}" type="pres">
      <dgm:prSet presAssocID="{42AFCC9D-7769-4236-ACAB-1937407C656A}" presName="sibTrans" presStyleCnt="0"/>
      <dgm:spPr/>
    </dgm:pt>
    <dgm:pt modelId="{438644C7-E1D1-4E40-B63B-834EFC70CCCC}" type="pres">
      <dgm:prSet presAssocID="{E4F8C9D5-C268-487F-AD3B-F501FFC562C3}" presName="composite" presStyleCnt="0"/>
      <dgm:spPr/>
    </dgm:pt>
    <dgm:pt modelId="{A7DF539B-3546-4900-A33A-7BFC2E717FE0}" type="pres">
      <dgm:prSet presAssocID="{E4F8C9D5-C268-487F-AD3B-F501FFC562C3}" presName="BackAccent" presStyleLbl="bgShp" presStyleIdx="1" presStyleCnt="3"/>
      <dgm:spPr/>
    </dgm:pt>
    <dgm:pt modelId="{FC31847E-1771-4240-96C7-D8639AF81279}" type="pres">
      <dgm:prSet presAssocID="{E4F8C9D5-C268-487F-AD3B-F501FFC562C3}" presName="Accent" presStyleLbl="alignNode1" presStyleIdx="1" presStyleCnt="3"/>
      <dgm:spPr/>
    </dgm:pt>
    <dgm:pt modelId="{31C86289-F62B-4639-B636-8C387DC908F3}" type="pres">
      <dgm:prSet presAssocID="{E4F8C9D5-C268-487F-AD3B-F501FFC562C3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089A3F-39C4-4EA6-928C-219FCF9CB233}" type="pres">
      <dgm:prSet presAssocID="{E4F8C9D5-C268-487F-AD3B-F501FFC562C3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3F4103-66F1-48A5-B609-C8AC852A5204}" type="pres">
      <dgm:prSet presAssocID="{D7F1D7C2-E8F4-41E0-B2B8-DBDBA8FA790E}" presName="sibTrans" presStyleCnt="0"/>
      <dgm:spPr/>
    </dgm:pt>
    <dgm:pt modelId="{4BCF627A-2780-41DA-8397-1DD82020CB23}" type="pres">
      <dgm:prSet presAssocID="{C340EDE7-D1D2-43E2-AC94-C9D163305859}" presName="composite" presStyleCnt="0"/>
      <dgm:spPr/>
    </dgm:pt>
    <dgm:pt modelId="{EAA36DE6-1C96-43F1-AE24-B89C9580BBC4}" type="pres">
      <dgm:prSet presAssocID="{C340EDE7-D1D2-43E2-AC94-C9D163305859}" presName="BackAccent" presStyleLbl="bgShp" presStyleIdx="2" presStyleCnt="3"/>
      <dgm:spPr/>
    </dgm:pt>
    <dgm:pt modelId="{FB7FB73B-6B8B-43BF-BA4C-9E1E15C8844B}" type="pres">
      <dgm:prSet presAssocID="{C340EDE7-D1D2-43E2-AC94-C9D163305859}" presName="Accent" presStyleLbl="alignNode1" presStyleIdx="2" presStyleCnt="3"/>
      <dgm:spPr/>
    </dgm:pt>
    <dgm:pt modelId="{09921E24-6CAE-4713-A178-FAD5D800A465}" type="pres">
      <dgm:prSet presAssocID="{C340EDE7-D1D2-43E2-AC94-C9D163305859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CC8F66-AEE3-4510-B80A-BD22D71872B1}" type="pres">
      <dgm:prSet presAssocID="{C340EDE7-D1D2-43E2-AC94-C9D163305859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019BEA-77A3-49F3-A251-EE84D5FFB333}" srcId="{E34E6091-8E2D-41E6-BEE8-D48381CC48B7}" destId="{E4F8C9D5-C268-487F-AD3B-F501FFC562C3}" srcOrd="1" destOrd="0" parTransId="{CAEE6317-9E6E-47F5-A509-89A4A03D2220}" sibTransId="{D7F1D7C2-E8F4-41E0-B2B8-DBDBA8FA790E}"/>
    <dgm:cxn modelId="{AC89813C-1206-4DE3-B9CA-3C0F0F77E6E6}" srcId="{E34E6091-8E2D-41E6-BEE8-D48381CC48B7}" destId="{C340EDE7-D1D2-43E2-AC94-C9D163305859}" srcOrd="2" destOrd="0" parTransId="{14B6CF24-A1B6-4FD9-81F3-D68032E72500}" sibTransId="{BEF0FAB9-DA01-48AD-9A16-4D015DFD5AAA}"/>
    <dgm:cxn modelId="{ACAD4AC3-0704-4716-ADF6-79C583C15D8B}" srcId="{C340EDE7-D1D2-43E2-AC94-C9D163305859}" destId="{A09FEAED-7BC1-4263-AF35-8481EAEEEC60}" srcOrd="0" destOrd="0" parTransId="{2EA38AD7-5644-4773-A838-4B7D3D9628B9}" sibTransId="{3ABC07CB-4AB8-46C1-81FA-BB7CB7F7F016}"/>
    <dgm:cxn modelId="{5F38FF9E-AC18-4D17-B7D8-B124A577F645}" type="presOf" srcId="{9E185FF5-F8BF-4A7E-A365-4CE7E994D541}" destId="{EECFFA03-E724-4E22-89AF-826B691031B2}" srcOrd="0" destOrd="0" presId="urn:microsoft.com/office/officeart/2008/layout/IncreasingCircleProcess"/>
    <dgm:cxn modelId="{F19962C2-4C00-457A-923C-C4B0939E0A2A}" type="presOf" srcId="{A09FEAED-7BC1-4263-AF35-8481EAEEEC60}" destId="{09921E24-6CAE-4713-A178-FAD5D800A465}" srcOrd="0" destOrd="0" presId="urn:microsoft.com/office/officeart/2008/layout/IncreasingCircleProcess"/>
    <dgm:cxn modelId="{B900478A-34EB-49CA-BB15-56FDF680E69D}" type="presOf" srcId="{0F98085B-8F81-442E-A3B9-54B2DA8225C6}" destId="{ADD817F3-F088-4998-94CD-8F316063DBFA}" srcOrd="0" destOrd="0" presId="urn:microsoft.com/office/officeart/2008/layout/IncreasingCircleProcess"/>
    <dgm:cxn modelId="{BB74D9C8-582B-4311-AD21-34F6202F6D4D}" type="presOf" srcId="{938A3D30-1E95-437E-AE21-0469C77CD96E}" destId="{31C86289-F62B-4639-B636-8C387DC908F3}" srcOrd="0" destOrd="0" presId="urn:microsoft.com/office/officeart/2008/layout/IncreasingCircleProcess"/>
    <dgm:cxn modelId="{9AD47EBF-214C-4EFE-9392-8F4FF62E5208}" srcId="{0F98085B-8F81-442E-A3B9-54B2DA8225C6}" destId="{9E185FF5-F8BF-4A7E-A365-4CE7E994D541}" srcOrd="0" destOrd="0" parTransId="{82050D53-0707-4E45-96EA-D3842EF7612D}" sibTransId="{378B8778-EA5D-4F47-8FF5-6A60C72DFBD4}"/>
    <dgm:cxn modelId="{256EF4F7-39D2-4647-8F99-1B2E62BB0EED}" type="presOf" srcId="{C340EDE7-D1D2-43E2-AC94-C9D163305859}" destId="{3ECC8F66-AEE3-4510-B80A-BD22D71872B1}" srcOrd="0" destOrd="0" presId="urn:microsoft.com/office/officeart/2008/layout/IncreasingCircleProcess"/>
    <dgm:cxn modelId="{B8A6B401-2C9D-4B19-8277-1B1D90CCBF58}" type="presOf" srcId="{E34E6091-8E2D-41E6-BEE8-D48381CC48B7}" destId="{05755958-B73F-4C36-AFE5-F14EAB986177}" srcOrd="0" destOrd="0" presId="urn:microsoft.com/office/officeart/2008/layout/IncreasingCircleProcess"/>
    <dgm:cxn modelId="{9E0853E7-2231-438B-9685-D71AC48F6FAC}" srcId="{E4F8C9D5-C268-487F-AD3B-F501FFC562C3}" destId="{938A3D30-1E95-437E-AE21-0469C77CD96E}" srcOrd="0" destOrd="0" parTransId="{4A6218AB-1DA1-4C3B-99B0-EC1AC6A01C22}" sibTransId="{9A3248DF-6F78-45E8-BB59-D2D7F3BE2AAD}"/>
    <dgm:cxn modelId="{FD3D433C-EF3F-444A-967A-041E7BD4A143}" type="presOf" srcId="{E4F8C9D5-C268-487F-AD3B-F501FFC562C3}" destId="{E8089A3F-39C4-4EA6-928C-219FCF9CB233}" srcOrd="0" destOrd="0" presId="urn:microsoft.com/office/officeart/2008/layout/IncreasingCircleProcess"/>
    <dgm:cxn modelId="{6F3D71DD-B11B-4D36-B53B-3ADC6A2BF865}" srcId="{E34E6091-8E2D-41E6-BEE8-D48381CC48B7}" destId="{0F98085B-8F81-442E-A3B9-54B2DA8225C6}" srcOrd="0" destOrd="0" parTransId="{15B12321-14F7-4436-9371-DB5AE3A2A870}" sibTransId="{42AFCC9D-7769-4236-ACAB-1937407C656A}"/>
    <dgm:cxn modelId="{35BB75D4-A09C-4F20-B3F6-957C28EA85A2}" type="presParOf" srcId="{05755958-B73F-4C36-AFE5-F14EAB986177}" destId="{E4DAA94E-7889-48B7-ACB2-55408FBA42E9}" srcOrd="0" destOrd="0" presId="urn:microsoft.com/office/officeart/2008/layout/IncreasingCircleProcess"/>
    <dgm:cxn modelId="{C59743D5-995E-4A04-B1A3-2A78938BABE3}" type="presParOf" srcId="{E4DAA94E-7889-48B7-ACB2-55408FBA42E9}" destId="{1197C853-BDB5-4371-B8DE-A23946FF16D0}" srcOrd="0" destOrd="0" presId="urn:microsoft.com/office/officeart/2008/layout/IncreasingCircleProcess"/>
    <dgm:cxn modelId="{80DC9B39-975A-410E-82EE-6A8C9B766220}" type="presParOf" srcId="{E4DAA94E-7889-48B7-ACB2-55408FBA42E9}" destId="{1122BDE6-2841-44D2-B856-F36E5B8CC645}" srcOrd="1" destOrd="0" presId="urn:microsoft.com/office/officeart/2008/layout/IncreasingCircleProcess"/>
    <dgm:cxn modelId="{44264D0D-3A10-4CC2-95B3-7A76B159B3CD}" type="presParOf" srcId="{E4DAA94E-7889-48B7-ACB2-55408FBA42E9}" destId="{EECFFA03-E724-4E22-89AF-826B691031B2}" srcOrd="2" destOrd="0" presId="urn:microsoft.com/office/officeart/2008/layout/IncreasingCircleProcess"/>
    <dgm:cxn modelId="{C798C08E-2BDE-48BF-ACBE-72DC2981CE78}" type="presParOf" srcId="{E4DAA94E-7889-48B7-ACB2-55408FBA42E9}" destId="{ADD817F3-F088-4998-94CD-8F316063DBFA}" srcOrd="3" destOrd="0" presId="urn:microsoft.com/office/officeart/2008/layout/IncreasingCircleProcess"/>
    <dgm:cxn modelId="{B59F694E-5BEC-41F1-998B-2DCA6D8FB2CA}" type="presParOf" srcId="{05755958-B73F-4C36-AFE5-F14EAB986177}" destId="{2E1EFEB2-4B5D-457D-9453-2C1CD46BE997}" srcOrd="1" destOrd="0" presId="urn:microsoft.com/office/officeart/2008/layout/IncreasingCircleProcess"/>
    <dgm:cxn modelId="{D3D156E1-560D-4DEF-A648-7747E1F60E71}" type="presParOf" srcId="{05755958-B73F-4C36-AFE5-F14EAB986177}" destId="{438644C7-E1D1-4E40-B63B-834EFC70CCCC}" srcOrd="2" destOrd="0" presId="urn:microsoft.com/office/officeart/2008/layout/IncreasingCircleProcess"/>
    <dgm:cxn modelId="{A45668EF-5016-4096-8DE2-5FCCCFA14D4E}" type="presParOf" srcId="{438644C7-E1D1-4E40-B63B-834EFC70CCCC}" destId="{A7DF539B-3546-4900-A33A-7BFC2E717FE0}" srcOrd="0" destOrd="0" presId="urn:microsoft.com/office/officeart/2008/layout/IncreasingCircleProcess"/>
    <dgm:cxn modelId="{7D57A84A-0F81-475E-AA3B-DCC03DE9102E}" type="presParOf" srcId="{438644C7-E1D1-4E40-B63B-834EFC70CCCC}" destId="{FC31847E-1771-4240-96C7-D8639AF81279}" srcOrd="1" destOrd="0" presId="urn:microsoft.com/office/officeart/2008/layout/IncreasingCircleProcess"/>
    <dgm:cxn modelId="{4C8E823B-8B68-431F-AE7A-1B4F45350F57}" type="presParOf" srcId="{438644C7-E1D1-4E40-B63B-834EFC70CCCC}" destId="{31C86289-F62B-4639-B636-8C387DC908F3}" srcOrd="2" destOrd="0" presId="urn:microsoft.com/office/officeart/2008/layout/IncreasingCircleProcess"/>
    <dgm:cxn modelId="{9AB67762-C4C8-4B4E-8A4F-5AC680E89120}" type="presParOf" srcId="{438644C7-E1D1-4E40-B63B-834EFC70CCCC}" destId="{E8089A3F-39C4-4EA6-928C-219FCF9CB233}" srcOrd="3" destOrd="0" presId="urn:microsoft.com/office/officeart/2008/layout/IncreasingCircleProcess"/>
    <dgm:cxn modelId="{DAB0B87A-5BBE-45BB-A476-EC469045825C}" type="presParOf" srcId="{05755958-B73F-4C36-AFE5-F14EAB986177}" destId="{483F4103-66F1-48A5-B609-C8AC852A5204}" srcOrd="3" destOrd="0" presId="urn:microsoft.com/office/officeart/2008/layout/IncreasingCircleProcess"/>
    <dgm:cxn modelId="{27359D4C-F5A9-431F-8E8F-38CEFC31942A}" type="presParOf" srcId="{05755958-B73F-4C36-AFE5-F14EAB986177}" destId="{4BCF627A-2780-41DA-8397-1DD82020CB23}" srcOrd="4" destOrd="0" presId="urn:microsoft.com/office/officeart/2008/layout/IncreasingCircleProcess"/>
    <dgm:cxn modelId="{6A011902-6BFE-42C8-92E7-CEA46A1AC82D}" type="presParOf" srcId="{4BCF627A-2780-41DA-8397-1DD82020CB23}" destId="{EAA36DE6-1C96-43F1-AE24-B89C9580BBC4}" srcOrd="0" destOrd="0" presId="urn:microsoft.com/office/officeart/2008/layout/IncreasingCircleProcess"/>
    <dgm:cxn modelId="{9ED30289-C303-44F6-8ECC-783637DA30AE}" type="presParOf" srcId="{4BCF627A-2780-41DA-8397-1DD82020CB23}" destId="{FB7FB73B-6B8B-43BF-BA4C-9E1E15C8844B}" srcOrd="1" destOrd="0" presId="urn:microsoft.com/office/officeart/2008/layout/IncreasingCircleProcess"/>
    <dgm:cxn modelId="{268DBADA-3AB4-4303-B8C7-13A4EF9EE1FE}" type="presParOf" srcId="{4BCF627A-2780-41DA-8397-1DD82020CB23}" destId="{09921E24-6CAE-4713-A178-FAD5D800A465}" srcOrd="2" destOrd="0" presId="urn:microsoft.com/office/officeart/2008/layout/IncreasingCircleProcess"/>
    <dgm:cxn modelId="{58EAE309-DA32-411A-A63A-AEC2BCD87C51}" type="presParOf" srcId="{4BCF627A-2780-41DA-8397-1DD82020CB23}" destId="{3ECC8F66-AEE3-4510-B80A-BD22D71872B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70AD5-DF3C-4F24-94B2-34F301C7DA59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66227641-D51A-41AA-8F99-F6F5BDAA8422}">
      <dgm:prSet phldrT="[Text]" phldr="1"/>
      <dgm:spPr/>
      <dgm:t>
        <a:bodyPr/>
        <a:lstStyle/>
        <a:p>
          <a:endParaRPr lang="en-IN"/>
        </a:p>
      </dgm:t>
    </dgm:pt>
    <dgm:pt modelId="{3966C502-8408-4A00-9D31-65C5AB9114B6}" type="parTrans" cxnId="{5EEA52E9-1DF8-424A-8692-A7517CD50217}">
      <dgm:prSet/>
      <dgm:spPr/>
      <dgm:t>
        <a:bodyPr/>
        <a:lstStyle/>
        <a:p>
          <a:endParaRPr lang="en-IN"/>
        </a:p>
      </dgm:t>
    </dgm:pt>
    <dgm:pt modelId="{0BEF1504-D226-4936-9144-02F48C763110}" type="sibTrans" cxnId="{5EEA52E9-1DF8-424A-8692-A7517CD50217}">
      <dgm:prSet/>
      <dgm:spPr/>
      <dgm:t>
        <a:bodyPr/>
        <a:lstStyle/>
        <a:p>
          <a:endParaRPr lang="en-IN"/>
        </a:p>
      </dgm:t>
    </dgm:pt>
    <dgm:pt modelId="{C93544B2-206C-43B1-980D-9D75D8140831}">
      <dgm:prSet phldrT="[Text]" phldr="1"/>
      <dgm:spPr/>
      <dgm:t>
        <a:bodyPr/>
        <a:lstStyle/>
        <a:p>
          <a:endParaRPr lang="en-IN" dirty="0"/>
        </a:p>
      </dgm:t>
    </dgm:pt>
    <dgm:pt modelId="{3B0358E6-E1CA-43F4-A17A-63DABF1AFF0C}" type="parTrans" cxnId="{A54B18B5-A33B-4596-811C-0C3CDBBD9E46}">
      <dgm:prSet/>
      <dgm:spPr/>
      <dgm:t>
        <a:bodyPr/>
        <a:lstStyle/>
        <a:p>
          <a:endParaRPr lang="en-IN"/>
        </a:p>
      </dgm:t>
    </dgm:pt>
    <dgm:pt modelId="{40FA8028-C506-4F95-B9CD-7FB43675D7B7}" type="sibTrans" cxnId="{A54B18B5-A33B-4596-811C-0C3CDBBD9E46}">
      <dgm:prSet/>
      <dgm:spPr/>
      <dgm:t>
        <a:bodyPr/>
        <a:lstStyle/>
        <a:p>
          <a:endParaRPr lang="en-IN"/>
        </a:p>
      </dgm:t>
    </dgm:pt>
    <dgm:pt modelId="{D6ECCF1B-468B-4981-AA8D-F857CEBE7AF2}">
      <dgm:prSet phldrT="[Text]" phldr="1"/>
      <dgm:spPr/>
      <dgm:t>
        <a:bodyPr/>
        <a:lstStyle/>
        <a:p>
          <a:endParaRPr lang="en-IN" dirty="0"/>
        </a:p>
      </dgm:t>
    </dgm:pt>
    <dgm:pt modelId="{63DD2E5F-5474-4B5D-B2BF-2172FA27880B}" type="parTrans" cxnId="{66C804D5-31C1-491C-B800-3874F4231569}">
      <dgm:prSet/>
      <dgm:spPr/>
      <dgm:t>
        <a:bodyPr/>
        <a:lstStyle/>
        <a:p>
          <a:endParaRPr lang="en-IN"/>
        </a:p>
      </dgm:t>
    </dgm:pt>
    <dgm:pt modelId="{FCE14CC5-4E12-4E15-97D7-7355DAB69D2B}" type="sibTrans" cxnId="{66C804D5-31C1-491C-B800-3874F4231569}">
      <dgm:prSet/>
      <dgm:spPr/>
      <dgm:t>
        <a:bodyPr/>
        <a:lstStyle/>
        <a:p>
          <a:endParaRPr lang="en-IN"/>
        </a:p>
      </dgm:t>
    </dgm:pt>
    <dgm:pt modelId="{2871A05A-D058-4335-B31E-77BCB4865FEF}">
      <dgm:prSet phldrT="[Text]" phldr="1"/>
      <dgm:spPr/>
      <dgm:t>
        <a:bodyPr/>
        <a:lstStyle/>
        <a:p>
          <a:endParaRPr lang="en-IN"/>
        </a:p>
      </dgm:t>
    </dgm:pt>
    <dgm:pt modelId="{D746D172-75CC-4466-9211-649919DFD0AF}" type="parTrans" cxnId="{63348FC5-4695-4DDE-8AA8-8D9153D3E354}">
      <dgm:prSet/>
      <dgm:spPr/>
      <dgm:t>
        <a:bodyPr/>
        <a:lstStyle/>
        <a:p>
          <a:endParaRPr lang="en-IN"/>
        </a:p>
      </dgm:t>
    </dgm:pt>
    <dgm:pt modelId="{CB2B883B-834F-4DBD-85C2-5519F3A89BAF}" type="sibTrans" cxnId="{63348FC5-4695-4DDE-8AA8-8D9153D3E354}">
      <dgm:prSet/>
      <dgm:spPr/>
      <dgm:t>
        <a:bodyPr/>
        <a:lstStyle/>
        <a:p>
          <a:endParaRPr lang="en-IN"/>
        </a:p>
      </dgm:t>
    </dgm:pt>
    <dgm:pt modelId="{4297C18C-6620-41E2-97FF-712E50F3ABAE}">
      <dgm:prSet phldrT="[Text]" phldr="1"/>
      <dgm:spPr/>
      <dgm:t>
        <a:bodyPr/>
        <a:lstStyle/>
        <a:p>
          <a:endParaRPr lang="en-IN"/>
        </a:p>
      </dgm:t>
    </dgm:pt>
    <dgm:pt modelId="{42084324-5D7E-49C1-BB78-E82E7928FBF2}" type="parTrans" cxnId="{95B9DAEC-C229-47BF-8A88-91275F2A01A5}">
      <dgm:prSet/>
      <dgm:spPr/>
      <dgm:t>
        <a:bodyPr/>
        <a:lstStyle/>
        <a:p>
          <a:endParaRPr lang="en-IN"/>
        </a:p>
      </dgm:t>
    </dgm:pt>
    <dgm:pt modelId="{F6D4032D-E059-4F5B-9979-3CEB935D9316}" type="sibTrans" cxnId="{95B9DAEC-C229-47BF-8A88-91275F2A01A5}">
      <dgm:prSet/>
      <dgm:spPr/>
      <dgm:t>
        <a:bodyPr/>
        <a:lstStyle/>
        <a:p>
          <a:endParaRPr lang="en-IN"/>
        </a:p>
      </dgm:t>
    </dgm:pt>
    <dgm:pt modelId="{7A7B0280-A49D-459D-854B-0DBA7682E6A9}">
      <dgm:prSet phldrT="[Text]" phldr="1"/>
      <dgm:spPr/>
      <dgm:t>
        <a:bodyPr/>
        <a:lstStyle/>
        <a:p>
          <a:endParaRPr lang="en-IN" dirty="0"/>
        </a:p>
      </dgm:t>
    </dgm:pt>
    <dgm:pt modelId="{6F8E4575-BDFC-43A7-BFB6-22AC3DCA6CF2}" type="parTrans" cxnId="{C6FC46C8-2489-44A0-9E87-F8C620132A10}">
      <dgm:prSet/>
      <dgm:spPr/>
      <dgm:t>
        <a:bodyPr/>
        <a:lstStyle/>
        <a:p>
          <a:endParaRPr lang="en-IN"/>
        </a:p>
      </dgm:t>
    </dgm:pt>
    <dgm:pt modelId="{22979FDC-016B-42E4-9F2E-CF0E874F5308}" type="sibTrans" cxnId="{C6FC46C8-2489-44A0-9E87-F8C620132A10}">
      <dgm:prSet/>
      <dgm:spPr/>
      <dgm:t>
        <a:bodyPr/>
        <a:lstStyle/>
        <a:p>
          <a:endParaRPr lang="en-IN"/>
        </a:p>
      </dgm:t>
    </dgm:pt>
    <dgm:pt modelId="{670D0D46-32C3-4831-A93C-F5A9575DB0C4}" type="pres">
      <dgm:prSet presAssocID="{BED70AD5-DF3C-4F24-94B2-34F301C7DA5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355F4BCD-E5F3-4BDA-A768-46F47D965E0F}" type="pres">
      <dgm:prSet presAssocID="{66227641-D51A-41AA-8F99-F6F5BDAA8422}" presName="composite" presStyleCnt="0"/>
      <dgm:spPr/>
    </dgm:pt>
    <dgm:pt modelId="{8CEA36C2-7189-49B9-9C91-368D80C9E4ED}" type="pres">
      <dgm:prSet presAssocID="{66227641-D51A-41AA-8F99-F6F5BDAA8422}" presName="BackAccent" presStyleLbl="bgShp" presStyleIdx="0" presStyleCnt="3"/>
      <dgm:spPr/>
    </dgm:pt>
    <dgm:pt modelId="{00BAC5E1-CF01-42E5-9B12-B13299A24B16}" type="pres">
      <dgm:prSet presAssocID="{66227641-D51A-41AA-8F99-F6F5BDAA8422}" presName="Accent" presStyleLbl="alignNode1" presStyleIdx="0" presStyleCnt="3"/>
      <dgm:spPr/>
    </dgm:pt>
    <dgm:pt modelId="{47E9E180-D83E-4F62-B230-5CCE38786EC8}" type="pres">
      <dgm:prSet presAssocID="{66227641-D51A-41AA-8F99-F6F5BDAA842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C564A9-5549-4B16-8C7D-7BBF1BB02C39}" type="pres">
      <dgm:prSet presAssocID="{66227641-D51A-41AA-8F99-F6F5BDAA842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796278-D61B-4DFE-973D-8D62A1CB5610}" type="pres">
      <dgm:prSet presAssocID="{0BEF1504-D226-4936-9144-02F48C763110}" presName="sibTrans" presStyleCnt="0"/>
      <dgm:spPr/>
    </dgm:pt>
    <dgm:pt modelId="{09288DE9-C22F-4815-9F1D-C15F317C5AED}" type="pres">
      <dgm:prSet presAssocID="{D6ECCF1B-468B-4981-AA8D-F857CEBE7AF2}" presName="composite" presStyleCnt="0"/>
      <dgm:spPr/>
    </dgm:pt>
    <dgm:pt modelId="{0B6B30EA-5866-4EB0-A7A6-B4239AF20630}" type="pres">
      <dgm:prSet presAssocID="{D6ECCF1B-468B-4981-AA8D-F857CEBE7AF2}" presName="BackAccent" presStyleLbl="bgShp" presStyleIdx="1" presStyleCnt="3"/>
      <dgm:spPr/>
    </dgm:pt>
    <dgm:pt modelId="{A8CCF810-FF48-4F35-9E85-0A0BC14FE4BD}" type="pres">
      <dgm:prSet presAssocID="{D6ECCF1B-468B-4981-AA8D-F857CEBE7AF2}" presName="Accent" presStyleLbl="alignNode1" presStyleIdx="1" presStyleCnt="3"/>
      <dgm:spPr/>
    </dgm:pt>
    <dgm:pt modelId="{76266E22-14BE-45D6-AD7A-A62EA40088AA}" type="pres">
      <dgm:prSet presAssocID="{D6ECCF1B-468B-4981-AA8D-F857CEBE7AF2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137F0-A711-4197-AA85-065735E85B19}" type="pres">
      <dgm:prSet presAssocID="{D6ECCF1B-468B-4981-AA8D-F857CEBE7AF2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55FCCA-424E-46AF-A923-A78C3750A0EC}" type="pres">
      <dgm:prSet presAssocID="{FCE14CC5-4E12-4E15-97D7-7355DAB69D2B}" presName="sibTrans" presStyleCnt="0"/>
      <dgm:spPr/>
    </dgm:pt>
    <dgm:pt modelId="{4BE39340-29B3-439B-A25A-31FFD18E9872}" type="pres">
      <dgm:prSet presAssocID="{4297C18C-6620-41E2-97FF-712E50F3ABAE}" presName="composite" presStyleCnt="0"/>
      <dgm:spPr/>
    </dgm:pt>
    <dgm:pt modelId="{E5AFE5B6-7280-403B-8BAE-07275773DBB6}" type="pres">
      <dgm:prSet presAssocID="{4297C18C-6620-41E2-97FF-712E50F3ABAE}" presName="BackAccent" presStyleLbl="bgShp" presStyleIdx="2" presStyleCnt="3"/>
      <dgm:spPr/>
    </dgm:pt>
    <dgm:pt modelId="{7ED2FDBF-FE34-4788-BCDA-5F0585671937}" type="pres">
      <dgm:prSet presAssocID="{4297C18C-6620-41E2-97FF-712E50F3ABAE}" presName="Accent" presStyleLbl="alignNode1" presStyleIdx="2" presStyleCnt="3"/>
      <dgm:spPr/>
    </dgm:pt>
    <dgm:pt modelId="{E5D937C6-B1D2-48FF-9DC2-CB0B7DC1E98F}" type="pres">
      <dgm:prSet presAssocID="{4297C18C-6620-41E2-97FF-712E50F3ABAE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BBEB1-DC38-4EC1-A9DC-6B824AC4C5C2}" type="pres">
      <dgm:prSet presAssocID="{4297C18C-6620-41E2-97FF-712E50F3ABAE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6FC46C8-2489-44A0-9E87-F8C620132A10}" srcId="{4297C18C-6620-41E2-97FF-712E50F3ABAE}" destId="{7A7B0280-A49D-459D-854B-0DBA7682E6A9}" srcOrd="0" destOrd="0" parTransId="{6F8E4575-BDFC-43A7-BFB6-22AC3DCA6CF2}" sibTransId="{22979FDC-016B-42E4-9F2E-CF0E874F5308}"/>
    <dgm:cxn modelId="{8B38EDFB-082F-4214-8495-42DBF80FC4F1}" type="presOf" srcId="{4297C18C-6620-41E2-97FF-712E50F3ABAE}" destId="{575BBEB1-DC38-4EC1-A9DC-6B824AC4C5C2}" srcOrd="0" destOrd="0" presId="urn:microsoft.com/office/officeart/2008/layout/IncreasingCircleProcess"/>
    <dgm:cxn modelId="{C59CF67C-903F-43E0-9A09-664B86CB652E}" type="presOf" srcId="{D6ECCF1B-468B-4981-AA8D-F857CEBE7AF2}" destId="{086137F0-A711-4197-AA85-065735E85B19}" srcOrd="0" destOrd="0" presId="urn:microsoft.com/office/officeart/2008/layout/IncreasingCircleProcess"/>
    <dgm:cxn modelId="{E5CE1AAB-BDB1-475D-A88A-16FBEBC0D4C2}" type="presOf" srcId="{C93544B2-206C-43B1-980D-9D75D8140831}" destId="{47E9E180-D83E-4F62-B230-5CCE38786EC8}" srcOrd="0" destOrd="0" presId="urn:microsoft.com/office/officeart/2008/layout/IncreasingCircleProcess"/>
    <dgm:cxn modelId="{63348FC5-4695-4DDE-8AA8-8D9153D3E354}" srcId="{D6ECCF1B-468B-4981-AA8D-F857CEBE7AF2}" destId="{2871A05A-D058-4335-B31E-77BCB4865FEF}" srcOrd="0" destOrd="0" parTransId="{D746D172-75CC-4466-9211-649919DFD0AF}" sibTransId="{CB2B883B-834F-4DBD-85C2-5519F3A89BAF}"/>
    <dgm:cxn modelId="{A54B18B5-A33B-4596-811C-0C3CDBBD9E46}" srcId="{66227641-D51A-41AA-8F99-F6F5BDAA8422}" destId="{C93544B2-206C-43B1-980D-9D75D8140831}" srcOrd="0" destOrd="0" parTransId="{3B0358E6-E1CA-43F4-A17A-63DABF1AFF0C}" sibTransId="{40FA8028-C506-4F95-B9CD-7FB43675D7B7}"/>
    <dgm:cxn modelId="{66C804D5-31C1-491C-B800-3874F4231569}" srcId="{BED70AD5-DF3C-4F24-94B2-34F301C7DA59}" destId="{D6ECCF1B-468B-4981-AA8D-F857CEBE7AF2}" srcOrd="1" destOrd="0" parTransId="{63DD2E5F-5474-4B5D-B2BF-2172FA27880B}" sibTransId="{FCE14CC5-4E12-4E15-97D7-7355DAB69D2B}"/>
    <dgm:cxn modelId="{4490AACC-2501-420E-9B10-9D8DB633E01F}" type="presOf" srcId="{BED70AD5-DF3C-4F24-94B2-34F301C7DA59}" destId="{670D0D46-32C3-4831-A93C-F5A9575DB0C4}" srcOrd="0" destOrd="0" presId="urn:microsoft.com/office/officeart/2008/layout/IncreasingCircleProcess"/>
    <dgm:cxn modelId="{4375443B-90F2-431D-BA13-58B392F03625}" type="presOf" srcId="{2871A05A-D058-4335-B31E-77BCB4865FEF}" destId="{76266E22-14BE-45D6-AD7A-A62EA40088AA}" srcOrd="0" destOrd="0" presId="urn:microsoft.com/office/officeart/2008/layout/IncreasingCircleProcess"/>
    <dgm:cxn modelId="{007A12B7-94CF-4C3F-923C-D5336A118BF1}" type="presOf" srcId="{7A7B0280-A49D-459D-854B-0DBA7682E6A9}" destId="{E5D937C6-B1D2-48FF-9DC2-CB0B7DC1E98F}" srcOrd="0" destOrd="0" presId="urn:microsoft.com/office/officeart/2008/layout/IncreasingCircleProcess"/>
    <dgm:cxn modelId="{95B9DAEC-C229-47BF-8A88-91275F2A01A5}" srcId="{BED70AD5-DF3C-4F24-94B2-34F301C7DA59}" destId="{4297C18C-6620-41E2-97FF-712E50F3ABAE}" srcOrd="2" destOrd="0" parTransId="{42084324-5D7E-49C1-BB78-E82E7928FBF2}" sibTransId="{F6D4032D-E059-4F5B-9979-3CEB935D9316}"/>
    <dgm:cxn modelId="{5EEA52E9-1DF8-424A-8692-A7517CD50217}" srcId="{BED70AD5-DF3C-4F24-94B2-34F301C7DA59}" destId="{66227641-D51A-41AA-8F99-F6F5BDAA8422}" srcOrd="0" destOrd="0" parTransId="{3966C502-8408-4A00-9D31-65C5AB9114B6}" sibTransId="{0BEF1504-D226-4936-9144-02F48C763110}"/>
    <dgm:cxn modelId="{5D5D737E-172A-403D-9B5B-5C0FD5C1C6E3}" type="presOf" srcId="{66227641-D51A-41AA-8F99-F6F5BDAA8422}" destId="{33C564A9-5549-4B16-8C7D-7BBF1BB02C39}" srcOrd="0" destOrd="0" presId="urn:microsoft.com/office/officeart/2008/layout/IncreasingCircleProcess"/>
    <dgm:cxn modelId="{7692191C-901E-4C1D-B27E-96C50EEB0055}" type="presParOf" srcId="{670D0D46-32C3-4831-A93C-F5A9575DB0C4}" destId="{355F4BCD-E5F3-4BDA-A768-46F47D965E0F}" srcOrd="0" destOrd="0" presId="urn:microsoft.com/office/officeart/2008/layout/IncreasingCircleProcess"/>
    <dgm:cxn modelId="{9532CBB4-8563-4171-8923-5583480ACDEF}" type="presParOf" srcId="{355F4BCD-E5F3-4BDA-A768-46F47D965E0F}" destId="{8CEA36C2-7189-49B9-9C91-368D80C9E4ED}" srcOrd="0" destOrd="0" presId="urn:microsoft.com/office/officeart/2008/layout/IncreasingCircleProcess"/>
    <dgm:cxn modelId="{2ADF7815-DBDC-4588-BEC4-6DB6C561EB4C}" type="presParOf" srcId="{355F4BCD-E5F3-4BDA-A768-46F47D965E0F}" destId="{00BAC5E1-CF01-42E5-9B12-B13299A24B16}" srcOrd="1" destOrd="0" presId="urn:microsoft.com/office/officeart/2008/layout/IncreasingCircleProcess"/>
    <dgm:cxn modelId="{E2F82C22-71C3-408C-84B6-18FE51BF2936}" type="presParOf" srcId="{355F4BCD-E5F3-4BDA-A768-46F47D965E0F}" destId="{47E9E180-D83E-4F62-B230-5CCE38786EC8}" srcOrd="2" destOrd="0" presId="urn:microsoft.com/office/officeart/2008/layout/IncreasingCircleProcess"/>
    <dgm:cxn modelId="{52A3A79C-C366-48DC-A6B9-E736DE25CF29}" type="presParOf" srcId="{355F4BCD-E5F3-4BDA-A768-46F47D965E0F}" destId="{33C564A9-5549-4B16-8C7D-7BBF1BB02C39}" srcOrd="3" destOrd="0" presId="urn:microsoft.com/office/officeart/2008/layout/IncreasingCircleProcess"/>
    <dgm:cxn modelId="{26064287-900C-4F46-B2C1-92B5F7A78B25}" type="presParOf" srcId="{670D0D46-32C3-4831-A93C-F5A9575DB0C4}" destId="{21796278-D61B-4DFE-973D-8D62A1CB5610}" srcOrd="1" destOrd="0" presId="urn:microsoft.com/office/officeart/2008/layout/IncreasingCircleProcess"/>
    <dgm:cxn modelId="{D5509E4A-72D1-4789-80E3-272F77B7B23B}" type="presParOf" srcId="{670D0D46-32C3-4831-A93C-F5A9575DB0C4}" destId="{09288DE9-C22F-4815-9F1D-C15F317C5AED}" srcOrd="2" destOrd="0" presId="urn:microsoft.com/office/officeart/2008/layout/IncreasingCircleProcess"/>
    <dgm:cxn modelId="{98EC3755-BAB6-4890-8675-3DE794B158E6}" type="presParOf" srcId="{09288DE9-C22F-4815-9F1D-C15F317C5AED}" destId="{0B6B30EA-5866-4EB0-A7A6-B4239AF20630}" srcOrd="0" destOrd="0" presId="urn:microsoft.com/office/officeart/2008/layout/IncreasingCircleProcess"/>
    <dgm:cxn modelId="{D267896C-9CA8-43B4-82CC-08053BBD77D1}" type="presParOf" srcId="{09288DE9-C22F-4815-9F1D-C15F317C5AED}" destId="{A8CCF810-FF48-4F35-9E85-0A0BC14FE4BD}" srcOrd="1" destOrd="0" presId="urn:microsoft.com/office/officeart/2008/layout/IncreasingCircleProcess"/>
    <dgm:cxn modelId="{8AE77DE6-72C4-485A-AF08-1C020D7B38A1}" type="presParOf" srcId="{09288DE9-C22F-4815-9F1D-C15F317C5AED}" destId="{76266E22-14BE-45D6-AD7A-A62EA40088AA}" srcOrd="2" destOrd="0" presId="urn:microsoft.com/office/officeart/2008/layout/IncreasingCircleProcess"/>
    <dgm:cxn modelId="{755CA19E-16B1-427F-97A6-852D64A43408}" type="presParOf" srcId="{09288DE9-C22F-4815-9F1D-C15F317C5AED}" destId="{086137F0-A711-4197-AA85-065735E85B19}" srcOrd="3" destOrd="0" presId="urn:microsoft.com/office/officeart/2008/layout/IncreasingCircleProcess"/>
    <dgm:cxn modelId="{5EE7DAE7-A64C-47A8-9BA3-D0117E0D2595}" type="presParOf" srcId="{670D0D46-32C3-4831-A93C-F5A9575DB0C4}" destId="{4455FCCA-424E-46AF-A923-A78C3750A0EC}" srcOrd="3" destOrd="0" presId="urn:microsoft.com/office/officeart/2008/layout/IncreasingCircleProcess"/>
    <dgm:cxn modelId="{F4184947-3651-4D84-965F-DE162FCF5F8B}" type="presParOf" srcId="{670D0D46-32C3-4831-A93C-F5A9575DB0C4}" destId="{4BE39340-29B3-439B-A25A-31FFD18E9872}" srcOrd="4" destOrd="0" presId="urn:microsoft.com/office/officeart/2008/layout/IncreasingCircleProcess"/>
    <dgm:cxn modelId="{5E00B2FE-8B1C-4DDD-8D98-80D283E346C6}" type="presParOf" srcId="{4BE39340-29B3-439B-A25A-31FFD18E9872}" destId="{E5AFE5B6-7280-403B-8BAE-07275773DBB6}" srcOrd="0" destOrd="0" presId="urn:microsoft.com/office/officeart/2008/layout/IncreasingCircleProcess"/>
    <dgm:cxn modelId="{42290FFB-2850-45E9-9DD4-8AB75E5EA006}" type="presParOf" srcId="{4BE39340-29B3-439B-A25A-31FFD18E9872}" destId="{7ED2FDBF-FE34-4788-BCDA-5F0585671937}" srcOrd="1" destOrd="0" presId="urn:microsoft.com/office/officeart/2008/layout/IncreasingCircleProcess"/>
    <dgm:cxn modelId="{511CE938-B53E-495C-8295-4FA8D624CC03}" type="presParOf" srcId="{4BE39340-29B3-439B-A25A-31FFD18E9872}" destId="{E5D937C6-B1D2-48FF-9DC2-CB0B7DC1E98F}" srcOrd="2" destOrd="0" presId="urn:microsoft.com/office/officeart/2008/layout/IncreasingCircleProcess"/>
    <dgm:cxn modelId="{2AF7C3F0-90DD-4699-9C82-30300B9FFE89}" type="presParOf" srcId="{4BE39340-29B3-439B-A25A-31FFD18E9872}" destId="{575BBEB1-DC38-4EC1-A9DC-6B824AC4C5C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C492B-7950-442C-BE83-2F9EE7760278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626A024-757D-4B61-ACC0-E0E3C295CA32}">
      <dgm:prSet phldrT="[Text]" phldr="1"/>
      <dgm:spPr/>
      <dgm:t>
        <a:bodyPr/>
        <a:lstStyle/>
        <a:p>
          <a:endParaRPr lang="en-IN" dirty="0"/>
        </a:p>
      </dgm:t>
    </dgm:pt>
    <dgm:pt modelId="{D597D92E-41F4-4CDA-8F88-A21FC06D64BE}" type="parTrans" cxnId="{15884392-0270-4CAC-AA00-2D2CA74963CB}">
      <dgm:prSet/>
      <dgm:spPr/>
      <dgm:t>
        <a:bodyPr/>
        <a:lstStyle/>
        <a:p>
          <a:endParaRPr lang="en-IN"/>
        </a:p>
      </dgm:t>
    </dgm:pt>
    <dgm:pt modelId="{F9BC29E2-3C22-4969-848A-8220ECDCD86B}" type="sibTrans" cxnId="{15884392-0270-4CAC-AA00-2D2CA74963CB}">
      <dgm:prSet/>
      <dgm:spPr/>
      <dgm:t>
        <a:bodyPr/>
        <a:lstStyle/>
        <a:p>
          <a:endParaRPr lang="en-IN"/>
        </a:p>
      </dgm:t>
    </dgm:pt>
    <dgm:pt modelId="{ED100D7C-1547-4C54-BF16-5A47B3A523E9}">
      <dgm:prSet phldrT="[Text]" phldr="1"/>
      <dgm:spPr/>
      <dgm:t>
        <a:bodyPr/>
        <a:lstStyle/>
        <a:p>
          <a:endParaRPr lang="en-IN"/>
        </a:p>
      </dgm:t>
    </dgm:pt>
    <dgm:pt modelId="{CB93A718-5C69-43D5-825A-98EED9213656}" type="parTrans" cxnId="{6482EF14-2D94-4B52-880A-16DDDE3BF0B5}">
      <dgm:prSet/>
      <dgm:spPr/>
      <dgm:t>
        <a:bodyPr/>
        <a:lstStyle/>
        <a:p>
          <a:endParaRPr lang="en-IN"/>
        </a:p>
      </dgm:t>
    </dgm:pt>
    <dgm:pt modelId="{EBC950FF-C4D9-4CE1-98CF-FAF6F7701D3B}" type="sibTrans" cxnId="{6482EF14-2D94-4B52-880A-16DDDE3BF0B5}">
      <dgm:prSet/>
      <dgm:spPr/>
      <dgm:t>
        <a:bodyPr/>
        <a:lstStyle/>
        <a:p>
          <a:endParaRPr lang="en-IN"/>
        </a:p>
      </dgm:t>
    </dgm:pt>
    <dgm:pt modelId="{19D2B85A-30F3-4F0A-BFAA-B4D330CCE644}">
      <dgm:prSet phldrT="[Text]" phldr="1"/>
      <dgm:spPr/>
      <dgm:t>
        <a:bodyPr/>
        <a:lstStyle/>
        <a:p>
          <a:endParaRPr lang="en-IN" dirty="0"/>
        </a:p>
      </dgm:t>
    </dgm:pt>
    <dgm:pt modelId="{0690CA99-C677-4B49-87A8-505E478AE370}" type="parTrans" cxnId="{F513BB74-2A9F-4120-9F4E-57AC0B40D58C}">
      <dgm:prSet/>
      <dgm:spPr/>
      <dgm:t>
        <a:bodyPr/>
        <a:lstStyle/>
        <a:p>
          <a:endParaRPr lang="en-IN"/>
        </a:p>
      </dgm:t>
    </dgm:pt>
    <dgm:pt modelId="{939A1EE5-0076-45D0-B207-9A3750918FFB}" type="sibTrans" cxnId="{F513BB74-2A9F-4120-9F4E-57AC0B40D58C}">
      <dgm:prSet/>
      <dgm:spPr/>
      <dgm:t>
        <a:bodyPr/>
        <a:lstStyle/>
        <a:p>
          <a:endParaRPr lang="en-IN"/>
        </a:p>
      </dgm:t>
    </dgm:pt>
    <dgm:pt modelId="{533DF8C1-E004-4A75-8EC2-44C01D2C5636}">
      <dgm:prSet phldrT="[Text]" phldr="1"/>
      <dgm:spPr/>
      <dgm:t>
        <a:bodyPr/>
        <a:lstStyle/>
        <a:p>
          <a:endParaRPr lang="en-IN"/>
        </a:p>
      </dgm:t>
    </dgm:pt>
    <dgm:pt modelId="{DB239F71-2486-4FF1-89C9-4EAE1F7D919E}" type="parTrans" cxnId="{C155FB54-1FEA-4A33-8ED4-0F3174A94992}">
      <dgm:prSet/>
      <dgm:spPr/>
      <dgm:t>
        <a:bodyPr/>
        <a:lstStyle/>
        <a:p>
          <a:endParaRPr lang="en-IN"/>
        </a:p>
      </dgm:t>
    </dgm:pt>
    <dgm:pt modelId="{06E728A1-C64C-4881-BE48-163EC723033F}" type="sibTrans" cxnId="{C155FB54-1FEA-4A33-8ED4-0F3174A94992}">
      <dgm:prSet/>
      <dgm:spPr/>
      <dgm:t>
        <a:bodyPr/>
        <a:lstStyle/>
        <a:p>
          <a:endParaRPr lang="en-IN"/>
        </a:p>
      </dgm:t>
    </dgm:pt>
    <dgm:pt modelId="{2D9148F8-5634-4700-AD2D-4EF5B8B5BB5C}">
      <dgm:prSet phldrT="[Text]" phldr="1"/>
      <dgm:spPr/>
      <dgm:t>
        <a:bodyPr/>
        <a:lstStyle/>
        <a:p>
          <a:endParaRPr lang="en-IN"/>
        </a:p>
      </dgm:t>
    </dgm:pt>
    <dgm:pt modelId="{8BBC30C4-DD7C-410A-8A37-1A1A8218FDB7}" type="parTrans" cxnId="{31E7D849-AC89-40A2-BAE2-597A29B8B616}">
      <dgm:prSet/>
      <dgm:spPr/>
      <dgm:t>
        <a:bodyPr/>
        <a:lstStyle/>
        <a:p>
          <a:endParaRPr lang="en-IN"/>
        </a:p>
      </dgm:t>
    </dgm:pt>
    <dgm:pt modelId="{DA17E5BD-A848-46CC-9C41-CCD1D771B428}" type="sibTrans" cxnId="{31E7D849-AC89-40A2-BAE2-597A29B8B616}">
      <dgm:prSet/>
      <dgm:spPr/>
      <dgm:t>
        <a:bodyPr/>
        <a:lstStyle/>
        <a:p>
          <a:endParaRPr lang="en-IN"/>
        </a:p>
      </dgm:t>
    </dgm:pt>
    <dgm:pt modelId="{A50D1C2A-2D77-4474-B6CF-9E3C1D558E6F}">
      <dgm:prSet phldrT="[Text]" phldr="1"/>
      <dgm:spPr/>
      <dgm:t>
        <a:bodyPr/>
        <a:lstStyle/>
        <a:p>
          <a:endParaRPr lang="en-IN" dirty="0"/>
        </a:p>
      </dgm:t>
    </dgm:pt>
    <dgm:pt modelId="{B9061E67-6859-41E6-AA79-0E6900313D7B}" type="parTrans" cxnId="{13DB353B-D8A7-44B1-85D4-AEBF100A964C}">
      <dgm:prSet/>
      <dgm:spPr/>
      <dgm:t>
        <a:bodyPr/>
        <a:lstStyle/>
        <a:p>
          <a:endParaRPr lang="en-IN"/>
        </a:p>
      </dgm:t>
    </dgm:pt>
    <dgm:pt modelId="{EDBAF11A-9B3B-425A-BFEA-B9F0C337E61D}" type="sibTrans" cxnId="{13DB353B-D8A7-44B1-85D4-AEBF100A964C}">
      <dgm:prSet/>
      <dgm:spPr/>
      <dgm:t>
        <a:bodyPr/>
        <a:lstStyle/>
        <a:p>
          <a:endParaRPr lang="en-IN"/>
        </a:p>
      </dgm:t>
    </dgm:pt>
    <dgm:pt modelId="{5C31465B-AA9E-48F9-983D-50A7B4CF0051}" type="pres">
      <dgm:prSet presAssocID="{CFBC492B-7950-442C-BE83-2F9EE776027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FB2B865-0378-4438-9659-4B7C4ACED4E0}" type="pres">
      <dgm:prSet presAssocID="{9626A024-757D-4B61-ACC0-E0E3C295CA32}" presName="composite" presStyleCnt="0"/>
      <dgm:spPr/>
    </dgm:pt>
    <dgm:pt modelId="{81147B96-F981-4F95-AA7D-3179EA389C62}" type="pres">
      <dgm:prSet presAssocID="{9626A024-757D-4B61-ACC0-E0E3C295CA32}" presName="BackAccent" presStyleLbl="bgShp" presStyleIdx="0" presStyleCnt="3"/>
      <dgm:spPr/>
    </dgm:pt>
    <dgm:pt modelId="{3977BED8-EFC6-4976-A13E-EF0A7E845482}" type="pres">
      <dgm:prSet presAssocID="{9626A024-757D-4B61-ACC0-E0E3C295CA32}" presName="Accent" presStyleLbl="alignNode1" presStyleIdx="0" presStyleCnt="3"/>
      <dgm:spPr/>
    </dgm:pt>
    <dgm:pt modelId="{3222FAC4-B9D5-48B2-BA72-021D520EBBF8}" type="pres">
      <dgm:prSet presAssocID="{9626A024-757D-4B61-ACC0-E0E3C295CA32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719A67-4DDB-4FE8-ADE3-2118B2722A04}" type="pres">
      <dgm:prSet presAssocID="{9626A024-757D-4B61-ACC0-E0E3C295CA3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3FAE0F-B530-40B2-B4C1-62B5FBBD2528}" type="pres">
      <dgm:prSet presAssocID="{F9BC29E2-3C22-4969-848A-8220ECDCD86B}" presName="sibTrans" presStyleCnt="0"/>
      <dgm:spPr/>
    </dgm:pt>
    <dgm:pt modelId="{C2533A12-BB3F-40F5-BBF0-42E35D331725}" type="pres">
      <dgm:prSet presAssocID="{19D2B85A-30F3-4F0A-BFAA-B4D330CCE644}" presName="composite" presStyleCnt="0"/>
      <dgm:spPr/>
    </dgm:pt>
    <dgm:pt modelId="{71145C01-FD75-476C-AA2C-DE1713402C56}" type="pres">
      <dgm:prSet presAssocID="{19D2B85A-30F3-4F0A-BFAA-B4D330CCE644}" presName="BackAccent" presStyleLbl="bgShp" presStyleIdx="1" presStyleCnt="3"/>
      <dgm:spPr/>
    </dgm:pt>
    <dgm:pt modelId="{F179C65B-96DC-4422-97BC-34166E5BC05D}" type="pres">
      <dgm:prSet presAssocID="{19D2B85A-30F3-4F0A-BFAA-B4D330CCE644}" presName="Accent" presStyleLbl="alignNode1" presStyleIdx="1" presStyleCnt="3"/>
      <dgm:spPr/>
    </dgm:pt>
    <dgm:pt modelId="{00EA4690-DAAA-45EA-B0FF-80A1C27516A0}" type="pres">
      <dgm:prSet presAssocID="{19D2B85A-30F3-4F0A-BFAA-B4D330CCE644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0B6BA1-0561-4E6C-9213-E2FB1F028C3B}" type="pres">
      <dgm:prSet presAssocID="{19D2B85A-30F3-4F0A-BFAA-B4D330CCE644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46CC9A-D487-4544-9DAE-0003C979D240}" type="pres">
      <dgm:prSet presAssocID="{939A1EE5-0076-45D0-B207-9A3750918FFB}" presName="sibTrans" presStyleCnt="0"/>
      <dgm:spPr/>
    </dgm:pt>
    <dgm:pt modelId="{87C98A6B-809F-401B-99F0-3001012AA404}" type="pres">
      <dgm:prSet presAssocID="{2D9148F8-5634-4700-AD2D-4EF5B8B5BB5C}" presName="composite" presStyleCnt="0"/>
      <dgm:spPr/>
    </dgm:pt>
    <dgm:pt modelId="{6144B373-8F0E-4335-999A-A0F5C0EC4C6F}" type="pres">
      <dgm:prSet presAssocID="{2D9148F8-5634-4700-AD2D-4EF5B8B5BB5C}" presName="BackAccent" presStyleLbl="bgShp" presStyleIdx="2" presStyleCnt="3"/>
      <dgm:spPr/>
    </dgm:pt>
    <dgm:pt modelId="{6E051019-78AE-43A9-B216-367568662290}" type="pres">
      <dgm:prSet presAssocID="{2D9148F8-5634-4700-AD2D-4EF5B8B5BB5C}" presName="Accent" presStyleLbl="alignNode1" presStyleIdx="2" presStyleCnt="3"/>
      <dgm:spPr/>
    </dgm:pt>
    <dgm:pt modelId="{E336A194-EDB3-429B-B8BE-331A6A61D5DF}" type="pres">
      <dgm:prSet presAssocID="{2D9148F8-5634-4700-AD2D-4EF5B8B5BB5C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9C2B1-4076-441B-A696-6D7B37D6749D}" type="pres">
      <dgm:prSet presAssocID="{2D9148F8-5634-4700-AD2D-4EF5B8B5BB5C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4D41781-65B0-4226-B8AD-A1F218C6AF55}" type="presOf" srcId="{533DF8C1-E004-4A75-8EC2-44C01D2C5636}" destId="{00EA4690-DAAA-45EA-B0FF-80A1C27516A0}" srcOrd="0" destOrd="0" presId="urn:microsoft.com/office/officeart/2008/layout/IncreasingCircleProcess"/>
    <dgm:cxn modelId="{31E7D849-AC89-40A2-BAE2-597A29B8B616}" srcId="{CFBC492B-7950-442C-BE83-2F9EE7760278}" destId="{2D9148F8-5634-4700-AD2D-4EF5B8B5BB5C}" srcOrd="2" destOrd="0" parTransId="{8BBC30C4-DD7C-410A-8A37-1A1A8218FDB7}" sibTransId="{DA17E5BD-A848-46CC-9C41-CCD1D771B428}"/>
    <dgm:cxn modelId="{15884392-0270-4CAC-AA00-2D2CA74963CB}" srcId="{CFBC492B-7950-442C-BE83-2F9EE7760278}" destId="{9626A024-757D-4B61-ACC0-E0E3C295CA32}" srcOrd="0" destOrd="0" parTransId="{D597D92E-41F4-4CDA-8F88-A21FC06D64BE}" sibTransId="{F9BC29E2-3C22-4969-848A-8220ECDCD86B}"/>
    <dgm:cxn modelId="{F513BB74-2A9F-4120-9F4E-57AC0B40D58C}" srcId="{CFBC492B-7950-442C-BE83-2F9EE7760278}" destId="{19D2B85A-30F3-4F0A-BFAA-B4D330CCE644}" srcOrd="1" destOrd="0" parTransId="{0690CA99-C677-4B49-87A8-505E478AE370}" sibTransId="{939A1EE5-0076-45D0-B207-9A3750918FFB}"/>
    <dgm:cxn modelId="{28D1AE8E-D776-46A5-AB28-816776052D3D}" type="presOf" srcId="{CFBC492B-7950-442C-BE83-2F9EE7760278}" destId="{5C31465B-AA9E-48F9-983D-50A7B4CF0051}" srcOrd="0" destOrd="0" presId="urn:microsoft.com/office/officeart/2008/layout/IncreasingCircleProcess"/>
    <dgm:cxn modelId="{BD8032CF-3F28-4E06-B5E6-73FAAC928D4D}" type="presOf" srcId="{9626A024-757D-4B61-ACC0-E0E3C295CA32}" destId="{4A719A67-4DDB-4FE8-ADE3-2118B2722A04}" srcOrd="0" destOrd="0" presId="urn:microsoft.com/office/officeart/2008/layout/IncreasingCircleProcess"/>
    <dgm:cxn modelId="{C155FB54-1FEA-4A33-8ED4-0F3174A94992}" srcId="{19D2B85A-30F3-4F0A-BFAA-B4D330CCE644}" destId="{533DF8C1-E004-4A75-8EC2-44C01D2C5636}" srcOrd="0" destOrd="0" parTransId="{DB239F71-2486-4FF1-89C9-4EAE1F7D919E}" sibTransId="{06E728A1-C64C-4881-BE48-163EC723033F}"/>
    <dgm:cxn modelId="{65CEC9B7-5046-4F1C-B986-A6E25CAB91DB}" type="presOf" srcId="{19D2B85A-30F3-4F0A-BFAA-B4D330CCE644}" destId="{F80B6BA1-0561-4E6C-9213-E2FB1F028C3B}" srcOrd="0" destOrd="0" presId="urn:microsoft.com/office/officeart/2008/layout/IncreasingCircleProcess"/>
    <dgm:cxn modelId="{F44CC533-D7E4-4099-831C-8B710E1DE3BA}" type="presOf" srcId="{A50D1C2A-2D77-4474-B6CF-9E3C1D558E6F}" destId="{E336A194-EDB3-429B-B8BE-331A6A61D5DF}" srcOrd="0" destOrd="0" presId="urn:microsoft.com/office/officeart/2008/layout/IncreasingCircleProcess"/>
    <dgm:cxn modelId="{13DB353B-D8A7-44B1-85D4-AEBF100A964C}" srcId="{2D9148F8-5634-4700-AD2D-4EF5B8B5BB5C}" destId="{A50D1C2A-2D77-4474-B6CF-9E3C1D558E6F}" srcOrd="0" destOrd="0" parTransId="{B9061E67-6859-41E6-AA79-0E6900313D7B}" sibTransId="{EDBAF11A-9B3B-425A-BFEA-B9F0C337E61D}"/>
    <dgm:cxn modelId="{6482EF14-2D94-4B52-880A-16DDDE3BF0B5}" srcId="{9626A024-757D-4B61-ACC0-E0E3C295CA32}" destId="{ED100D7C-1547-4C54-BF16-5A47B3A523E9}" srcOrd="0" destOrd="0" parTransId="{CB93A718-5C69-43D5-825A-98EED9213656}" sibTransId="{EBC950FF-C4D9-4CE1-98CF-FAF6F7701D3B}"/>
    <dgm:cxn modelId="{FC5C5156-8F05-4F7E-BE44-E6B905A0F35E}" type="presOf" srcId="{ED100D7C-1547-4C54-BF16-5A47B3A523E9}" destId="{3222FAC4-B9D5-48B2-BA72-021D520EBBF8}" srcOrd="0" destOrd="0" presId="urn:microsoft.com/office/officeart/2008/layout/IncreasingCircleProcess"/>
    <dgm:cxn modelId="{0866109D-9AE2-4073-B608-98A1339D8F47}" type="presOf" srcId="{2D9148F8-5634-4700-AD2D-4EF5B8B5BB5C}" destId="{3039C2B1-4076-441B-A696-6D7B37D6749D}" srcOrd="0" destOrd="0" presId="urn:microsoft.com/office/officeart/2008/layout/IncreasingCircleProcess"/>
    <dgm:cxn modelId="{465D5AF6-6F40-486C-9EA5-2916D767403F}" type="presParOf" srcId="{5C31465B-AA9E-48F9-983D-50A7B4CF0051}" destId="{2FB2B865-0378-4438-9659-4B7C4ACED4E0}" srcOrd="0" destOrd="0" presId="urn:microsoft.com/office/officeart/2008/layout/IncreasingCircleProcess"/>
    <dgm:cxn modelId="{7EDFE1D1-5305-498C-9BA0-651DAFF096CC}" type="presParOf" srcId="{2FB2B865-0378-4438-9659-4B7C4ACED4E0}" destId="{81147B96-F981-4F95-AA7D-3179EA389C62}" srcOrd="0" destOrd="0" presId="urn:microsoft.com/office/officeart/2008/layout/IncreasingCircleProcess"/>
    <dgm:cxn modelId="{47B5F88F-6EC9-40C8-ABF9-063ADCDCE949}" type="presParOf" srcId="{2FB2B865-0378-4438-9659-4B7C4ACED4E0}" destId="{3977BED8-EFC6-4976-A13E-EF0A7E845482}" srcOrd="1" destOrd="0" presId="urn:microsoft.com/office/officeart/2008/layout/IncreasingCircleProcess"/>
    <dgm:cxn modelId="{00BF6D3B-402A-41F5-8B8A-62FBFE785493}" type="presParOf" srcId="{2FB2B865-0378-4438-9659-4B7C4ACED4E0}" destId="{3222FAC4-B9D5-48B2-BA72-021D520EBBF8}" srcOrd="2" destOrd="0" presId="urn:microsoft.com/office/officeart/2008/layout/IncreasingCircleProcess"/>
    <dgm:cxn modelId="{4425160F-C1E4-4165-ABBE-A86E8A60257D}" type="presParOf" srcId="{2FB2B865-0378-4438-9659-4B7C4ACED4E0}" destId="{4A719A67-4DDB-4FE8-ADE3-2118B2722A04}" srcOrd="3" destOrd="0" presId="urn:microsoft.com/office/officeart/2008/layout/IncreasingCircleProcess"/>
    <dgm:cxn modelId="{518426A4-82A2-4194-9D5A-E4B7B63D0E44}" type="presParOf" srcId="{5C31465B-AA9E-48F9-983D-50A7B4CF0051}" destId="{1E3FAE0F-B530-40B2-B4C1-62B5FBBD2528}" srcOrd="1" destOrd="0" presId="urn:microsoft.com/office/officeart/2008/layout/IncreasingCircleProcess"/>
    <dgm:cxn modelId="{553A08D7-B6CB-4B6E-A077-9942D0828F6A}" type="presParOf" srcId="{5C31465B-AA9E-48F9-983D-50A7B4CF0051}" destId="{C2533A12-BB3F-40F5-BBF0-42E35D331725}" srcOrd="2" destOrd="0" presId="urn:microsoft.com/office/officeart/2008/layout/IncreasingCircleProcess"/>
    <dgm:cxn modelId="{EAC3AD89-F038-4288-B0D9-123A1E730513}" type="presParOf" srcId="{C2533A12-BB3F-40F5-BBF0-42E35D331725}" destId="{71145C01-FD75-476C-AA2C-DE1713402C56}" srcOrd="0" destOrd="0" presId="urn:microsoft.com/office/officeart/2008/layout/IncreasingCircleProcess"/>
    <dgm:cxn modelId="{E28298FE-0073-4BBF-8D42-2DAC7312E736}" type="presParOf" srcId="{C2533A12-BB3F-40F5-BBF0-42E35D331725}" destId="{F179C65B-96DC-4422-97BC-34166E5BC05D}" srcOrd="1" destOrd="0" presId="urn:microsoft.com/office/officeart/2008/layout/IncreasingCircleProcess"/>
    <dgm:cxn modelId="{DF6D3DDD-D499-4227-825F-5845731B2C21}" type="presParOf" srcId="{C2533A12-BB3F-40F5-BBF0-42E35D331725}" destId="{00EA4690-DAAA-45EA-B0FF-80A1C27516A0}" srcOrd="2" destOrd="0" presId="urn:microsoft.com/office/officeart/2008/layout/IncreasingCircleProcess"/>
    <dgm:cxn modelId="{75885ABF-9009-445A-A5F3-EF75858C73B6}" type="presParOf" srcId="{C2533A12-BB3F-40F5-BBF0-42E35D331725}" destId="{F80B6BA1-0561-4E6C-9213-E2FB1F028C3B}" srcOrd="3" destOrd="0" presId="urn:microsoft.com/office/officeart/2008/layout/IncreasingCircleProcess"/>
    <dgm:cxn modelId="{AF18127A-96FB-4508-AB88-B0C85415A7E7}" type="presParOf" srcId="{5C31465B-AA9E-48F9-983D-50A7B4CF0051}" destId="{5C46CC9A-D487-4544-9DAE-0003C979D240}" srcOrd="3" destOrd="0" presId="urn:microsoft.com/office/officeart/2008/layout/IncreasingCircleProcess"/>
    <dgm:cxn modelId="{B624516E-E350-4188-8465-FE01D1A0133B}" type="presParOf" srcId="{5C31465B-AA9E-48F9-983D-50A7B4CF0051}" destId="{87C98A6B-809F-401B-99F0-3001012AA404}" srcOrd="4" destOrd="0" presId="urn:microsoft.com/office/officeart/2008/layout/IncreasingCircleProcess"/>
    <dgm:cxn modelId="{8653E572-F19A-4E17-B784-6CEC0E991E49}" type="presParOf" srcId="{87C98A6B-809F-401B-99F0-3001012AA404}" destId="{6144B373-8F0E-4335-999A-A0F5C0EC4C6F}" srcOrd="0" destOrd="0" presId="urn:microsoft.com/office/officeart/2008/layout/IncreasingCircleProcess"/>
    <dgm:cxn modelId="{0E92E607-2F6F-444F-97F3-BCC11CF32B63}" type="presParOf" srcId="{87C98A6B-809F-401B-99F0-3001012AA404}" destId="{6E051019-78AE-43A9-B216-367568662290}" srcOrd="1" destOrd="0" presId="urn:microsoft.com/office/officeart/2008/layout/IncreasingCircleProcess"/>
    <dgm:cxn modelId="{762CEF6F-F825-4FD3-8374-FC2FEBADBB3D}" type="presParOf" srcId="{87C98A6B-809F-401B-99F0-3001012AA404}" destId="{E336A194-EDB3-429B-B8BE-331A6A61D5DF}" srcOrd="2" destOrd="0" presId="urn:microsoft.com/office/officeart/2008/layout/IncreasingCircleProcess"/>
    <dgm:cxn modelId="{B71E2AEB-2805-462B-92CA-D4F563C58DBC}" type="presParOf" srcId="{87C98A6B-809F-401B-99F0-3001012AA404}" destId="{3039C2B1-4076-441B-A696-6D7B37D6749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9C6319-3906-4711-97F8-725D0DBBAABE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C09081F-09BB-43E3-815D-D3DE19AD1B18}">
      <dgm:prSet phldrT="[Text]" phldr="1"/>
      <dgm:spPr/>
      <dgm:t>
        <a:bodyPr/>
        <a:lstStyle/>
        <a:p>
          <a:endParaRPr lang="en-IN"/>
        </a:p>
      </dgm:t>
    </dgm:pt>
    <dgm:pt modelId="{E744E10C-40DE-45D9-88D6-D6B83802D1A2}" type="parTrans" cxnId="{A4B95A69-2480-4754-9B11-BB172A087E82}">
      <dgm:prSet/>
      <dgm:spPr/>
      <dgm:t>
        <a:bodyPr/>
        <a:lstStyle/>
        <a:p>
          <a:endParaRPr lang="en-IN"/>
        </a:p>
      </dgm:t>
    </dgm:pt>
    <dgm:pt modelId="{08571FB0-8EB0-4152-9D49-22B3D7375C96}" type="sibTrans" cxnId="{A4B95A69-2480-4754-9B11-BB172A087E82}">
      <dgm:prSet/>
      <dgm:spPr/>
      <dgm:t>
        <a:bodyPr/>
        <a:lstStyle/>
        <a:p>
          <a:endParaRPr lang="en-IN"/>
        </a:p>
      </dgm:t>
    </dgm:pt>
    <dgm:pt modelId="{4BD51A2D-B035-469A-92D9-81BA923D9E39}">
      <dgm:prSet phldrT="[Text]" phldr="1"/>
      <dgm:spPr/>
      <dgm:t>
        <a:bodyPr/>
        <a:lstStyle/>
        <a:p>
          <a:endParaRPr lang="en-IN"/>
        </a:p>
      </dgm:t>
    </dgm:pt>
    <dgm:pt modelId="{E56F69C9-C44F-46DB-9056-85175AB3305F}" type="parTrans" cxnId="{817723AF-940F-4DEE-8A73-022722BB704B}">
      <dgm:prSet/>
      <dgm:spPr/>
      <dgm:t>
        <a:bodyPr/>
        <a:lstStyle/>
        <a:p>
          <a:endParaRPr lang="en-IN"/>
        </a:p>
      </dgm:t>
    </dgm:pt>
    <dgm:pt modelId="{D17972EB-6F07-4FEE-BE04-414C50CAE728}" type="sibTrans" cxnId="{817723AF-940F-4DEE-8A73-022722BB704B}">
      <dgm:prSet/>
      <dgm:spPr/>
      <dgm:t>
        <a:bodyPr/>
        <a:lstStyle/>
        <a:p>
          <a:endParaRPr lang="en-IN"/>
        </a:p>
      </dgm:t>
    </dgm:pt>
    <dgm:pt modelId="{D248F8B6-07B3-42D0-BE45-0E71E28FB814}">
      <dgm:prSet phldrT="[Text]" phldr="1"/>
      <dgm:spPr/>
      <dgm:t>
        <a:bodyPr/>
        <a:lstStyle/>
        <a:p>
          <a:endParaRPr lang="en-IN"/>
        </a:p>
      </dgm:t>
    </dgm:pt>
    <dgm:pt modelId="{27291898-3DDC-47F1-8A04-9F3B19229700}" type="parTrans" cxnId="{D79CBCA6-763A-4AAE-945C-D7602DB891E7}">
      <dgm:prSet/>
      <dgm:spPr/>
      <dgm:t>
        <a:bodyPr/>
        <a:lstStyle/>
        <a:p>
          <a:endParaRPr lang="en-IN"/>
        </a:p>
      </dgm:t>
    </dgm:pt>
    <dgm:pt modelId="{DD30252F-C59D-4593-80A9-4D73807EB9DB}" type="sibTrans" cxnId="{D79CBCA6-763A-4AAE-945C-D7602DB891E7}">
      <dgm:prSet/>
      <dgm:spPr/>
      <dgm:t>
        <a:bodyPr/>
        <a:lstStyle/>
        <a:p>
          <a:endParaRPr lang="en-IN"/>
        </a:p>
      </dgm:t>
    </dgm:pt>
    <dgm:pt modelId="{DCB32C99-90D7-4738-B9F0-023DE5E1FE32}">
      <dgm:prSet phldrT="[Text]" phldr="1"/>
      <dgm:spPr/>
      <dgm:t>
        <a:bodyPr/>
        <a:lstStyle/>
        <a:p>
          <a:endParaRPr lang="en-IN"/>
        </a:p>
      </dgm:t>
    </dgm:pt>
    <dgm:pt modelId="{284A6072-EE41-4719-B3E3-458C9A87C9FB}" type="parTrans" cxnId="{336BA3C9-E436-42EA-A154-832D932DEFBC}">
      <dgm:prSet/>
      <dgm:spPr/>
      <dgm:t>
        <a:bodyPr/>
        <a:lstStyle/>
        <a:p>
          <a:endParaRPr lang="en-IN"/>
        </a:p>
      </dgm:t>
    </dgm:pt>
    <dgm:pt modelId="{EFFAEF1F-7C20-428A-9FF3-B848ED4D2BF2}" type="sibTrans" cxnId="{336BA3C9-E436-42EA-A154-832D932DEFBC}">
      <dgm:prSet/>
      <dgm:spPr/>
      <dgm:t>
        <a:bodyPr/>
        <a:lstStyle/>
        <a:p>
          <a:endParaRPr lang="en-IN"/>
        </a:p>
      </dgm:t>
    </dgm:pt>
    <dgm:pt modelId="{8524EFA1-1A07-4887-A30A-8FD48053EC72}">
      <dgm:prSet phldrT="[Text]" phldr="1"/>
      <dgm:spPr/>
      <dgm:t>
        <a:bodyPr/>
        <a:lstStyle/>
        <a:p>
          <a:endParaRPr lang="en-IN"/>
        </a:p>
      </dgm:t>
    </dgm:pt>
    <dgm:pt modelId="{305C5C4C-17A8-40EE-8D06-B0BCF50BB936}" type="parTrans" cxnId="{588313B1-1EE9-4A9A-ABCB-7764AD491578}">
      <dgm:prSet/>
      <dgm:spPr/>
      <dgm:t>
        <a:bodyPr/>
        <a:lstStyle/>
        <a:p>
          <a:endParaRPr lang="en-IN"/>
        </a:p>
      </dgm:t>
    </dgm:pt>
    <dgm:pt modelId="{0832E83E-031D-485F-A241-C08DB1F6C991}" type="sibTrans" cxnId="{588313B1-1EE9-4A9A-ABCB-7764AD491578}">
      <dgm:prSet/>
      <dgm:spPr/>
      <dgm:t>
        <a:bodyPr/>
        <a:lstStyle/>
        <a:p>
          <a:endParaRPr lang="en-IN"/>
        </a:p>
      </dgm:t>
    </dgm:pt>
    <dgm:pt modelId="{22E37718-A030-4182-A4F8-641A11D58DE4}">
      <dgm:prSet phldrT="[Text]" phldr="1"/>
      <dgm:spPr/>
      <dgm:t>
        <a:bodyPr/>
        <a:lstStyle/>
        <a:p>
          <a:endParaRPr lang="en-IN" dirty="0"/>
        </a:p>
      </dgm:t>
    </dgm:pt>
    <dgm:pt modelId="{717A05AF-3600-4B46-9366-129D8034DC50}" type="parTrans" cxnId="{D4819130-2BFA-4330-A8E3-ED3891F8E64D}">
      <dgm:prSet/>
      <dgm:spPr/>
      <dgm:t>
        <a:bodyPr/>
        <a:lstStyle/>
        <a:p>
          <a:endParaRPr lang="en-IN"/>
        </a:p>
      </dgm:t>
    </dgm:pt>
    <dgm:pt modelId="{41734A80-3161-488F-84CF-DA3891B2FD53}" type="sibTrans" cxnId="{D4819130-2BFA-4330-A8E3-ED3891F8E64D}">
      <dgm:prSet/>
      <dgm:spPr/>
      <dgm:t>
        <a:bodyPr/>
        <a:lstStyle/>
        <a:p>
          <a:endParaRPr lang="en-IN"/>
        </a:p>
      </dgm:t>
    </dgm:pt>
    <dgm:pt modelId="{7E32B305-F4E7-4C70-AB86-3E36421E7FC2}" type="pres">
      <dgm:prSet presAssocID="{6A9C6319-3906-4711-97F8-725D0DBBAAB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0A2630D-178B-4F5C-9FD1-E3DCEA8124F1}" type="pres">
      <dgm:prSet presAssocID="{3C09081F-09BB-43E3-815D-D3DE19AD1B18}" presName="composite" presStyleCnt="0"/>
      <dgm:spPr/>
    </dgm:pt>
    <dgm:pt modelId="{0B8E312D-334B-4B45-9514-18FA174ACDA9}" type="pres">
      <dgm:prSet presAssocID="{3C09081F-09BB-43E3-815D-D3DE19AD1B18}" presName="BackAccent" presStyleLbl="bgShp" presStyleIdx="0" presStyleCnt="3"/>
      <dgm:spPr/>
    </dgm:pt>
    <dgm:pt modelId="{BEB08D58-BC16-4D01-9F73-30D45F716F64}" type="pres">
      <dgm:prSet presAssocID="{3C09081F-09BB-43E3-815D-D3DE19AD1B18}" presName="Accent" presStyleLbl="alignNode1" presStyleIdx="0" presStyleCnt="3"/>
      <dgm:spPr/>
    </dgm:pt>
    <dgm:pt modelId="{5BB9EDFD-671C-44A8-AFC4-58BA21E7A24F}" type="pres">
      <dgm:prSet presAssocID="{3C09081F-09BB-43E3-815D-D3DE19AD1B18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71AB7C-9613-44D5-90CE-99E31BD85392}" type="pres">
      <dgm:prSet presAssocID="{3C09081F-09BB-43E3-815D-D3DE19AD1B18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7CE92E-A219-465A-9B39-5ED1EA63AC16}" type="pres">
      <dgm:prSet presAssocID="{08571FB0-8EB0-4152-9D49-22B3D7375C96}" presName="sibTrans" presStyleCnt="0"/>
      <dgm:spPr/>
    </dgm:pt>
    <dgm:pt modelId="{15E05386-5DBB-4440-B268-E5C4A1A3BE19}" type="pres">
      <dgm:prSet presAssocID="{D248F8B6-07B3-42D0-BE45-0E71E28FB814}" presName="composite" presStyleCnt="0"/>
      <dgm:spPr/>
    </dgm:pt>
    <dgm:pt modelId="{6FDF2780-D29D-4377-B43E-EF6557E49A39}" type="pres">
      <dgm:prSet presAssocID="{D248F8B6-07B3-42D0-BE45-0E71E28FB814}" presName="BackAccent" presStyleLbl="bgShp" presStyleIdx="1" presStyleCnt="3"/>
      <dgm:spPr/>
    </dgm:pt>
    <dgm:pt modelId="{783C2A91-F7A5-4171-A2D0-921F366E60B0}" type="pres">
      <dgm:prSet presAssocID="{D248F8B6-07B3-42D0-BE45-0E71E28FB814}" presName="Accent" presStyleLbl="alignNode1" presStyleIdx="1" presStyleCnt="3"/>
      <dgm:spPr/>
    </dgm:pt>
    <dgm:pt modelId="{EDDC3B96-56A9-4C73-97F2-09A555F559D0}" type="pres">
      <dgm:prSet presAssocID="{D248F8B6-07B3-42D0-BE45-0E71E28FB814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4D8606-F66D-4366-96EB-75BCE0F33035}" type="pres">
      <dgm:prSet presAssocID="{D248F8B6-07B3-42D0-BE45-0E71E28FB814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F65C11-FA2C-42AC-BE6D-BABE8EA0B268}" type="pres">
      <dgm:prSet presAssocID="{DD30252F-C59D-4593-80A9-4D73807EB9DB}" presName="sibTrans" presStyleCnt="0"/>
      <dgm:spPr/>
    </dgm:pt>
    <dgm:pt modelId="{D1E88C46-D478-4CBD-909B-48D807240682}" type="pres">
      <dgm:prSet presAssocID="{8524EFA1-1A07-4887-A30A-8FD48053EC72}" presName="composite" presStyleCnt="0"/>
      <dgm:spPr/>
    </dgm:pt>
    <dgm:pt modelId="{8FF06370-3A4A-4030-B944-DDD8F758B8AD}" type="pres">
      <dgm:prSet presAssocID="{8524EFA1-1A07-4887-A30A-8FD48053EC72}" presName="BackAccent" presStyleLbl="bgShp" presStyleIdx="2" presStyleCnt="3"/>
      <dgm:spPr/>
    </dgm:pt>
    <dgm:pt modelId="{1F5CC49D-9D1C-4894-B8A1-5989AB30270B}" type="pres">
      <dgm:prSet presAssocID="{8524EFA1-1A07-4887-A30A-8FD48053EC72}" presName="Accent" presStyleLbl="alignNode1" presStyleIdx="2" presStyleCnt="3"/>
      <dgm:spPr/>
    </dgm:pt>
    <dgm:pt modelId="{10578B7F-DC3F-49A6-A96F-94EA2DEF5ED7}" type="pres">
      <dgm:prSet presAssocID="{8524EFA1-1A07-4887-A30A-8FD48053EC72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99DF0A-D3A9-4510-91E8-97DBD1A5801A}" type="pres">
      <dgm:prSet presAssocID="{8524EFA1-1A07-4887-A30A-8FD48053EC72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6BA3C9-E436-42EA-A154-832D932DEFBC}" srcId="{D248F8B6-07B3-42D0-BE45-0E71E28FB814}" destId="{DCB32C99-90D7-4738-B9F0-023DE5E1FE32}" srcOrd="0" destOrd="0" parTransId="{284A6072-EE41-4719-B3E3-458C9A87C9FB}" sibTransId="{EFFAEF1F-7C20-428A-9FF3-B848ED4D2BF2}"/>
    <dgm:cxn modelId="{528C8456-E9D7-4CF3-891D-F22F96711932}" type="presOf" srcId="{D248F8B6-07B3-42D0-BE45-0E71E28FB814}" destId="{284D8606-F66D-4366-96EB-75BCE0F33035}" srcOrd="0" destOrd="0" presId="urn:microsoft.com/office/officeart/2008/layout/IncreasingCircleProcess"/>
    <dgm:cxn modelId="{D79CBCA6-763A-4AAE-945C-D7602DB891E7}" srcId="{6A9C6319-3906-4711-97F8-725D0DBBAABE}" destId="{D248F8B6-07B3-42D0-BE45-0E71E28FB814}" srcOrd="1" destOrd="0" parTransId="{27291898-3DDC-47F1-8A04-9F3B19229700}" sibTransId="{DD30252F-C59D-4593-80A9-4D73807EB9DB}"/>
    <dgm:cxn modelId="{CC89A81B-D648-4899-9469-B689B6CEDE15}" type="presOf" srcId="{22E37718-A030-4182-A4F8-641A11D58DE4}" destId="{10578B7F-DC3F-49A6-A96F-94EA2DEF5ED7}" srcOrd="0" destOrd="0" presId="urn:microsoft.com/office/officeart/2008/layout/IncreasingCircleProcess"/>
    <dgm:cxn modelId="{D4819130-2BFA-4330-A8E3-ED3891F8E64D}" srcId="{8524EFA1-1A07-4887-A30A-8FD48053EC72}" destId="{22E37718-A030-4182-A4F8-641A11D58DE4}" srcOrd="0" destOrd="0" parTransId="{717A05AF-3600-4B46-9366-129D8034DC50}" sibTransId="{41734A80-3161-488F-84CF-DA3891B2FD53}"/>
    <dgm:cxn modelId="{F96B6111-16A8-4062-AE75-18FAB069063D}" type="presOf" srcId="{8524EFA1-1A07-4887-A30A-8FD48053EC72}" destId="{0599DF0A-D3A9-4510-91E8-97DBD1A5801A}" srcOrd="0" destOrd="0" presId="urn:microsoft.com/office/officeart/2008/layout/IncreasingCircleProcess"/>
    <dgm:cxn modelId="{5107628A-9FF6-44C7-9939-369A66D7CC30}" type="presOf" srcId="{DCB32C99-90D7-4738-B9F0-023DE5E1FE32}" destId="{EDDC3B96-56A9-4C73-97F2-09A555F559D0}" srcOrd="0" destOrd="0" presId="urn:microsoft.com/office/officeart/2008/layout/IncreasingCircleProcess"/>
    <dgm:cxn modelId="{629B2BD1-9089-4DD8-8427-CFEB0FA3E1D3}" type="presOf" srcId="{3C09081F-09BB-43E3-815D-D3DE19AD1B18}" destId="{FE71AB7C-9613-44D5-90CE-99E31BD85392}" srcOrd="0" destOrd="0" presId="urn:microsoft.com/office/officeart/2008/layout/IncreasingCircleProcess"/>
    <dgm:cxn modelId="{A4B95A69-2480-4754-9B11-BB172A087E82}" srcId="{6A9C6319-3906-4711-97F8-725D0DBBAABE}" destId="{3C09081F-09BB-43E3-815D-D3DE19AD1B18}" srcOrd="0" destOrd="0" parTransId="{E744E10C-40DE-45D9-88D6-D6B83802D1A2}" sibTransId="{08571FB0-8EB0-4152-9D49-22B3D7375C96}"/>
    <dgm:cxn modelId="{995E6F7D-CD6F-4EFF-8F68-4D06270EEF03}" type="presOf" srcId="{4BD51A2D-B035-469A-92D9-81BA923D9E39}" destId="{5BB9EDFD-671C-44A8-AFC4-58BA21E7A24F}" srcOrd="0" destOrd="0" presId="urn:microsoft.com/office/officeart/2008/layout/IncreasingCircleProcess"/>
    <dgm:cxn modelId="{1947201A-33D2-4177-AD42-16DD7BE6E03F}" type="presOf" srcId="{6A9C6319-3906-4711-97F8-725D0DBBAABE}" destId="{7E32B305-F4E7-4C70-AB86-3E36421E7FC2}" srcOrd="0" destOrd="0" presId="urn:microsoft.com/office/officeart/2008/layout/IncreasingCircleProcess"/>
    <dgm:cxn modelId="{817723AF-940F-4DEE-8A73-022722BB704B}" srcId="{3C09081F-09BB-43E3-815D-D3DE19AD1B18}" destId="{4BD51A2D-B035-469A-92D9-81BA923D9E39}" srcOrd="0" destOrd="0" parTransId="{E56F69C9-C44F-46DB-9056-85175AB3305F}" sibTransId="{D17972EB-6F07-4FEE-BE04-414C50CAE728}"/>
    <dgm:cxn modelId="{588313B1-1EE9-4A9A-ABCB-7764AD491578}" srcId="{6A9C6319-3906-4711-97F8-725D0DBBAABE}" destId="{8524EFA1-1A07-4887-A30A-8FD48053EC72}" srcOrd="2" destOrd="0" parTransId="{305C5C4C-17A8-40EE-8D06-B0BCF50BB936}" sibTransId="{0832E83E-031D-485F-A241-C08DB1F6C991}"/>
    <dgm:cxn modelId="{6017ADDC-5661-45AA-840E-DDDB1B691896}" type="presParOf" srcId="{7E32B305-F4E7-4C70-AB86-3E36421E7FC2}" destId="{A0A2630D-178B-4F5C-9FD1-E3DCEA8124F1}" srcOrd="0" destOrd="0" presId="urn:microsoft.com/office/officeart/2008/layout/IncreasingCircleProcess"/>
    <dgm:cxn modelId="{F7833AE4-A57A-4F4B-940B-5040BCFC7DC7}" type="presParOf" srcId="{A0A2630D-178B-4F5C-9FD1-E3DCEA8124F1}" destId="{0B8E312D-334B-4B45-9514-18FA174ACDA9}" srcOrd="0" destOrd="0" presId="urn:microsoft.com/office/officeart/2008/layout/IncreasingCircleProcess"/>
    <dgm:cxn modelId="{3DAC7529-6867-4D6B-9A8F-012956D872C4}" type="presParOf" srcId="{A0A2630D-178B-4F5C-9FD1-E3DCEA8124F1}" destId="{BEB08D58-BC16-4D01-9F73-30D45F716F64}" srcOrd="1" destOrd="0" presId="urn:microsoft.com/office/officeart/2008/layout/IncreasingCircleProcess"/>
    <dgm:cxn modelId="{7519DEA1-6EA4-430A-B2EC-1FB108786CBB}" type="presParOf" srcId="{A0A2630D-178B-4F5C-9FD1-E3DCEA8124F1}" destId="{5BB9EDFD-671C-44A8-AFC4-58BA21E7A24F}" srcOrd="2" destOrd="0" presId="urn:microsoft.com/office/officeart/2008/layout/IncreasingCircleProcess"/>
    <dgm:cxn modelId="{E16B17F7-2875-41F5-A780-324389579A65}" type="presParOf" srcId="{A0A2630D-178B-4F5C-9FD1-E3DCEA8124F1}" destId="{FE71AB7C-9613-44D5-90CE-99E31BD85392}" srcOrd="3" destOrd="0" presId="urn:microsoft.com/office/officeart/2008/layout/IncreasingCircleProcess"/>
    <dgm:cxn modelId="{80DD6AA0-C684-4CC0-8D81-4E7181192367}" type="presParOf" srcId="{7E32B305-F4E7-4C70-AB86-3E36421E7FC2}" destId="{C87CE92E-A219-465A-9B39-5ED1EA63AC16}" srcOrd="1" destOrd="0" presId="urn:microsoft.com/office/officeart/2008/layout/IncreasingCircleProcess"/>
    <dgm:cxn modelId="{62709583-5CFA-414A-9959-797A23DF90AD}" type="presParOf" srcId="{7E32B305-F4E7-4C70-AB86-3E36421E7FC2}" destId="{15E05386-5DBB-4440-B268-E5C4A1A3BE19}" srcOrd="2" destOrd="0" presId="urn:microsoft.com/office/officeart/2008/layout/IncreasingCircleProcess"/>
    <dgm:cxn modelId="{B08A91FC-B092-42A4-A19B-04F37E083728}" type="presParOf" srcId="{15E05386-5DBB-4440-B268-E5C4A1A3BE19}" destId="{6FDF2780-D29D-4377-B43E-EF6557E49A39}" srcOrd="0" destOrd="0" presId="urn:microsoft.com/office/officeart/2008/layout/IncreasingCircleProcess"/>
    <dgm:cxn modelId="{A7ADA30F-59AD-420F-8436-332F3ED037B7}" type="presParOf" srcId="{15E05386-5DBB-4440-B268-E5C4A1A3BE19}" destId="{783C2A91-F7A5-4171-A2D0-921F366E60B0}" srcOrd="1" destOrd="0" presId="urn:microsoft.com/office/officeart/2008/layout/IncreasingCircleProcess"/>
    <dgm:cxn modelId="{7F7D118C-6930-4E37-BAE6-22977FE51C59}" type="presParOf" srcId="{15E05386-5DBB-4440-B268-E5C4A1A3BE19}" destId="{EDDC3B96-56A9-4C73-97F2-09A555F559D0}" srcOrd="2" destOrd="0" presId="urn:microsoft.com/office/officeart/2008/layout/IncreasingCircleProcess"/>
    <dgm:cxn modelId="{649F9F62-8669-49FD-9D45-CA6FF455306D}" type="presParOf" srcId="{15E05386-5DBB-4440-B268-E5C4A1A3BE19}" destId="{284D8606-F66D-4366-96EB-75BCE0F33035}" srcOrd="3" destOrd="0" presId="urn:microsoft.com/office/officeart/2008/layout/IncreasingCircleProcess"/>
    <dgm:cxn modelId="{5D9CE3E5-3E3A-4BAF-A016-DFF1F6B42343}" type="presParOf" srcId="{7E32B305-F4E7-4C70-AB86-3E36421E7FC2}" destId="{C5F65C11-FA2C-42AC-BE6D-BABE8EA0B268}" srcOrd="3" destOrd="0" presId="urn:microsoft.com/office/officeart/2008/layout/IncreasingCircleProcess"/>
    <dgm:cxn modelId="{0240FA57-7962-4BF4-B1F2-51758505E50A}" type="presParOf" srcId="{7E32B305-F4E7-4C70-AB86-3E36421E7FC2}" destId="{D1E88C46-D478-4CBD-909B-48D807240682}" srcOrd="4" destOrd="0" presId="urn:microsoft.com/office/officeart/2008/layout/IncreasingCircleProcess"/>
    <dgm:cxn modelId="{D8A4D1F7-9A77-4552-A0C3-9CC6FE104B87}" type="presParOf" srcId="{D1E88C46-D478-4CBD-909B-48D807240682}" destId="{8FF06370-3A4A-4030-B944-DDD8F758B8AD}" srcOrd="0" destOrd="0" presId="urn:microsoft.com/office/officeart/2008/layout/IncreasingCircleProcess"/>
    <dgm:cxn modelId="{D4D5E44A-4277-4A41-99C8-13A8EC0ED62B}" type="presParOf" srcId="{D1E88C46-D478-4CBD-909B-48D807240682}" destId="{1F5CC49D-9D1C-4894-B8A1-5989AB30270B}" srcOrd="1" destOrd="0" presId="urn:microsoft.com/office/officeart/2008/layout/IncreasingCircleProcess"/>
    <dgm:cxn modelId="{BF96F60E-EBF8-47CD-8536-2AA08C0CF74F}" type="presParOf" srcId="{D1E88C46-D478-4CBD-909B-48D807240682}" destId="{10578B7F-DC3F-49A6-A96F-94EA2DEF5ED7}" srcOrd="2" destOrd="0" presId="urn:microsoft.com/office/officeart/2008/layout/IncreasingCircleProcess"/>
    <dgm:cxn modelId="{46F81040-C4C7-4AA2-B609-E25C146468BB}" type="presParOf" srcId="{D1E88C46-D478-4CBD-909B-48D807240682}" destId="{0599DF0A-D3A9-4510-91E8-97DBD1A5801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0D50F7-CE1A-4CB3-9055-E7098565814C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3FCFDD8-0EE7-4EDA-81E6-8CB8FE7BBDBD}">
      <dgm:prSet phldrT="[Text]" phldr="1"/>
      <dgm:spPr/>
      <dgm:t>
        <a:bodyPr/>
        <a:lstStyle/>
        <a:p>
          <a:endParaRPr lang="en-IN" dirty="0"/>
        </a:p>
      </dgm:t>
    </dgm:pt>
    <dgm:pt modelId="{AD3B533D-DAA0-4E66-82E5-73F6CF089968}" type="parTrans" cxnId="{82FB4DDF-0E5C-42D5-8528-2668E144399D}">
      <dgm:prSet/>
      <dgm:spPr/>
      <dgm:t>
        <a:bodyPr/>
        <a:lstStyle/>
        <a:p>
          <a:endParaRPr lang="en-IN"/>
        </a:p>
      </dgm:t>
    </dgm:pt>
    <dgm:pt modelId="{D3C4E21E-6D7C-417E-BFE1-AFE4C3F94D63}" type="sibTrans" cxnId="{82FB4DDF-0E5C-42D5-8528-2668E144399D}">
      <dgm:prSet/>
      <dgm:spPr/>
      <dgm:t>
        <a:bodyPr/>
        <a:lstStyle/>
        <a:p>
          <a:endParaRPr lang="en-IN"/>
        </a:p>
      </dgm:t>
    </dgm:pt>
    <dgm:pt modelId="{B6FA096F-4E6C-43B0-8E35-F278DDACB107}">
      <dgm:prSet phldrT="[Text]" phldr="1"/>
      <dgm:spPr/>
      <dgm:t>
        <a:bodyPr/>
        <a:lstStyle/>
        <a:p>
          <a:endParaRPr lang="en-IN"/>
        </a:p>
      </dgm:t>
    </dgm:pt>
    <dgm:pt modelId="{BFFDE55D-C76F-4603-889F-670754FE7300}" type="parTrans" cxnId="{5D01E979-70CE-4896-A786-CA4BBFEF6303}">
      <dgm:prSet/>
      <dgm:spPr/>
      <dgm:t>
        <a:bodyPr/>
        <a:lstStyle/>
        <a:p>
          <a:endParaRPr lang="en-IN"/>
        </a:p>
      </dgm:t>
    </dgm:pt>
    <dgm:pt modelId="{C60D9374-6F69-45FC-8F3B-87F434791BEB}" type="sibTrans" cxnId="{5D01E979-70CE-4896-A786-CA4BBFEF6303}">
      <dgm:prSet/>
      <dgm:spPr/>
      <dgm:t>
        <a:bodyPr/>
        <a:lstStyle/>
        <a:p>
          <a:endParaRPr lang="en-IN"/>
        </a:p>
      </dgm:t>
    </dgm:pt>
    <dgm:pt modelId="{BE695896-A072-4384-B24D-D3B93F3E3E2F}">
      <dgm:prSet phldrT="[Text]" phldr="1"/>
      <dgm:spPr/>
      <dgm:t>
        <a:bodyPr/>
        <a:lstStyle/>
        <a:p>
          <a:endParaRPr lang="en-IN" dirty="0"/>
        </a:p>
      </dgm:t>
    </dgm:pt>
    <dgm:pt modelId="{684A4853-34BB-4E6E-8A81-47F181DD986C}" type="parTrans" cxnId="{78C547D8-9218-4E37-9C2B-ADD24680AAF0}">
      <dgm:prSet/>
      <dgm:spPr/>
      <dgm:t>
        <a:bodyPr/>
        <a:lstStyle/>
        <a:p>
          <a:endParaRPr lang="en-IN"/>
        </a:p>
      </dgm:t>
    </dgm:pt>
    <dgm:pt modelId="{5EF5A799-C4E9-4DA1-A96A-208F24AD2144}" type="sibTrans" cxnId="{78C547D8-9218-4E37-9C2B-ADD24680AAF0}">
      <dgm:prSet/>
      <dgm:spPr/>
      <dgm:t>
        <a:bodyPr/>
        <a:lstStyle/>
        <a:p>
          <a:endParaRPr lang="en-IN"/>
        </a:p>
      </dgm:t>
    </dgm:pt>
    <dgm:pt modelId="{9ED7E85A-A0E7-44B9-AFED-82F46A58313E}">
      <dgm:prSet phldrT="[Text]" phldr="1"/>
      <dgm:spPr/>
      <dgm:t>
        <a:bodyPr/>
        <a:lstStyle/>
        <a:p>
          <a:endParaRPr lang="en-IN"/>
        </a:p>
      </dgm:t>
    </dgm:pt>
    <dgm:pt modelId="{73FE2392-3965-4D74-8441-FBED6326DDC2}" type="parTrans" cxnId="{E0B4130A-F273-490F-A141-1916E4C2EC04}">
      <dgm:prSet/>
      <dgm:spPr/>
      <dgm:t>
        <a:bodyPr/>
        <a:lstStyle/>
        <a:p>
          <a:endParaRPr lang="en-IN"/>
        </a:p>
      </dgm:t>
    </dgm:pt>
    <dgm:pt modelId="{867E1FC2-00B4-4F0C-B4AC-6286CC0FA611}" type="sibTrans" cxnId="{E0B4130A-F273-490F-A141-1916E4C2EC04}">
      <dgm:prSet/>
      <dgm:spPr/>
      <dgm:t>
        <a:bodyPr/>
        <a:lstStyle/>
        <a:p>
          <a:endParaRPr lang="en-IN"/>
        </a:p>
      </dgm:t>
    </dgm:pt>
    <dgm:pt modelId="{5ED56DC0-9279-4E3B-A497-03168E10BB1D}">
      <dgm:prSet phldrT="[Text]" phldr="1"/>
      <dgm:spPr/>
      <dgm:t>
        <a:bodyPr/>
        <a:lstStyle/>
        <a:p>
          <a:endParaRPr lang="en-IN" dirty="0"/>
        </a:p>
      </dgm:t>
    </dgm:pt>
    <dgm:pt modelId="{22369AFB-EAC2-4395-9EA9-8B9368D2C952}" type="parTrans" cxnId="{7D5DA133-673D-4349-B787-A7AECEF3C2FC}">
      <dgm:prSet/>
      <dgm:spPr/>
      <dgm:t>
        <a:bodyPr/>
        <a:lstStyle/>
        <a:p>
          <a:endParaRPr lang="en-IN"/>
        </a:p>
      </dgm:t>
    </dgm:pt>
    <dgm:pt modelId="{DACABF15-9FF6-4E51-9DC2-0F5C26FA2069}" type="sibTrans" cxnId="{7D5DA133-673D-4349-B787-A7AECEF3C2FC}">
      <dgm:prSet/>
      <dgm:spPr/>
      <dgm:t>
        <a:bodyPr/>
        <a:lstStyle/>
        <a:p>
          <a:endParaRPr lang="en-IN"/>
        </a:p>
      </dgm:t>
    </dgm:pt>
    <dgm:pt modelId="{64D3E230-2F14-4E9E-85D4-90A7D302B044}">
      <dgm:prSet phldrT="[Text]" phldr="1"/>
      <dgm:spPr/>
      <dgm:t>
        <a:bodyPr/>
        <a:lstStyle/>
        <a:p>
          <a:endParaRPr lang="en-IN"/>
        </a:p>
      </dgm:t>
    </dgm:pt>
    <dgm:pt modelId="{E13D0778-B2CE-43DE-9266-5950C9112378}" type="parTrans" cxnId="{0C16BAA1-CBA9-4115-9091-77C738377F25}">
      <dgm:prSet/>
      <dgm:spPr/>
      <dgm:t>
        <a:bodyPr/>
        <a:lstStyle/>
        <a:p>
          <a:endParaRPr lang="en-IN"/>
        </a:p>
      </dgm:t>
    </dgm:pt>
    <dgm:pt modelId="{415A4149-092E-4438-A301-C7362B98C945}" type="sibTrans" cxnId="{0C16BAA1-CBA9-4115-9091-77C738377F25}">
      <dgm:prSet/>
      <dgm:spPr/>
      <dgm:t>
        <a:bodyPr/>
        <a:lstStyle/>
        <a:p>
          <a:endParaRPr lang="en-IN"/>
        </a:p>
      </dgm:t>
    </dgm:pt>
    <dgm:pt modelId="{A5B35836-B8F9-47CF-8ECC-6759D194869A}" type="pres">
      <dgm:prSet presAssocID="{C20D50F7-CE1A-4CB3-9055-E7098565814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B63BEDEB-C259-431B-A5F3-D0E4E1821CA8}" type="pres">
      <dgm:prSet presAssocID="{33FCFDD8-0EE7-4EDA-81E6-8CB8FE7BBDBD}" presName="composite" presStyleCnt="0"/>
      <dgm:spPr/>
    </dgm:pt>
    <dgm:pt modelId="{731F97CD-A2F6-43B8-B048-CA275FF642A7}" type="pres">
      <dgm:prSet presAssocID="{33FCFDD8-0EE7-4EDA-81E6-8CB8FE7BBDBD}" presName="BackAccent" presStyleLbl="bgShp" presStyleIdx="0" presStyleCnt="3"/>
      <dgm:spPr/>
    </dgm:pt>
    <dgm:pt modelId="{67837F27-ACAA-4336-BC53-B982B5D9836D}" type="pres">
      <dgm:prSet presAssocID="{33FCFDD8-0EE7-4EDA-81E6-8CB8FE7BBDBD}" presName="Accent" presStyleLbl="alignNode1" presStyleIdx="0" presStyleCnt="3"/>
      <dgm:spPr/>
    </dgm:pt>
    <dgm:pt modelId="{C6C3A1ED-2AFD-4BBC-A592-AAFB5AFB05F0}" type="pres">
      <dgm:prSet presAssocID="{33FCFDD8-0EE7-4EDA-81E6-8CB8FE7BBDBD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81CABD-F4ED-4634-9926-C7C6C7ED2418}" type="pres">
      <dgm:prSet presAssocID="{33FCFDD8-0EE7-4EDA-81E6-8CB8FE7BBDBD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73D111-6164-47AA-9A11-A26B3065DC1C}" type="pres">
      <dgm:prSet presAssocID="{D3C4E21E-6D7C-417E-BFE1-AFE4C3F94D63}" presName="sibTrans" presStyleCnt="0"/>
      <dgm:spPr/>
    </dgm:pt>
    <dgm:pt modelId="{3DBBC2E3-DAE8-411B-90C6-54B3086C650C}" type="pres">
      <dgm:prSet presAssocID="{BE695896-A072-4384-B24D-D3B93F3E3E2F}" presName="composite" presStyleCnt="0"/>
      <dgm:spPr/>
    </dgm:pt>
    <dgm:pt modelId="{E51959FA-4BED-44DF-A82A-3DE1E79F85D6}" type="pres">
      <dgm:prSet presAssocID="{BE695896-A072-4384-B24D-D3B93F3E3E2F}" presName="BackAccent" presStyleLbl="bgShp" presStyleIdx="1" presStyleCnt="3"/>
      <dgm:spPr/>
    </dgm:pt>
    <dgm:pt modelId="{4DA4AEC9-4C71-46E2-A3A7-AB1CF51142BA}" type="pres">
      <dgm:prSet presAssocID="{BE695896-A072-4384-B24D-D3B93F3E3E2F}" presName="Accent" presStyleLbl="alignNode1" presStyleIdx="1" presStyleCnt="3"/>
      <dgm:spPr/>
    </dgm:pt>
    <dgm:pt modelId="{CD671F52-501D-44D6-981C-DF5F2AC554C7}" type="pres">
      <dgm:prSet presAssocID="{BE695896-A072-4384-B24D-D3B93F3E3E2F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6DBFA3-0738-4D12-8B2F-24DC0DC83171}" type="pres">
      <dgm:prSet presAssocID="{BE695896-A072-4384-B24D-D3B93F3E3E2F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BC59DC-F764-4130-A96E-8CDC6432B9C7}" type="pres">
      <dgm:prSet presAssocID="{5EF5A799-C4E9-4DA1-A96A-208F24AD2144}" presName="sibTrans" presStyleCnt="0"/>
      <dgm:spPr/>
    </dgm:pt>
    <dgm:pt modelId="{2319545C-9F30-455C-A977-D6BDC9A641D9}" type="pres">
      <dgm:prSet presAssocID="{5ED56DC0-9279-4E3B-A497-03168E10BB1D}" presName="composite" presStyleCnt="0"/>
      <dgm:spPr/>
    </dgm:pt>
    <dgm:pt modelId="{A7427FD5-D355-45F4-92D4-13EE8B0C6B12}" type="pres">
      <dgm:prSet presAssocID="{5ED56DC0-9279-4E3B-A497-03168E10BB1D}" presName="BackAccent" presStyleLbl="bgShp" presStyleIdx="2" presStyleCnt="3"/>
      <dgm:spPr/>
    </dgm:pt>
    <dgm:pt modelId="{5F8D3E06-0D12-44F0-824E-0E387177A396}" type="pres">
      <dgm:prSet presAssocID="{5ED56DC0-9279-4E3B-A497-03168E10BB1D}" presName="Accent" presStyleLbl="alignNode1" presStyleIdx="2" presStyleCnt="3"/>
      <dgm:spPr/>
    </dgm:pt>
    <dgm:pt modelId="{C0F428B1-7433-4B5C-A85D-C9D9EE7BE0BB}" type="pres">
      <dgm:prSet presAssocID="{5ED56DC0-9279-4E3B-A497-03168E10BB1D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B5C60F-FBCE-46AF-8B00-C7DFAD2CFF99}" type="pres">
      <dgm:prSet presAssocID="{5ED56DC0-9279-4E3B-A497-03168E10BB1D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0B4130A-F273-490F-A141-1916E4C2EC04}" srcId="{BE695896-A072-4384-B24D-D3B93F3E3E2F}" destId="{9ED7E85A-A0E7-44B9-AFED-82F46A58313E}" srcOrd="0" destOrd="0" parTransId="{73FE2392-3965-4D74-8441-FBED6326DDC2}" sibTransId="{867E1FC2-00B4-4F0C-B4AC-6286CC0FA611}"/>
    <dgm:cxn modelId="{0C16BAA1-CBA9-4115-9091-77C738377F25}" srcId="{5ED56DC0-9279-4E3B-A497-03168E10BB1D}" destId="{64D3E230-2F14-4E9E-85D4-90A7D302B044}" srcOrd="0" destOrd="0" parTransId="{E13D0778-B2CE-43DE-9266-5950C9112378}" sibTransId="{415A4149-092E-4438-A301-C7362B98C945}"/>
    <dgm:cxn modelId="{5D01E979-70CE-4896-A786-CA4BBFEF6303}" srcId="{33FCFDD8-0EE7-4EDA-81E6-8CB8FE7BBDBD}" destId="{B6FA096F-4E6C-43B0-8E35-F278DDACB107}" srcOrd="0" destOrd="0" parTransId="{BFFDE55D-C76F-4603-889F-670754FE7300}" sibTransId="{C60D9374-6F69-45FC-8F3B-87F434791BEB}"/>
    <dgm:cxn modelId="{9399FBD1-F6FF-414E-856D-FD8783547F09}" type="presOf" srcId="{BE695896-A072-4384-B24D-D3B93F3E3E2F}" destId="{2C6DBFA3-0738-4D12-8B2F-24DC0DC83171}" srcOrd="0" destOrd="0" presId="urn:microsoft.com/office/officeart/2008/layout/IncreasingCircleProcess"/>
    <dgm:cxn modelId="{D8B15C4C-35BA-46C9-917C-A7936FACC3F4}" type="presOf" srcId="{64D3E230-2F14-4E9E-85D4-90A7D302B044}" destId="{C0F428B1-7433-4B5C-A85D-C9D9EE7BE0BB}" srcOrd="0" destOrd="0" presId="urn:microsoft.com/office/officeart/2008/layout/IncreasingCircleProcess"/>
    <dgm:cxn modelId="{28AEEBB8-749F-4BD5-89A6-B0D66BC4A0C3}" type="presOf" srcId="{5ED56DC0-9279-4E3B-A497-03168E10BB1D}" destId="{2CB5C60F-FBCE-46AF-8B00-C7DFAD2CFF99}" srcOrd="0" destOrd="0" presId="urn:microsoft.com/office/officeart/2008/layout/IncreasingCircleProcess"/>
    <dgm:cxn modelId="{968DA430-33B6-4773-89F1-08E5A78A3FEB}" type="presOf" srcId="{33FCFDD8-0EE7-4EDA-81E6-8CB8FE7BBDBD}" destId="{5A81CABD-F4ED-4634-9926-C7C6C7ED2418}" srcOrd="0" destOrd="0" presId="urn:microsoft.com/office/officeart/2008/layout/IncreasingCircleProcess"/>
    <dgm:cxn modelId="{2702CCE7-AB16-42E9-83EA-3D3C9D11A7AC}" type="presOf" srcId="{9ED7E85A-A0E7-44B9-AFED-82F46A58313E}" destId="{CD671F52-501D-44D6-981C-DF5F2AC554C7}" srcOrd="0" destOrd="0" presId="urn:microsoft.com/office/officeart/2008/layout/IncreasingCircleProcess"/>
    <dgm:cxn modelId="{28D9CF3B-7CA7-4228-B114-B4FA283A93AF}" type="presOf" srcId="{C20D50F7-CE1A-4CB3-9055-E7098565814C}" destId="{A5B35836-B8F9-47CF-8ECC-6759D194869A}" srcOrd="0" destOrd="0" presId="urn:microsoft.com/office/officeart/2008/layout/IncreasingCircleProcess"/>
    <dgm:cxn modelId="{7D5DA133-673D-4349-B787-A7AECEF3C2FC}" srcId="{C20D50F7-CE1A-4CB3-9055-E7098565814C}" destId="{5ED56DC0-9279-4E3B-A497-03168E10BB1D}" srcOrd="2" destOrd="0" parTransId="{22369AFB-EAC2-4395-9EA9-8B9368D2C952}" sibTransId="{DACABF15-9FF6-4E51-9DC2-0F5C26FA2069}"/>
    <dgm:cxn modelId="{78C547D8-9218-4E37-9C2B-ADD24680AAF0}" srcId="{C20D50F7-CE1A-4CB3-9055-E7098565814C}" destId="{BE695896-A072-4384-B24D-D3B93F3E3E2F}" srcOrd="1" destOrd="0" parTransId="{684A4853-34BB-4E6E-8A81-47F181DD986C}" sibTransId="{5EF5A799-C4E9-4DA1-A96A-208F24AD2144}"/>
    <dgm:cxn modelId="{82FB4DDF-0E5C-42D5-8528-2668E144399D}" srcId="{C20D50F7-CE1A-4CB3-9055-E7098565814C}" destId="{33FCFDD8-0EE7-4EDA-81E6-8CB8FE7BBDBD}" srcOrd="0" destOrd="0" parTransId="{AD3B533D-DAA0-4E66-82E5-73F6CF089968}" sibTransId="{D3C4E21E-6D7C-417E-BFE1-AFE4C3F94D63}"/>
    <dgm:cxn modelId="{859D2297-38CF-4F58-9BEE-64793E05B4C0}" type="presOf" srcId="{B6FA096F-4E6C-43B0-8E35-F278DDACB107}" destId="{C6C3A1ED-2AFD-4BBC-A592-AAFB5AFB05F0}" srcOrd="0" destOrd="0" presId="urn:microsoft.com/office/officeart/2008/layout/IncreasingCircleProcess"/>
    <dgm:cxn modelId="{11BA3F58-6011-4F5D-AF91-3DD6E8050094}" type="presParOf" srcId="{A5B35836-B8F9-47CF-8ECC-6759D194869A}" destId="{B63BEDEB-C259-431B-A5F3-D0E4E1821CA8}" srcOrd="0" destOrd="0" presId="urn:microsoft.com/office/officeart/2008/layout/IncreasingCircleProcess"/>
    <dgm:cxn modelId="{E03D5284-DCF3-4269-B6F9-6E6F718CCAC6}" type="presParOf" srcId="{B63BEDEB-C259-431B-A5F3-D0E4E1821CA8}" destId="{731F97CD-A2F6-43B8-B048-CA275FF642A7}" srcOrd="0" destOrd="0" presId="urn:microsoft.com/office/officeart/2008/layout/IncreasingCircleProcess"/>
    <dgm:cxn modelId="{FF6C1D7A-1984-43ED-A1BF-4491656528C0}" type="presParOf" srcId="{B63BEDEB-C259-431B-A5F3-D0E4E1821CA8}" destId="{67837F27-ACAA-4336-BC53-B982B5D9836D}" srcOrd="1" destOrd="0" presId="urn:microsoft.com/office/officeart/2008/layout/IncreasingCircleProcess"/>
    <dgm:cxn modelId="{881471EC-594E-4875-9537-3D6DF472440E}" type="presParOf" srcId="{B63BEDEB-C259-431B-A5F3-D0E4E1821CA8}" destId="{C6C3A1ED-2AFD-4BBC-A592-AAFB5AFB05F0}" srcOrd="2" destOrd="0" presId="urn:microsoft.com/office/officeart/2008/layout/IncreasingCircleProcess"/>
    <dgm:cxn modelId="{BA4D22F3-329F-42A9-8C88-5B7031E7B8F0}" type="presParOf" srcId="{B63BEDEB-C259-431B-A5F3-D0E4E1821CA8}" destId="{5A81CABD-F4ED-4634-9926-C7C6C7ED2418}" srcOrd="3" destOrd="0" presId="urn:microsoft.com/office/officeart/2008/layout/IncreasingCircleProcess"/>
    <dgm:cxn modelId="{5C9DABA0-9E93-45FE-92D6-DEDBC0970A08}" type="presParOf" srcId="{A5B35836-B8F9-47CF-8ECC-6759D194869A}" destId="{4973D111-6164-47AA-9A11-A26B3065DC1C}" srcOrd="1" destOrd="0" presId="urn:microsoft.com/office/officeart/2008/layout/IncreasingCircleProcess"/>
    <dgm:cxn modelId="{E0BFB7ED-A2EA-4279-933C-3A63A9E2CCAB}" type="presParOf" srcId="{A5B35836-B8F9-47CF-8ECC-6759D194869A}" destId="{3DBBC2E3-DAE8-411B-90C6-54B3086C650C}" srcOrd="2" destOrd="0" presId="urn:microsoft.com/office/officeart/2008/layout/IncreasingCircleProcess"/>
    <dgm:cxn modelId="{30F9A9AE-E9EC-4F86-8069-5CBC3CDD5FF0}" type="presParOf" srcId="{3DBBC2E3-DAE8-411B-90C6-54B3086C650C}" destId="{E51959FA-4BED-44DF-A82A-3DE1E79F85D6}" srcOrd="0" destOrd="0" presId="urn:microsoft.com/office/officeart/2008/layout/IncreasingCircleProcess"/>
    <dgm:cxn modelId="{BA140E84-7406-4175-AA0E-CFCEB531D0FC}" type="presParOf" srcId="{3DBBC2E3-DAE8-411B-90C6-54B3086C650C}" destId="{4DA4AEC9-4C71-46E2-A3A7-AB1CF51142BA}" srcOrd="1" destOrd="0" presId="urn:microsoft.com/office/officeart/2008/layout/IncreasingCircleProcess"/>
    <dgm:cxn modelId="{ADEF1180-5028-4F7F-A025-2AB2E4E5A738}" type="presParOf" srcId="{3DBBC2E3-DAE8-411B-90C6-54B3086C650C}" destId="{CD671F52-501D-44D6-981C-DF5F2AC554C7}" srcOrd="2" destOrd="0" presId="urn:microsoft.com/office/officeart/2008/layout/IncreasingCircleProcess"/>
    <dgm:cxn modelId="{C4867F99-3100-4FFB-BE37-EFC098042DA8}" type="presParOf" srcId="{3DBBC2E3-DAE8-411B-90C6-54B3086C650C}" destId="{2C6DBFA3-0738-4D12-8B2F-24DC0DC83171}" srcOrd="3" destOrd="0" presId="urn:microsoft.com/office/officeart/2008/layout/IncreasingCircleProcess"/>
    <dgm:cxn modelId="{B3434CA5-AB58-4DE2-8527-32B99A0295F1}" type="presParOf" srcId="{A5B35836-B8F9-47CF-8ECC-6759D194869A}" destId="{03BC59DC-F764-4130-A96E-8CDC6432B9C7}" srcOrd="3" destOrd="0" presId="urn:microsoft.com/office/officeart/2008/layout/IncreasingCircleProcess"/>
    <dgm:cxn modelId="{68A1915E-3971-4DDC-B0A1-C636BEE4A384}" type="presParOf" srcId="{A5B35836-B8F9-47CF-8ECC-6759D194869A}" destId="{2319545C-9F30-455C-A977-D6BDC9A641D9}" srcOrd="4" destOrd="0" presId="urn:microsoft.com/office/officeart/2008/layout/IncreasingCircleProcess"/>
    <dgm:cxn modelId="{D091E8B5-E2F2-4B9A-9982-293A1A53C45C}" type="presParOf" srcId="{2319545C-9F30-455C-A977-D6BDC9A641D9}" destId="{A7427FD5-D355-45F4-92D4-13EE8B0C6B12}" srcOrd="0" destOrd="0" presId="urn:microsoft.com/office/officeart/2008/layout/IncreasingCircleProcess"/>
    <dgm:cxn modelId="{E06036E0-93A6-4602-9DA8-212B9846C9C6}" type="presParOf" srcId="{2319545C-9F30-455C-A977-D6BDC9A641D9}" destId="{5F8D3E06-0D12-44F0-824E-0E387177A396}" srcOrd="1" destOrd="0" presId="urn:microsoft.com/office/officeart/2008/layout/IncreasingCircleProcess"/>
    <dgm:cxn modelId="{112CE49E-9D56-4EB4-9295-77C1737E7239}" type="presParOf" srcId="{2319545C-9F30-455C-A977-D6BDC9A641D9}" destId="{C0F428B1-7433-4B5C-A85D-C9D9EE7BE0BB}" srcOrd="2" destOrd="0" presId="urn:microsoft.com/office/officeart/2008/layout/IncreasingCircleProcess"/>
    <dgm:cxn modelId="{35890718-9D59-4086-8D64-36C728D2ECB0}" type="presParOf" srcId="{2319545C-9F30-455C-A977-D6BDC9A641D9}" destId="{2CB5C60F-FBCE-46AF-8B00-C7DFAD2CFF9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4280-3588-4E8C-870B-6E6238B94FDD}">
      <dsp:nvSpPr>
        <dsp:cNvPr id="0" name=""/>
        <dsp:cNvSpPr/>
      </dsp:nvSpPr>
      <dsp:spPr>
        <a:xfrm>
          <a:off x="264564" y="848419"/>
          <a:ext cx="1009038" cy="10090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F2474E-C179-4618-9265-5EAB2F02E975}">
      <dsp:nvSpPr>
        <dsp:cNvPr id="0" name=""/>
        <dsp:cNvSpPr/>
      </dsp:nvSpPr>
      <dsp:spPr>
        <a:xfrm>
          <a:off x="769084" y="848419"/>
          <a:ext cx="5383589" cy="100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b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DIGITAL PORTFOLIO</a:t>
          </a:r>
          <a:endParaRPr lang="en-IN" sz="4800" kern="1200" dirty="0"/>
        </a:p>
      </dsp:txBody>
      <dsp:txXfrm>
        <a:off x="769084" y="848419"/>
        <a:ext cx="5383589" cy="100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7C853-BDB5-4371-B8DE-A23946FF16D0}">
      <dsp:nvSpPr>
        <dsp:cNvPr id="0" name=""/>
        <dsp:cNvSpPr/>
      </dsp:nvSpPr>
      <dsp:spPr>
        <a:xfrm>
          <a:off x="16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BDE6-2841-44D2-B856-F36E5B8CC645}">
      <dsp:nvSpPr>
        <dsp:cNvPr id="0" name=""/>
        <dsp:cNvSpPr/>
      </dsp:nvSpPr>
      <dsp:spPr>
        <a:xfrm>
          <a:off x="325" y="308"/>
          <a:ext cx="2468" cy="2468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FFA03-E724-4E22-89AF-826B691031B2}">
      <dsp:nvSpPr>
        <dsp:cNvPr id="0" name=""/>
        <dsp:cNvSpPr/>
      </dsp:nvSpPr>
      <dsp:spPr>
        <a:xfrm>
          <a:off x="3745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45" y="3086"/>
        <a:ext cx="9129" cy="12987"/>
      </dsp:txXfrm>
    </dsp:sp>
    <dsp:sp modelId="{ADD817F3-F088-4998-94CD-8F316063DBFA}">
      <dsp:nvSpPr>
        <dsp:cNvPr id="0" name=""/>
        <dsp:cNvSpPr/>
      </dsp:nvSpPr>
      <dsp:spPr>
        <a:xfrm>
          <a:off x="3745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45" y="0"/>
        <a:ext cx="9129" cy="3086"/>
      </dsp:txXfrm>
    </dsp:sp>
    <dsp:sp modelId="{A7DF539B-3546-4900-A33A-7BFC2E717FE0}">
      <dsp:nvSpPr>
        <dsp:cNvPr id="0" name=""/>
        <dsp:cNvSpPr/>
      </dsp:nvSpPr>
      <dsp:spPr>
        <a:xfrm>
          <a:off x="16430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1847E-1771-4240-96C7-D8639AF81279}">
      <dsp:nvSpPr>
        <dsp:cNvPr id="0" name=""/>
        <dsp:cNvSpPr/>
      </dsp:nvSpPr>
      <dsp:spPr>
        <a:xfrm>
          <a:off x="16738" y="308"/>
          <a:ext cx="2468" cy="246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6289-F62B-4639-B636-8C387DC908F3}">
      <dsp:nvSpPr>
        <dsp:cNvPr id="0" name=""/>
        <dsp:cNvSpPr/>
      </dsp:nvSpPr>
      <dsp:spPr>
        <a:xfrm>
          <a:off x="20159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159" y="3086"/>
        <a:ext cx="9129" cy="12987"/>
      </dsp:txXfrm>
    </dsp:sp>
    <dsp:sp modelId="{E8089A3F-39C4-4EA6-928C-219FCF9CB233}">
      <dsp:nvSpPr>
        <dsp:cNvPr id="0" name=""/>
        <dsp:cNvSpPr/>
      </dsp:nvSpPr>
      <dsp:spPr>
        <a:xfrm>
          <a:off x="20159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159" y="0"/>
        <a:ext cx="9129" cy="3086"/>
      </dsp:txXfrm>
    </dsp:sp>
    <dsp:sp modelId="{EAA36DE6-1C96-43F1-AE24-B89C9580BBC4}">
      <dsp:nvSpPr>
        <dsp:cNvPr id="0" name=""/>
        <dsp:cNvSpPr/>
      </dsp:nvSpPr>
      <dsp:spPr>
        <a:xfrm>
          <a:off x="32844" y="0"/>
          <a:ext cx="3086" cy="3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B73B-6B8B-43BF-BA4C-9E1E15C8844B}">
      <dsp:nvSpPr>
        <dsp:cNvPr id="0" name=""/>
        <dsp:cNvSpPr/>
      </dsp:nvSpPr>
      <dsp:spPr>
        <a:xfrm>
          <a:off x="33152" y="308"/>
          <a:ext cx="2468" cy="24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21E24-6CAE-4713-A178-FAD5D800A465}">
      <dsp:nvSpPr>
        <dsp:cNvPr id="0" name=""/>
        <dsp:cNvSpPr/>
      </dsp:nvSpPr>
      <dsp:spPr>
        <a:xfrm>
          <a:off x="36573" y="3086"/>
          <a:ext cx="9129" cy="1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6573" y="3086"/>
        <a:ext cx="9129" cy="12987"/>
      </dsp:txXfrm>
    </dsp:sp>
    <dsp:sp modelId="{3ECC8F66-AEE3-4510-B80A-BD22D71872B1}">
      <dsp:nvSpPr>
        <dsp:cNvPr id="0" name=""/>
        <dsp:cNvSpPr/>
      </dsp:nvSpPr>
      <dsp:spPr>
        <a:xfrm>
          <a:off x="36573" y="0"/>
          <a:ext cx="9129" cy="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6573" y="0"/>
        <a:ext cx="9129" cy="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A36C2-7189-49B9-9C91-368D80C9E4ED}">
      <dsp:nvSpPr>
        <dsp:cNvPr id="0" name=""/>
        <dsp:cNvSpPr/>
      </dsp:nvSpPr>
      <dsp:spPr>
        <a:xfrm>
          <a:off x="11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AC5E1-CF01-42E5-9B12-B13299A24B16}">
      <dsp:nvSpPr>
        <dsp:cNvPr id="0" name=""/>
        <dsp:cNvSpPr/>
      </dsp:nvSpPr>
      <dsp:spPr>
        <a:xfrm>
          <a:off x="267" y="256"/>
          <a:ext cx="2053" cy="205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9E180-D83E-4F62-B230-5CCE38786EC8}">
      <dsp:nvSpPr>
        <dsp:cNvPr id="0" name=""/>
        <dsp:cNvSpPr/>
      </dsp:nvSpPr>
      <dsp:spPr>
        <a:xfrm>
          <a:off x="3112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112" y="2566"/>
        <a:ext cx="7592" cy="10799"/>
      </dsp:txXfrm>
    </dsp:sp>
    <dsp:sp modelId="{33C564A9-5549-4B16-8C7D-7BBF1BB02C39}">
      <dsp:nvSpPr>
        <dsp:cNvPr id="0" name=""/>
        <dsp:cNvSpPr/>
      </dsp:nvSpPr>
      <dsp:spPr>
        <a:xfrm>
          <a:off x="3112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112" y="0"/>
        <a:ext cx="7592" cy="2566"/>
      </dsp:txXfrm>
    </dsp:sp>
    <dsp:sp modelId="{0B6B30EA-5866-4EB0-A7A6-B4239AF20630}">
      <dsp:nvSpPr>
        <dsp:cNvPr id="0" name=""/>
        <dsp:cNvSpPr/>
      </dsp:nvSpPr>
      <dsp:spPr>
        <a:xfrm>
          <a:off x="17512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CF810-FF48-4F35-9E85-0A0BC14FE4BD}">
      <dsp:nvSpPr>
        <dsp:cNvPr id="0" name=""/>
        <dsp:cNvSpPr/>
      </dsp:nvSpPr>
      <dsp:spPr>
        <a:xfrm>
          <a:off x="17769" y="256"/>
          <a:ext cx="2053" cy="205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66E22-14BE-45D6-AD7A-A62EA40088AA}">
      <dsp:nvSpPr>
        <dsp:cNvPr id="0" name=""/>
        <dsp:cNvSpPr/>
      </dsp:nvSpPr>
      <dsp:spPr>
        <a:xfrm>
          <a:off x="20613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613" y="2566"/>
        <a:ext cx="7592" cy="10799"/>
      </dsp:txXfrm>
    </dsp:sp>
    <dsp:sp modelId="{086137F0-A711-4197-AA85-065735E85B19}">
      <dsp:nvSpPr>
        <dsp:cNvPr id="0" name=""/>
        <dsp:cNvSpPr/>
      </dsp:nvSpPr>
      <dsp:spPr>
        <a:xfrm>
          <a:off x="20613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613" y="0"/>
        <a:ext cx="7592" cy="2566"/>
      </dsp:txXfrm>
    </dsp:sp>
    <dsp:sp modelId="{E5AFE5B6-7280-403B-8BAE-07275773DBB6}">
      <dsp:nvSpPr>
        <dsp:cNvPr id="0" name=""/>
        <dsp:cNvSpPr/>
      </dsp:nvSpPr>
      <dsp:spPr>
        <a:xfrm>
          <a:off x="35014" y="0"/>
          <a:ext cx="2566" cy="25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2FDBF-FE34-4788-BCDA-5F0585671937}">
      <dsp:nvSpPr>
        <dsp:cNvPr id="0" name=""/>
        <dsp:cNvSpPr/>
      </dsp:nvSpPr>
      <dsp:spPr>
        <a:xfrm>
          <a:off x="35271" y="256"/>
          <a:ext cx="2053" cy="205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37C6-B1D2-48FF-9DC2-CB0B7DC1E98F}">
      <dsp:nvSpPr>
        <dsp:cNvPr id="0" name=""/>
        <dsp:cNvSpPr/>
      </dsp:nvSpPr>
      <dsp:spPr>
        <a:xfrm>
          <a:off x="38115" y="2566"/>
          <a:ext cx="7592" cy="1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8115" y="2566"/>
        <a:ext cx="7592" cy="10799"/>
      </dsp:txXfrm>
    </dsp:sp>
    <dsp:sp modelId="{575BBEB1-DC38-4EC1-A9DC-6B824AC4C5C2}">
      <dsp:nvSpPr>
        <dsp:cNvPr id="0" name=""/>
        <dsp:cNvSpPr/>
      </dsp:nvSpPr>
      <dsp:spPr>
        <a:xfrm>
          <a:off x="38115" y="0"/>
          <a:ext cx="7592" cy="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115" y="0"/>
        <a:ext cx="7592" cy="2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47B96-F981-4F95-AA7D-3179EA389C62}">
      <dsp:nvSpPr>
        <dsp:cNvPr id="0" name=""/>
        <dsp:cNvSpPr/>
      </dsp:nvSpPr>
      <dsp:spPr>
        <a:xfrm>
          <a:off x="16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7BED8-EFC6-4976-A13E-EF0A7E845482}">
      <dsp:nvSpPr>
        <dsp:cNvPr id="0" name=""/>
        <dsp:cNvSpPr/>
      </dsp:nvSpPr>
      <dsp:spPr>
        <a:xfrm>
          <a:off x="301" y="285"/>
          <a:ext cx="2280" cy="2280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2FAC4-B9D5-48B2-BA72-021D520EBBF8}">
      <dsp:nvSpPr>
        <dsp:cNvPr id="0" name=""/>
        <dsp:cNvSpPr/>
      </dsp:nvSpPr>
      <dsp:spPr>
        <a:xfrm>
          <a:off x="3460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60" y="2850"/>
        <a:ext cx="8432" cy="11994"/>
      </dsp:txXfrm>
    </dsp:sp>
    <dsp:sp modelId="{4A719A67-4DDB-4FE8-ADE3-2118B2722A04}">
      <dsp:nvSpPr>
        <dsp:cNvPr id="0" name=""/>
        <dsp:cNvSpPr/>
      </dsp:nvSpPr>
      <dsp:spPr>
        <a:xfrm>
          <a:off x="3460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460" y="0"/>
        <a:ext cx="8432" cy="2850"/>
      </dsp:txXfrm>
    </dsp:sp>
    <dsp:sp modelId="{71145C01-FD75-476C-AA2C-DE1713402C56}">
      <dsp:nvSpPr>
        <dsp:cNvPr id="0" name=""/>
        <dsp:cNvSpPr/>
      </dsp:nvSpPr>
      <dsp:spPr>
        <a:xfrm>
          <a:off x="16921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9C65B-96DC-4422-97BC-34166E5BC05D}">
      <dsp:nvSpPr>
        <dsp:cNvPr id="0" name=""/>
        <dsp:cNvSpPr/>
      </dsp:nvSpPr>
      <dsp:spPr>
        <a:xfrm>
          <a:off x="17206" y="285"/>
          <a:ext cx="2280" cy="228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A4690-DAAA-45EA-B0FF-80A1C27516A0}">
      <dsp:nvSpPr>
        <dsp:cNvPr id="0" name=""/>
        <dsp:cNvSpPr/>
      </dsp:nvSpPr>
      <dsp:spPr>
        <a:xfrm>
          <a:off x="20365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65" y="2850"/>
        <a:ext cx="8432" cy="11994"/>
      </dsp:txXfrm>
    </dsp:sp>
    <dsp:sp modelId="{F80B6BA1-0561-4E6C-9213-E2FB1F028C3B}">
      <dsp:nvSpPr>
        <dsp:cNvPr id="0" name=""/>
        <dsp:cNvSpPr/>
      </dsp:nvSpPr>
      <dsp:spPr>
        <a:xfrm>
          <a:off x="20365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0365" y="0"/>
        <a:ext cx="8432" cy="2850"/>
      </dsp:txXfrm>
    </dsp:sp>
    <dsp:sp modelId="{6144B373-8F0E-4335-999A-A0F5C0EC4C6F}">
      <dsp:nvSpPr>
        <dsp:cNvPr id="0" name=""/>
        <dsp:cNvSpPr/>
      </dsp:nvSpPr>
      <dsp:spPr>
        <a:xfrm>
          <a:off x="33826" y="0"/>
          <a:ext cx="2850" cy="28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51019-78AE-43A9-B216-367568662290}">
      <dsp:nvSpPr>
        <dsp:cNvPr id="0" name=""/>
        <dsp:cNvSpPr/>
      </dsp:nvSpPr>
      <dsp:spPr>
        <a:xfrm>
          <a:off x="34111" y="285"/>
          <a:ext cx="2280" cy="228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A194-EDB3-429B-B8BE-331A6A61D5DF}">
      <dsp:nvSpPr>
        <dsp:cNvPr id="0" name=""/>
        <dsp:cNvSpPr/>
      </dsp:nvSpPr>
      <dsp:spPr>
        <a:xfrm>
          <a:off x="37270" y="2850"/>
          <a:ext cx="8432" cy="1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270" y="2850"/>
        <a:ext cx="8432" cy="11994"/>
      </dsp:txXfrm>
    </dsp:sp>
    <dsp:sp modelId="{3039C2B1-4076-441B-A696-6D7B37D6749D}">
      <dsp:nvSpPr>
        <dsp:cNvPr id="0" name=""/>
        <dsp:cNvSpPr/>
      </dsp:nvSpPr>
      <dsp:spPr>
        <a:xfrm>
          <a:off x="37270" y="0"/>
          <a:ext cx="8432" cy="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270" y="0"/>
        <a:ext cx="8432" cy="2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312D-334B-4B45-9514-18FA174ACDA9}">
      <dsp:nvSpPr>
        <dsp:cNvPr id="0" name=""/>
        <dsp:cNvSpPr/>
      </dsp:nvSpPr>
      <dsp:spPr>
        <a:xfrm>
          <a:off x="27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8D58-BC16-4D01-9F73-30D45F716F64}">
      <dsp:nvSpPr>
        <dsp:cNvPr id="0" name=""/>
        <dsp:cNvSpPr/>
      </dsp:nvSpPr>
      <dsp:spPr>
        <a:xfrm>
          <a:off x="313" y="286"/>
          <a:ext cx="2288" cy="2288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9EDFD-671C-44A8-AFC4-58BA21E7A24F}">
      <dsp:nvSpPr>
        <dsp:cNvPr id="0" name=""/>
        <dsp:cNvSpPr/>
      </dsp:nvSpPr>
      <dsp:spPr>
        <a:xfrm>
          <a:off x="3484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84" y="2861"/>
        <a:ext cx="8463" cy="12040"/>
      </dsp:txXfrm>
    </dsp:sp>
    <dsp:sp modelId="{FE71AB7C-9613-44D5-90CE-99E31BD85392}">
      <dsp:nvSpPr>
        <dsp:cNvPr id="0" name=""/>
        <dsp:cNvSpPr/>
      </dsp:nvSpPr>
      <dsp:spPr>
        <a:xfrm>
          <a:off x="3484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484" y="0"/>
        <a:ext cx="8463" cy="2861"/>
      </dsp:txXfrm>
    </dsp:sp>
    <dsp:sp modelId="{6FDF2780-D29D-4377-B43E-EF6557E49A39}">
      <dsp:nvSpPr>
        <dsp:cNvPr id="0" name=""/>
        <dsp:cNvSpPr/>
      </dsp:nvSpPr>
      <dsp:spPr>
        <a:xfrm>
          <a:off x="16899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2A91-F7A5-4171-A2D0-921F366E60B0}">
      <dsp:nvSpPr>
        <dsp:cNvPr id="0" name=""/>
        <dsp:cNvSpPr/>
      </dsp:nvSpPr>
      <dsp:spPr>
        <a:xfrm>
          <a:off x="17185" y="286"/>
          <a:ext cx="2288" cy="228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C3B96-56A9-4C73-97F2-09A555F559D0}">
      <dsp:nvSpPr>
        <dsp:cNvPr id="0" name=""/>
        <dsp:cNvSpPr/>
      </dsp:nvSpPr>
      <dsp:spPr>
        <a:xfrm>
          <a:off x="20356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56" y="2861"/>
        <a:ext cx="8463" cy="12040"/>
      </dsp:txXfrm>
    </dsp:sp>
    <dsp:sp modelId="{284D8606-F66D-4366-96EB-75BCE0F33035}">
      <dsp:nvSpPr>
        <dsp:cNvPr id="0" name=""/>
        <dsp:cNvSpPr/>
      </dsp:nvSpPr>
      <dsp:spPr>
        <a:xfrm>
          <a:off x="20356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0356" y="0"/>
        <a:ext cx="8463" cy="2861"/>
      </dsp:txXfrm>
    </dsp:sp>
    <dsp:sp modelId="{8FF06370-3A4A-4030-B944-DDD8F758B8AD}">
      <dsp:nvSpPr>
        <dsp:cNvPr id="0" name=""/>
        <dsp:cNvSpPr/>
      </dsp:nvSpPr>
      <dsp:spPr>
        <a:xfrm>
          <a:off x="33770" y="0"/>
          <a:ext cx="2861" cy="28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CC49D-9D1C-4894-B8A1-5989AB30270B}">
      <dsp:nvSpPr>
        <dsp:cNvPr id="0" name=""/>
        <dsp:cNvSpPr/>
      </dsp:nvSpPr>
      <dsp:spPr>
        <a:xfrm>
          <a:off x="34056" y="286"/>
          <a:ext cx="2288" cy="228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8B7F-DC3F-49A6-A96F-94EA2DEF5ED7}">
      <dsp:nvSpPr>
        <dsp:cNvPr id="0" name=""/>
        <dsp:cNvSpPr/>
      </dsp:nvSpPr>
      <dsp:spPr>
        <a:xfrm>
          <a:off x="37227" y="2861"/>
          <a:ext cx="8463" cy="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37227" y="2861"/>
        <a:ext cx="8463" cy="12040"/>
      </dsp:txXfrm>
    </dsp:sp>
    <dsp:sp modelId="{0599DF0A-D3A9-4510-91E8-97DBD1A5801A}">
      <dsp:nvSpPr>
        <dsp:cNvPr id="0" name=""/>
        <dsp:cNvSpPr/>
      </dsp:nvSpPr>
      <dsp:spPr>
        <a:xfrm>
          <a:off x="37227" y="0"/>
          <a:ext cx="8463" cy="2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227" y="0"/>
        <a:ext cx="8463" cy="2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F97CD-A2F6-43B8-B048-CA275FF642A7}">
      <dsp:nvSpPr>
        <dsp:cNvPr id="0" name=""/>
        <dsp:cNvSpPr/>
      </dsp:nvSpPr>
      <dsp:spPr>
        <a:xfrm>
          <a:off x="49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37F27-ACAA-4336-BC53-B982B5D9836D}">
      <dsp:nvSpPr>
        <dsp:cNvPr id="0" name=""/>
        <dsp:cNvSpPr/>
      </dsp:nvSpPr>
      <dsp:spPr>
        <a:xfrm>
          <a:off x="419" y="370"/>
          <a:ext cx="2960" cy="2960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A1ED-2AFD-4BBC-A592-AAFB5AFB05F0}">
      <dsp:nvSpPr>
        <dsp:cNvPr id="0" name=""/>
        <dsp:cNvSpPr/>
      </dsp:nvSpPr>
      <dsp:spPr>
        <a:xfrm>
          <a:off x="4521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521" y="3701"/>
        <a:ext cx="10949" cy="15575"/>
      </dsp:txXfrm>
    </dsp:sp>
    <dsp:sp modelId="{5A81CABD-F4ED-4634-9926-C7C6C7ED2418}">
      <dsp:nvSpPr>
        <dsp:cNvPr id="0" name=""/>
        <dsp:cNvSpPr/>
      </dsp:nvSpPr>
      <dsp:spPr>
        <a:xfrm>
          <a:off x="4521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521" y="0"/>
        <a:ext cx="10949" cy="3701"/>
      </dsp:txXfrm>
    </dsp:sp>
    <dsp:sp modelId="{E51959FA-4BED-44DF-A82A-3DE1E79F85D6}">
      <dsp:nvSpPr>
        <dsp:cNvPr id="0" name=""/>
        <dsp:cNvSpPr/>
      </dsp:nvSpPr>
      <dsp:spPr>
        <a:xfrm>
          <a:off x="21317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4AEC9-4C71-46E2-A3A7-AB1CF51142BA}">
      <dsp:nvSpPr>
        <dsp:cNvPr id="0" name=""/>
        <dsp:cNvSpPr/>
      </dsp:nvSpPr>
      <dsp:spPr>
        <a:xfrm>
          <a:off x="21687" y="370"/>
          <a:ext cx="2960" cy="296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1F52-501D-44D6-981C-DF5F2AC554C7}">
      <dsp:nvSpPr>
        <dsp:cNvPr id="0" name=""/>
        <dsp:cNvSpPr/>
      </dsp:nvSpPr>
      <dsp:spPr>
        <a:xfrm>
          <a:off x="25790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790" y="3701"/>
        <a:ext cx="10949" cy="15575"/>
      </dsp:txXfrm>
    </dsp:sp>
    <dsp:sp modelId="{2C6DBFA3-0738-4D12-8B2F-24DC0DC83171}">
      <dsp:nvSpPr>
        <dsp:cNvPr id="0" name=""/>
        <dsp:cNvSpPr/>
      </dsp:nvSpPr>
      <dsp:spPr>
        <a:xfrm>
          <a:off x="25790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5790" y="0"/>
        <a:ext cx="10949" cy="3701"/>
      </dsp:txXfrm>
    </dsp:sp>
    <dsp:sp modelId="{A7427FD5-D355-45F4-92D4-13EE8B0C6B12}">
      <dsp:nvSpPr>
        <dsp:cNvPr id="0" name=""/>
        <dsp:cNvSpPr/>
      </dsp:nvSpPr>
      <dsp:spPr>
        <a:xfrm>
          <a:off x="42586" y="0"/>
          <a:ext cx="3701" cy="37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D3E06-0D12-44F0-824E-0E387177A396}">
      <dsp:nvSpPr>
        <dsp:cNvPr id="0" name=""/>
        <dsp:cNvSpPr/>
      </dsp:nvSpPr>
      <dsp:spPr>
        <a:xfrm>
          <a:off x="42956" y="370"/>
          <a:ext cx="2960" cy="296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428B1-7433-4B5C-A85D-C9D9EE7BE0BB}">
      <dsp:nvSpPr>
        <dsp:cNvPr id="0" name=""/>
        <dsp:cNvSpPr/>
      </dsp:nvSpPr>
      <dsp:spPr>
        <a:xfrm>
          <a:off x="47058" y="3701"/>
          <a:ext cx="10949" cy="1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058" y="3701"/>
        <a:ext cx="10949" cy="15575"/>
      </dsp:txXfrm>
    </dsp:sp>
    <dsp:sp modelId="{2CB5C60F-FBCE-46AF-8B00-C7DFAD2CFF99}">
      <dsp:nvSpPr>
        <dsp:cNvPr id="0" name=""/>
        <dsp:cNvSpPr/>
      </dsp:nvSpPr>
      <dsp:spPr>
        <a:xfrm>
          <a:off x="47058" y="0"/>
          <a:ext cx="10949" cy="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7058" y="0"/>
        <a:ext cx="10949" cy="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Digital Portfolio</a:t>
            </a: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STUDENT NAME : J.NAFIZAA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REGISTER NO AND </a:t>
            </a:r>
            <a:r>
              <a:rPr lang="en-US" dirty="0">
                <a:solidFill>
                  <a:schemeClr val="tx1"/>
                </a:solidFill>
              </a:rPr>
              <a:t>NMID : 24131040500122019 AND BE9448DE240CE8CB84545597486BF27E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DEPARTMENT : </a:t>
            </a:r>
            <a:r>
              <a:rPr lang="en-US" dirty="0" smtClean="0">
                <a:solidFill>
                  <a:schemeClr val="tx1"/>
                </a:solidFill>
              </a:rPr>
              <a:t>BCA( Bachelor Of Computer Application 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COLLEGE : JAWAHAR .SCIENCE .COLLEGE / ANNA MALAI UNIVERSITY</a:t>
            </a:r>
          </a:p>
        </p:txBody>
      </p:sp>
      <p:sp>
        <p:nvSpPr>
          <p:cNvPr id="4" name="Quad Arrow Callout 3"/>
          <p:cNvSpPr/>
          <p:nvPr/>
        </p:nvSpPr>
        <p:spPr>
          <a:xfrm rot="613572">
            <a:off x="6167535" y="4590661"/>
            <a:ext cx="2509934" cy="2239347"/>
          </a:xfrm>
          <a:prstGeom prst="quad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03988" cy="73400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Results and screenshots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267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2678"/>
            <a:ext cx="8596668" cy="40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3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TITLE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991894"/>
              </p:ext>
            </p:extLst>
          </p:nvPr>
        </p:nvGraphicFramePr>
        <p:xfrm>
          <a:off x="677334" y="1268963"/>
          <a:ext cx="6152674" cy="270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48" y="3749254"/>
            <a:ext cx="2115036" cy="18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08" y="518889"/>
            <a:ext cx="6553892" cy="5448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AGENTA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4247" y="1470785"/>
            <a:ext cx="4967687" cy="347443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Tools And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Portfolio Design And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Features And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Results And Screenshots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 smtClean="0">
                <a:solidFill>
                  <a:schemeClr val="tx1"/>
                </a:solidFill>
              </a:rPr>
              <a:t> Link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Vertical Scroll 2"/>
          <p:cNvSpPr/>
          <p:nvPr/>
        </p:nvSpPr>
        <p:spPr>
          <a:xfrm>
            <a:off x="6316823" y="2892488"/>
            <a:ext cx="2547258" cy="237930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261392" cy="91129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PROBLEM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STATEMENT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40157"/>
            <a:ext cx="9106677" cy="27618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In Today’s Digital era , Traditional Techniques alone are not enough to show there skills and other Activities .Many students or participate in many online presentation to highlight their Skills and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7" y="4011038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07" y="5085613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30" y="6094874"/>
            <a:ext cx="566155" cy="4909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789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140094" cy="92062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OVERVIEW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384" y="2929814"/>
            <a:ext cx="8765244" cy="3359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Portfolio Contain About me , Projects , Skills , Contact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It contain About My details , My Skills and Project Work .If Any Queries There is My Contact Details .You can also Contact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Main idea : Showcase Personal Achievements , Skills , and Project Details</a:t>
            </a:r>
          </a:p>
          <a:p>
            <a:endParaRPr lang="en-IN" sz="1600" dirty="0"/>
          </a:p>
        </p:txBody>
      </p:sp>
      <p:sp>
        <p:nvSpPr>
          <p:cNvPr id="4" name="Heart 3"/>
          <p:cNvSpPr/>
          <p:nvPr/>
        </p:nvSpPr>
        <p:spPr>
          <a:xfrm>
            <a:off x="933061" y="5206482"/>
            <a:ext cx="1866123" cy="1474236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miley Face 4"/>
          <p:cNvSpPr/>
          <p:nvPr/>
        </p:nvSpPr>
        <p:spPr>
          <a:xfrm>
            <a:off x="1548882" y="5831633"/>
            <a:ext cx="625151" cy="438538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541175"/>
            <a:ext cx="6783356" cy="42920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WHO ARE THE END USERS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5191" y="1269999"/>
            <a:ext cx="8901404" cy="293810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STUDENTS (Academic Project ,Resumes)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JOB SEEKERS(To Share With Recruiters)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PROFESSIONAL(To Highlight Experience and Achievements)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FREELANCERS(To Show Clients)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AND SO ON …….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07372098"/>
              </p:ext>
            </p:extLst>
          </p:nvPr>
        </p:nvGraphicFramePr>
        <p:xfrm>
          <a:off x="688393" y="6279502"/>
          <a:ext cx="45719" cy="31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06479049"/>
              </p:ext>
            </p:extLst>
          </p:nvPr>
        </p:nvGraphicFramePr>
        <p:xfrm>
          <a:off x="1000968" y="5738327"/>
          <a:ext cx="45719" cy="72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43550145"/>
              </p:ext>
            </p:extLst>
          </p:nvPr>
        </p:nvGraphicFramePr>
        <p:xfrm>
          <a:off x="1285551" y="5207692"/>
          <a:ext cx="45719" cy="48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028076172"/>
              </p:ext>
            </p:extLst>
          </p:nvPr>
        </p:nvGraphicFramePr>
        <p:xfrm>
          <a:off x="1565469" y="5739537"/>
          <a:ext cx="45719" cy="47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983355485"/>
              </p:ext>
            </p:extLst>
          </p:nvPr>
        </p:nvGraphicFramePr>
        <p:xfrm>
          <a:off x="1864049" y="6307667"/>
          <a:ext cx="58057" cy="55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6" name="Straight Connector 25"/>
          <p:cNvCxnSpPr/>
          <p:nvPr/>
        </p:nvCxnSpPr>
        <p:spPr>
          <a:xfrm flipV="1">
            <a:off x="0" y="4581332"/>
            <a:ext cx="10245012" cy="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tion Button: Forward or Next 2">
            <a:hlinkClick r:id="" action="ppaction://hlinkshowjump?jump=nextslide" highlightClick="1"/>
          </p:cNvPr>
          <p:cNvSpPr/>
          <p:nvPr/>
        </p:nvSpPr>
        <p:spPr>
          <a:xfrm>
            <a:off x="905071" y="6288834"/>
            <a:ext cx="811762" cy="3825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44556" y="5817636"/>
            <a:ext cx="332791" cy="3125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4" y="348343"/>
            <a:ext cx="8662608" cy="6593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POTFOLIO DESIGN AND LAYOUT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32" y="1386148"/>
            <a:ext cx="5119460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CONTACT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MOBILE / DESKTOP TABLET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DETAILED EXPLANATION</a:t>
            </a:r>
          </a:p>
        </p:txBody>
      </p:sp>
      <p:sp>
        <p:nvSpPr>
          <p:cNvPr id="4" name="Sun 3"/>
          <p:cNvSpPr/>
          <p:nvPr/>
        </p:nvSpPr>
        <p:spPr>
          <a:xfrm>
            <a:off x="765111" y="3708709"/>
            <a:ext cx="1735494" cy="1558212"/>
          </a:xfrm>
          <a:prstGeom prst="su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5" y="830424"/>
            <a:ext cx="6696785" cy="57849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TOOLS AND TECHNIQUES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0700" y="2071395"/>
            <a:ext cx="5234473" cy="210513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HTML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Structure(pages , section)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CSS Styling(Colors , Layouts)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JAVASCRIPT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Interactivity(Navigation menu , Form Validation and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Animination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Mention Code Editor(VS Code) and Hosting Platform ( </a:t>
            </a:r>
            <a:r>
              <a:rPr lang="en-US" sz="2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GitHub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Pages )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7" y="3340358"/>
            <a:ext cx="3346118" cy="2901821"/>
          </a:xfrm>
        </p:spPr>
      </p:pic>
    </p:spTree>
    <p:extLst>
      <p:ext uri="{BB962C8B-B14F-4D97-AF65-F5344CB8AC3E}">
        <p14:creationId xmlns:p14="http://schemas.microsoft.com/office/powerpoint/2010/main" val="3329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98" y="201649"/>
            <a:ext cx="6824479" cy="7500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FEATURES AND FUNCTIONALITY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57" y="1536097"/>
            <a:ext cx="3854528" cy="258444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Navigation BAR with smooth scrolling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Image Details / Hyperlink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Interactive Elements – Animations, Hover effect , Background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Color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Contract Form 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Responsive Design for Different Devices</a:t>
            </a:r>
            <a:r>
              <a:rPr lang="en-US" sz="1600" dirty="0" smtClean="0"/>
              <a:t> </a:t>
            </a:r>
            <a:endParaRPr lang="en-IN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16" y="3556036"/>
            <a:ext cx="4649837" cy="2798112"/>
          </a:xfrm>
        </p:spPr>
      </p:pic>
    </p:spTree>
    <p:extLst>
      <p:ext uri="{BB962C8B-B14F-4D97-AF65-F5344CB8AC3E}">
        <p14:creationId xmlns:p14="http://schemas.microsoft.com/office/powerpoint/2010/main" val="31007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267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Trebuchet MS</vt:lpstr>
      <vt:lpstr>Wingdings</vt:lpstr>
      <vt:lpstr>Wingdings 3</vt:lpstr>
      <vt:lpstr>Facet</vt:lpstr>
      <vt:lpstr>Digital Portfolio   </vt:lpstr>
      <vt:lpstr>PROJECT TITLE</vt:lpstr>
      <vt:lpstr>      AGENTA</vt:lpstr>
      <vt:lpstr>PROBLEM STATEMENT</vt:lpstr>
      <vt:lpstr>PROJECT OVERVIEW</vt:lpstr>
      <vt:lpstr>WHO ARE THE END USERS</vt:lpstr>
      <vt:lpstr>POTFOLIO DESIGN AND LAYOUT</vt:lpstr>
      <vt:lpstr>TOOLS AND TECHNIQUES</vt:lpstr>
      <vt:lpstr>FEATURES AND FUNCTIONALITY</vt:lpstr>
      <vt:lpstr>Results and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Matrix</dc:creator>
  <cp:lastModifiedBy>Matrix</cp:lastModifiedBy>
  <cp:revision>24</cp:revision>
  <dcterms:created xsi:type="dcterms:W3CDTF">2025-08-22T16:41:59Z</dcterms:created>
  <dcterms:modified xsi:type="dcterms:W3CDTF">2025-09-01T10:29:07Z</dcterms:modified>
</cp:coreProperties>
</file>