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0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61" r:id="rId17"/>
    <p:sldId id="279" r:id="rId18"/>
    <p:sldId id="277" r:id="rId19"/>
    <p:sldId id="280" r:id="rId20"/>
    <p:sldId id="262" r:id="rId21"/>
    <p:sldId id="281" r:id="rId22"/>
    <p:sldId id="282" r:id="rId23"/>
    <p:sldId id="283" r:id="rId24"/>
    <p:sldId id="284" r:id="rId25"/>
    <p:sldId id="285" r:id="rId26"/>
    <p:sldId id="263" r:id="rId27"/>
    <p:sldId id="301" r:id="rId28"/>
    <p:sldId id="343" r:id="rId29"/>
    <p:sldId id="344" r:id="rId30"/>
    <p:sldId id="345" r:id="rId31"/>
    <p:sldId id="346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7" r:id="rId42"/>
    <p:sldId id="348" r:id="rId43"/>
    <p:sldId id="349" r:id="rId44"/>
    <p:sldId id="350" r:id="rId45"/>
    <p:sldId id="351" r:id="rId46"/>
    <p:sldId id="264" r:id="rId47"/>
    <p:sldId id="333" r:id="rId48"/>
    <p:sldId id="352" r:id="rId49"/>
    <p:sldId id="353" r:id="rId50"/>
    <p:sldId id="354" r:id="rId51"/>
    <p:sldId id="258" r:id="rId52"/>
    <p:sldId id="355" r:id="rId53"/>
    <p:sldId id="25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B9F67-9880-49AD-BFC1-AED145A31C3F}" v="906" dt="2021-04-15T19:44:36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ton, Derek A" userId="e7ec1644-c098-431a-bc11-3447d2f5b984" providerId="ADAL" clId="{14AB9F67-9880-49AD-BFC1-AED145A31C3F}"/>
    <pc:docChg chg="undo custSel addSld delSld modSld sldOrd">
      <pc:chgData name="Johnston, Derek A" userId="e7ec1644-c098-431a-bc11-3447d2f5b984" providerId="ADAL" clId="{14AB9F67-9880-49AD-BFC1-AED145A31C3F}" dt="2021-04-15T19:44:36.662" v="7078"/>
      <pc:docMkLst>
        <pc:docMk/>
      </pc:docMkLst>
      <pc:sldChg chg="addSp modSp new mod setBg addAnim">
        <pc:chgData name="Johnston, Derek A" userId="e7ec1644-c098-431a-bc11-3447d2f5b984" providerId="ADAL" clId="{14AB9F67-9880-49AD-BFC1-AED145A31C3F}" dt="2021-04-14T15:51:15.593" v="118"/>
        <pc:sldMkLst>
          <pc:docMk/>
          <pc:sldMk cId="558049423" sldId="256"/>
        </pc:sldMkLst>
        <pc:spChg chg="mod">
          <ac:chgData name="Johnston, Derek A" userId="e7ec1644-c098-431a-bc11-3447d2f5b984" providerId="ADAL" clId="{14AB9F67-9880-49AD-BFC1-AED145A31C3F}" dt="2021-04-14T15:51:15.578" v="115" actId="26606"/>
          <ac:spMkLst>
            <pc:docMk/>
            <pc:sldMk cId="558049423" sldId="256"/>
            <ac:spMk id="2" creationId="{0082285C-0581-4254-B998-6FE35AE00EFB}"/>
          </ac:spMkLst>
        </pc:spChg>
        <pc:spChg chg="mod">
          <ac:chgData name="Johnston, Derek A" userId="e7ec1644-c098-431a-bc11-3447d2f5b984" providerId="ADAL" clId="{14AB9F67-9880-49AD-BFC1-AED145A31C3F}" dt="2021-04-14T15:51:15.578" v="115" actId="26606"/>
          <ac:spMkLst>
            <pc:docMk/>
            <pc:sldMk cId="558049423" sldId="256"/>
            <ac:spMk id="3" creationId="{1BACA224-DBA6-4719-B135-E225E10DADB5}"/>
          </ac:spMkLst>
        </pc:spChg>
        <pc:spChg chg="add">
          <ac:chgData name="Johnston, Derek A" userId="e7ec1644-c098-431a-bc11-3447d2f5b984" providerId="ADAL" clId="{14AB9F67-9880-49AD-BFC1-AED145A31C3F}" dt="2021-04-14T15:51:15.578" v="115" actId="26606"/>
          <ac:spMkLst>
            <pc:docMk/>
            <pc:sldMk cId="558049423" sldId="256"/>
            <ac:spMk id="9" creationId="{C1DD1A8A-57D5-4A81-AD04-532B043C5611}"/>
          </ac:spMkLst>
        </pc:spChg>
        <pc:spChg chg="add">
          <ac:chgData name="Johnston, Derek A" userId="e7ec1644-c098-431a-bc11-3447d2f5b984" providerId="ADAL" clId="{14AB9F67-9880-49AD-BFC1-AED145A31C3F}" dt="2021-04-14T15:51:15.578" v="115" actId="26606"/>
          <ac:spMkLst>
            <pc:docMk/>
            <pc:sldMk cId="558049423" sldId="256"/>
            <ac:spMk id="11" creationId="{007891EC-4501-44ED-A8C8-B11B6DB767AB}"/>
          </ac:spMkLst>
        </pc:spChg>
        <pc:picChg chg="add">
          <ac:chgData name="Johnston, Derek A" userId="e7ec1644-c098-431a-bc11-3447d2f5b984" providerId="ADAL" clId="{14AB9F67-9880-49AD-BFC1-AED145A31C3F}" dt="2021-04-14T15:51:15.578" v="115" actId="26606"/>
          <ac:picMkLst>
            <pc:docMk/>
            <pc:sldMk cId="558049423" sldId="256"/>
            <ac:picMk id="5" creationId="{1D20C721-63B5-4FCB-941B-6CDAAFAC5E87}"/>
          </ac:picMkLst>
        </pc:picChg>
      </pc:sldChg>
      <pc:sldChg chg="addSp delSp modSp new mod setBg">
        <pc:chgData name="Johnston, Derek A" userId="e7ec1644-c098-431a-bc11-3447d2f5b984" providerId="ADAL" clId="{14AB9F67-9880-49AD-BFC1-AED145A31C3F}" dt="2021-04-14T15:54:37.197" v="225" actId="20577"/>
        <pc:sldMkLst>
          <pc:docMk/>
          <pc:sldMk cId="3792668016" sldId="257"/>
        </pc:sldMkLst>
        <pc:spChg chg="mo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2" creationId="{C73DD0F8-16E2-4857-8380-6B84FE97F24D}"/>
          </ac:spMkLst>
        </pc:spChg>
        <pc:spChg chg="del mo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3" creationId="{1FC5D583-2419-47EB-BB52-3101C6A61A3F}"/>
          </ac:spMkLst>
        </pc:spChg>
        <pc:spChg chg="mo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4" creationId="{DA3F181F-2C88-4EB3-9952-9615B3147CCF}"/>
          </ac:spMkLst>
        </pc:spChg>
        <pc:spChg chg="mo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5" creationId="{D1D676D0-EDCA-4D6E-89FD-D3ED36389158}"/>
          </ac:spMkLst>
        </pc:spChg>
        <pc:spChg chg="ad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11" creationId="{2E442304-DDBD-4F7B-8017-36BCC863FB40}"/>
          </ac:spMkLst>
        </pc:spChg>
        <pc:spChg chg="add">
          <ac:chgData name="Johnston, Derek A" userId="e7ec1644-c098-431a-bc11-3447d2f5b984" providerId="ADAL" clId="{14AB9F67-9880-49AD-BFC1-AED145A31C3F}" dt="2021-04-14T15:53:59.196" v="176" actId="26606"/>
          <ac:spMkLst>
            <pc:docMk/>
            <pc:sldMk cId="3792668016" sldId="257"/>
            <ac:spMk id="13" creationId="{5E107275-3853-46FD-A241-DE4355A42675}"/>
          </ac:spMkLst>
        </pc:spChg>
        <pc:graphicFrameChg chg="add mod">
          <ac:chgData name="Johnston, Derek A" userId="e7ec1644-c098-431a-bc11-3447d2f5b984" providerId="ADAL" clId="{14AB9F67-9880-49AD-BFC1-AED145A31C3F}" dt="2021-04-14T15:54:37.197" v="225" actId="20577"/>
          <ac:graphicFrameMkLst>
            <pc:docMk/>
            <pc:sldMk cId="3792668016" sldId="257"/>
            <ac:graphicFrameMk id="7" creationId="{B2B70380-8741-4F6E-B064-ED87E031CE46}"/>
          </ac:graphicFrameMkLst>
        </pc:graphicFrameChg>
      </pc:sldChg>
      <pc:sldChg chg="modSp add mod">
        <pc:chgData name="Johnston, Derek A" userId="e7ec1644-c098-431a-bc11-3447d2f5b984" providerId="ADAL" clId="{14AB9F67-9880-49AD-BFC1-AED145A31C3F}" dt="2021-04-14T15:54:44.325" v="244" actId="20577"/>
        <pc:sldMkLst>
          <pc:docMk/>
          <pc:sldMk cId="1181609495" sldId="258"/>
        </pc:sldMkLst>
        <pc:spChg chg="mod">
          <ac:chgData name="Johnston, Derek A" userId="e7ec1644-c098-431a-bc11-3447d2f5b984" providerId="ADAL" clId="{14AB9F67-9880-49AD-BFC1-AED145A31C3F}" dt="2021-04-14T15:54:10.757" v="182" actId="20577"/>
          <ac:spMkLst>
            <pc:docMk/>
            <pc:sldMk cId="1181609495" sldId="258"/>
            <ac:spMk id="2" creationId="{C73DD0F8-16E2-4857-8380-6B84FE97F24D}"/>
          </ac:spMkLst>
        </pc:spChg>
        <pc:graphicFrameChg chg="mod">
          <ac:chgData name="Johnston, Derek A" userId="e7ec1644-c098-431a-bc11-3447d2f5b984" providerId="ADAL" clId="{14AB9F67-9880-49AD-BFC1-AED145A31C3F}" dt="2021-04-14T15:54:44.325" v="244" actId="20577"/>
          <ac:graphicFrameMkLst>
            <pc:docMk/>
            <pc:sldMk cId="1181609495" sldId="258"/>
            <ac:graphicFrameMk id="7" creationId="{B2B70380-8741-4F6E-B064-ED87E031CE46}"/>
          </ac:graphicFrameMkLst>
        </pc:graphicFrameChg>
      </pc:sldChg>
      <pc:sldChg chg="add">
        <pc:chgData name="Johnston, Derek A" userId="e7ec1644-c098-431a-bc11-3447d2f5b984" providerId="ADAL" clId="{14AB9F67-9880-49AD-BFC1-AED145A31C3F}" dt="2021-04-14T15:54:14.311" v="183"/>
        <pc:sldMkLst>
          <pc:docMk/>
          <pc:sldMk cId="3148659110" sldId="259"/>
        </pc:sldMkLst>
      </pc:sldChg>
      <pc:sldChg chg="addSp modSp new mod setBg">
        <pc:chgData name="Johnston, Derek A" userId="e7ec1644-c098-431a-bc11-3447d2f5b984" providerId="ADAL" clId="{14AB9F67-9880-49AD-BFC1-AED145A31C3F}" dt="2021-04-14T15:55:14.218" v="296" actId="26606"/>
        <pc:sldMkLst>
          <pc:docMk/>
          <pc:sldMk cId="3826448774" sldId="260"/>
        </pc:sldMkLst>
        <pc:spChg chg="mo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2" creationId="{8E405582-AFDC-4714-B168-5D50C8644AE1}"/>
          </ac:spMkLst>
        </pc:spChg>
        <pc:spChg chg="mo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3" creationId="{9BE4C9EA-8AF4-4ED6-A45B-8412FB400C08}"/>
          </ac:spMkLst>
        </pc:spChg>
        <pc:spChg chg="mo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4" creationId="{1932C021-CC03-47FF-947E-98242B46F518}"/>
          </ac:spMkLst>
        </pc:spChg>
        <pc:spChg chg="mo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5" creationId="{C5EB585B-9E4F-4E9D-80CE-4285B235E7CD}"/>
          </ac:spMkLst>
        </pc:spChg>
        <pc:spChg chg="ad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11" creationId="{9B7AD9F6-8CE7-4299-8FC6-328F4DCD3FF9}"/>
          </ac:spMkLst>
        </pc:spChg>
        <pc:spChg chg="add">
          <ac:chgData name="Johnston, Derek A" userId="e7ec1644-c098-431a-bc11-3447d2f5b984" providerId="ADAL" clId="{14AB9F67-9880-49AD-BFC1-AED145A31C3F}" dt="2021-04-14T15:55:14.218" v="296" actId="26606"/>
          <ac:spMkLst>
            <pc:docMk/>
            <pc:sldMk cId="3826448774" sldId="260"/>
            <ac:spMk id="13" creationId="{F49775AF-8896-43EE-92C6-83497D6DC56F}"/>
          </ac:spMkLst>
        </pc:spChg>
        <pc:picChg chg="add">
          <ac:chgData name="Johnston, Derek A" userId="e7ec1644-c098-431a-bc11-3447d2f5b984" providerId="ADAL" clId="{14AB9F67-9880-49AD-BFC1-AED145A31C3F}" dt="2021-04-14T15:55:14.218" v="296" actId="26606"/>
          <ac:picMkLst>
            <pc:docMk/>
            <pc:sldMk cId="3826448774" sldId="260"/>
            <ac:picMk id="7" creationId="{2E7C628A-0D6D-47D3-A44D-F62ED723D438}"/>
          </ac:picMkLst>
        </pc:picChg>
      </pc:sldChg>
      <pc:sldChg chg="addSp delSp modSp new del mod modClrScheme chgLayout">
        <pc:chgData name="Johnston, Derek A" userId="e7ec1644-c098-431a-bc11-3447d2f5b984" providerId="ADAL" clId="{14AB9F67-9880-49AD-BFC1-AED145A31C3F}" dt="2021-04-14T15:55:10.566" v="295" actId="47"/>
        <pc:sldMkLst>
          <pc:docMk/>
          <pc:sldMk cId="1650675396" sldId="261"/>
        </pc:sldMkLst>
        <pc:spChg chg="del 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2" creationId="{68CCA1E0-E1B9-47E3-8250-E6908B11C6E4}"/>
          </ac:spMkLst>
        </pc:spChg>
        <pc:spChg chg="del 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3" creationId="{34DCBF2C-84B3-457A-BA7F-6214E47D9F67}"/>
          </ac:spMkLst>
        </pc:spChg>
        <pc:spChg chg="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4" creationId="{1EF7D565-96EB-45B4-B2B3-F661DFBDDA14}"/>
          </ac:spMkLst>
        </pc:spChg>
        <pc:spChg chg="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5" creationId="{B468DB96-3218-4B65-A5BA-0E220518AD87}"/>
          </ac:spMkLst>
        </pc:spChg>
        <pc:spChg chg="add 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6" creationId="{A38E1406-9D14-467F-8B24-DA1F4494D537}"/>
          </ac:spMkLst>
        </pc:spChg>
        <pc:spChg chg="add mod ord">
          <ac:chgData name="Johnston, Derek A" userId="e7ec1644-c098-431a-bc11-3447d2f5b984" providerId="ADAL" clId="{14AB9F67-9880-49AD-BFC1-AED145A31C3F}" dt="2021-04-14T15:55:08.862" v="294" actId="700"/>
          <ac:spMkLst>
            <pc:docMk/>
            <pc:sldMk cId="1650675396" sldId="261"/>
            <ac:spMk id="7" creationId="{75429BE9-0F30-42B0-8D60-18975A92BD51}"/>
          </ac:spMkLst>
        </pc:spChg>
      </pc:sldChg>
      <pc:sldChg chg="modSp add mod">
        <pc:chgData name="Johnston, Derek A" userId="e7ec1644-c098-431a-bc11-3447d2f5b984" providerId="ADAL" clId="{14AB9F67-9880-49AD-BFC1-AED145A31C3F}" dt="2021-04-14T16:41:07.894" v="2389" actId="20577"/>
        <pc:sldMkLst>
          <pc:docMk/>
          <pc:sldMk cId="2180690458" sldId="261"/>
        </pc:sldMkLst>
        <pc:spChg chg="mod">
          <ac:chgData name="Johnston, Derek A" userId="e7ec1644-c098-431a-bc11-3447d2f5b984" providerId="ADAL" clId="{14AB9F67-9880-49AD-BFC1-AED145A31C3F}" dt="2021-04-14T16:41:07.894" v="2389" actId="20577"/>
          <ac:spMkLst>
            <pc:docMk/>
            <pc:sldMk cId="2180690458" sldId="261"/>
            <ac:spMk id="2" creationId="{8E405582-AFDC-4714-B168-5D50C8644AE1}"/>
          </ac:spMkLst>
        </pc:spChg>
      </pc:sldChg>
      <pc:sldChg chg="modSp add mod">
        <pc:chgData name="Johnston, Derek A" userId="e7ec1644-c098-431a-bc11-3447d2f5b984" providerId="ADAL" clId="{14AB9F67-9880-49AD-BFC1-AED145A31C3F}" dt="2021-04-14T15:55:34.235" v="326" actId="20577"/>
        <pc:sldMkLst>
          <pc:docMk/>
          <pc:sldMk cId="1257582588" sldId="262"/>
        </pc:sldMkLst>
        <pc:spChg chg="mod">
          <ac:chgData name="Johnston, Derek A" userId="e7ec1644-c098-431a-bc11-3447d2f5b984" providerId="ADAL" clId="{14AB9F67-9880-49AD-BFC1-AED145A31C3F}" dt="2021-04-14T15:55:34.235" v="326" actId="20577"/>
          <ac:spMkLst>
            <pc:docMk/>
            <pc:sldMk cId="1257582588" sldId="262"/>
            <ac:spMk id="2" creationId="{8E405582-AFDC-4714-B168-5D50C8644AE1}"/>
          </ac:spMkLst>
        </pc:spChg>
      </pc:sldChg>
      <pc:sldChg chg="modSp add mod">
        <pc:chgData name="Johnston, Derek A" userId="e7ec1644-c098-431a-bc11-3447d2f5b984" providerId="ADAL" clId="{14AB9F67-9880-49AD-BFC1-AED145A31C3F}" dt="2021-04-14T15:55:41.859" v="342" actId="20577"/>
        <pc:sldMkLst>
          <pc:docMk/>
          <pc:sldMk cId="1657962317" sldId="263"/>
        </pc:sldMkLst>
        <pc:spChg chg="mod">
          <ac:chgData name="Johnston, Derek A" userId="e7ec1644-c098-431a-bc11-3447d2f5b984" providerId="ADAL" clId="{14AB9F67-9880-49AD-BFC1-AED145A31C3F}" dt="2021-04-14T15:55:41.859" v="342" actId="20577"/>
          <ac:spMkLst>
            <pc:docMk/>
            <pc:sldMk cId="1657962317" sldId="263"/>
            <ac:spMk id="2" creationId="{8E405582-AFDC-4714-B168-5D50C8644AE1}"/>
          </ac:spMkLst>
        </pc:spChg>
      </pc:sldChg>
      <pc:sldChg chg="modSp add mod">
        <pc:chgData name="Johnston, Derek A" userId="e7ec1644-c098-431a-bc11-3447d2f5b984" providerId="ADAL" clId="{14AB9F67-9880-49AD-BFC1-AED145A31C3F}" dt="2021-04-14T15:55:54.013" v="361" actId="20577"/>
        <pc:sldMkLst>
          <pc:docMk/>
          <pc:sldMk cId="3856405647" sldId="264"/>
        </pc:sldMkLst>
        <pc:spChg chg="mod">
          <ac:chgData name="Johnston, Derek A" userId="e7ec1644-c098-431a-bc11-3447d2f5b984" providerId="ADAL" clId="{14AB9F67-9880-49AD-BFC1-AED145A31C3F}" dt="2021-04-14T15:55:54.013" v="361" actId="20577"/>
          <ac:spMkLst>
            <pc:docMk/>
            <pc:sldMk cId="3856405647" sldId="264"/>
            <ac:spMk id="2" creationId="{8E405582-AFDC-4714-B168-5D50C8644AE1}"/>
          </ac:spMkLst>
        </pc:spChg>
      </pc:sldChg>
      <pc:sldChg chg="modSp new mod modAnim">
        <pc:chgData name="Johnston, Derek A" userId="e7ec1644-c098-431a-bc11-3447d2f5b984" providerId="ADAL" clId="{14AB9F67-9880-49AD-BFC1-AED145A31C3F}" dt="2021-04-14T15:57:40.331" v="646"/>
        <pc:sldMkLst>
          <pc:docMk/>
          <pc:sldMk cId="2153825968" sldId="265"/>
        </pc:sldMkLst>
        <pc:spChg chg="mod">
          <ac:chgData name="Johnston, Derek A" userId="e7ec1644-c098-431a-bc11-3447d2f5b984" providerId="ADAL" clId="{14AB9F67-9880-49AD-BFC1-AED145A31C3F}" dt="2021-04-14T15:56:08.363" v="382" actId="20577"/>
          <ac:spMkLst>
            <pc:docMk/>
            <pc:sldMk cId="2153825968" sldId="265"/>
            <ac:spMk id="2" creationId="{3CD9B2E2-30EE-4D6D-8F37-CBA02BAB4083}"/>
          </ac:spMkLst>
        </pc:spChg>
        <pc:spChg chg="mod">
          <ac:chgData name="Johnston, Derek A" userId="e7ec1644-c098-431a-bc11-3447d2f5b984" providerId="ADAL" clId="{14AB9F67-9880-49AD-BFC1-AED145A31C3F}" dt="2021-04-14T15:57:29.520" v="644" actId="20577"/>
          <ac:spMkLst>
            <pc:docMk/>
            <pc:sldMk cId="2153825968" sldId="265"/>
            <ac:spMk id="3" creationId="{355376AF-ED69-4746-98DF-26D77AF09B68}"/>
          </ac:spMkLst>
        </pc:spChg>
      </pc:sldChg>
      <pc:sldChg chg="addSp delSp modSp new mod modClrScheme chgLayout">
        <pc:chgData name="Johnston, Derek A" userId="e7ec1644-c098-431a-bc11-3447d2f5b984" providerId="ADAL" clId="{14AB9F67-9880-49AD-BFC1-AED145A31C3F}" dt="2021-04-14T16:08:13.402" v="1012" actId="20577"/>
        <pc:sldMkLst>
          <pc:docMk/>
          <pc:sldMk cId="3448060651" sldId="266"/>
        </pc:sldMkLst>
        <pc:spChg chg="del mod ord">
          <ac:chgData name="Johnston, Derek A" userId="e7ec1644-c098-431a-bc11-3447d2f5b984" providerId="ADAL" clId="{14AB9F67-9880-49AD-BFC1-AED145A31C3F}" dt="2021-04-14T15:57:48.134" v="648" actId="700"/>
          <ac:spMkLst>
            <pc:docMk/>
            <pc:sldMk cId="3448060651" sldId="266"/>
            <ac:spMk id="2" creationId="{76493CE8-796D-4384-BF15-5829216422B9}"/>
          </ac:spMkLst>
        </pc:spChg>
        <pc:spChg chg="del">
          <ac:chgData name="Johnston, Derek A" userId="e7ec1644-c098-431a-bc11-3447d2f5b984" providerId="ADAL" clId="{14AB9F67-9880-49AD-BFC1-AED145A31C3F}" dt="2021-04-14T15:57:48.134" v="648" actId="700"/>
          <ac:spMkLst>
            <pc:docMk/>
            <pc:sldMk cId="3448060651" sldId="266"/>
            <ac:spMk id="3" creationId="{5D4D66A6-5834-478C-A060-DE17CAF2AE20}"/>
          </ac:spMkLst>
        </pc:spChg>
        <pc:spChg chg="mod ord">
          <ac:chgData name="Johnston, Derek A" userId="e7ec1644-c098-431a-bc11-3447d2f5b984" providerId="ADAL" clId="{14AB9F67-9880-49AD-BFC1-AED145A31C3F}" dt="2021-04-14T15:57:48.134" v="648" actId="700"/>
          <ac:spMkLst>
            <pc:docMk/>
            <pc:sldMk cId="3448060651" sldId="266"/>
            <ac:spMk id="4" creationId="{62B95195-F294-4628-9410-2E848C3CC757}"/>
          </ac:spMkLst>
        </pc:spChg>
        <pc:spChg chg="mod ord">
          <ac:chgData name="Johnston, Derek A" userId="e7ec1644-c098-431a-bc11-3447d2f5b984" providerId="ADAL" clId="{14AB9F67-9880-49AD-BFC1-AED145A31C3F}" dt="2021-04-14T15:57:48.134" v="648" actId="700"/>
          <ac:spMkLst>
            <pc:docMk/>
            <pc:sldMk cId="3448060651" sldId="266"/>
            <ac:spMk id="5" creationId="{FB498B30-2B75-4EEE-9E86-B5EE9DD6CF20}"/>
          </ac:spMkLst>
        </pc:spChg>
        <pc:spChg chg="add mod ord">
          <ac:chgData name="Johnston, Derek A" userId="e7ec1644-c098-431a-bc11-3447d2f5b984" providerId="ADAL" clId="{14AB9F67-9880-49AD-BFC1-AED145A31C3F}" dt="2021-04-14T15:57:51.844" v="668" actId="20577"/>
          <ac:spMkLst>
            <pc:docMk/>
            <pc:sldMk cId="3448060651" sldId="266"/>
            <ac:spMk id="6" creationId="{89CB752D-FD07-4A9F-AB6D-0D33ED6BBAD5}"/>
          </ac:spMkLst>
        </pc:spChg>
        <pc:spChg chg="add mod">
          <ac:chgData name="Johnston, Derek A" userId="e7ec1644-c098-431a-bc11-3447d2f5b984" providerId="ADAL" clId="{14AB9F67-9880-49AD-BFC1-AED145A31C3F}" dt="2021-04-14T16:01:05.956" v="767" actId="115"/>
          <ac:spMkLst>
            <pc:docMk/>
            <pc:sldMk cId="3448060651" sldId="266"/>
            <ac:spMk id="7" creationId="{5E367BB1-9972-4AA8-9717-4081E95F160D}"/>
          </ac:spMkLst>
        </pc:spChg>
        <pc:spChg chg="add mod">
          <ac:chgData name="Johnston, Derek A" userId="e7ec1644-c098-431a-bc11-3447d2f5b984" providerId="ADAL" clId="{14AB9F67-9880-49AD-BFC1-AED145A31C3F}" dt="2021-04-14T16:01:22.862" v="776" actId="1076"/>
          <ac:spMkLst>
            <pc:docMk/>
            <pc:sldMk cId="3448060651" sldId="266"/>
            <ac:spMk id="8" creationId="{5AA70895-DEAD-4B5F-B278-A760ACC58B7E}"/>
          </ac:spMkLst>
        </pc:spChg>
        <pc:spChg chg="add mod">
          <ac:chgData name="Johnston, Derek A" userId="e7ec1644-c098-431a-bc11-3447d2f5b984" providerId="ADAL" clId="{14AB9F67-9880-49AD-BFC1-AED145A31C3F}" dt="2021-04-14T16:01:27.659" v="780" actId="20577"/>
          <ac:spMkLst>
            <pc:docMk/>
            <pc:sldMk cId="3448060651" sldId="266"/>
            <ac:spMk id="9" creationId="{A18B596C-80A4-4E26-9688-08C05C4B6262}"/>
          </ac:spMkLst>
        </pc:spChg>
        <pc:spChg chg="add mod">
          <ac:chgData name="Johnston, Derek A" userId="e7ec1644-c098-431a-bc11-3447d2f5b984" providerId="ADAL" clId="{14AB9F67-9880-49AD-BFC1-AED145A31C3F}" dt="2021-04-14T16:08:05.899" v="1000" actId="1076"/>
          <ac:spMkLst>
            <pc:docMk/>
            <pc:sldMk cId="3448060651" sldId="266"/>
            <ac:spMk id="10" creationId="{B20CB45A-B103-4DDD-A4DA-E5F4D2FBF20C}"/>
          </ac:spMkLst>
        </pc:spChg>
        <pc:spChg chg="add mod">
          <ac:chgData name="Johnston, Derek A" userId="e7ec1644-c098-431a-bc11-3447d2f5b984" providerId="ADAL" clId="{14AB9F67-9880-49AD-BFC1-AED145A31C3F}" dt="2021-04-14T16:08:13.402" v="1012" actId="20577"/>
          <ac:spMkLst>
            <pc:docMk/>
            <pc:sldMk cId="3448060651" sldId="266"/>
            <ac:spMk id="11" creationId="{D545A7AB-1934-4473-95F7-FE074EBFE1D3}"/>
          </ac:spMkLst>
        </pc:spChg>
      </pc:sldChg>
      <pc:sldChg chg="addSp modSp add del">
        <pc:chgData name="Johnston, Derek A" userId="e7ec1644-c098-431a-bc11-3447d2f5b984" providerId="ADAL" clId="{14AB9F67-9880-49AD-BFC1-AED145A31C3F}" dt="2021-04-14T16:08:41.225" v="1021" actId="47"/>
        <pc:sldMkLst>
          <pc:docMk/>
          <pc:sldMk cId="3123970987" sldId="267"/>
        </pc:sldMkLst>
        <pc:spChg chg="add mod">
          <ac:chgData name="Johnston, Derek A" userId="e7ec1644-c098-431a-bc11-3447d2f5b984" providerId="ADAL" clId="{14AB9F67-9880-49AD-BFC1-AED145A31C3F}" dt="2021-04-14T16:08:35.766" v="1020"/>
          <ac:spMkLst>
            <pc:docMk/>
            <pc:sldMk cId="3123970987" sldId="267"/>
            <ac:spMk id="8" creationId="{F176BB74-7E9C-4430-B0AF-975B195C94BD}"/>
          </ac:spMkLst>
        </pc:spChg>
        <pc:spChg chg="add mod">
          <ac:chgData name="Johnston, Derek A" userId="e7ec1644-c098-431a-bc11-3447d2f5b984" providerId="ADAL" clId="{14AB9F67-9880-49AD-BFC1-AED145A31C3F}" dt="2021-04-14T16:08:35.766" v="1020"/>
          <ac:spMkLst>
            <pc:docMk/>
            <pc:sldMk cId="3123970987" sldId="267"/>
            <ac:spMk id="9" creationId="{ED7B1DC7-876A-4E01-8BC5-586F4EA6C6E4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27.914" v="1013"/>
        <pc:sldMkLst>
          <pc:docMk/>
          <pc:sldMk cId="593658667" sldId="268"/>
        </pc:sldMkLst>
        <pc:spChg chg="mod">
          <ac:chgData name="Johnston, Derek A" userId="e7ec1644-c098-431a-bc11-3447d2f5b984" providerId="ADAL" clId="{14AB9F67-9880-49AD-BFC1-AED145A31C3F}" dt="2021-04-14T16:04:45.493" v="902" actId="207"/>
          <ac:spMkLst>
            <pc:docMk/>
            <pc:sldMk cId="593658667" sldId="268"/>
            <ac:spMk id="7" creationId="{5E367BB1-9972-4AA8-9717-4081E95F160D}"/>
          </ac:spMkLst>
        </pc:spChg>
        <pc:spChg chg="add mod">
          <ac:chgData name="Johnston, Derek A" userId="e7ec1644-c098-431a-bc11-3447d2f5b984" providerId="ADAL" clId="{14AB9F67-9880-49AD-BFC1-AED145A31C3F}" dt="2021-04-14T16:05:55.704" v="951" actId="20577"/>
          <ac:spMkLst>
            <pc:docMk/>
            <pc:sldMk cId="593658667" sldId="268"/>
            <ac:spMk id="10" creationId="{B1D7D642-0CD0-48CD-B80F-7E880E4879AA}"/>
          </ac:spMkLst>
        </pc:spChg>
        <pc:spChg chg="add mod">
          <ac:chgData name="Johnston, Derek A" userId="e7ec1644-c098-431a-bc11-3447d2f5b984" providerId="ADAL" clId="{14AB9F67-9880-49AD-BFC1-AED145A31C3F}" dt="2021-04-14T16:08:27.914" v="1013"/>
          <ac:spMkLst>
            <pc:docMk/>
            <pc:sldMk cId="593658667" sldId="268"/>
            <ac:spMk id="11" creationId="{68AE92FB-1538-46C6-8341-6C1B5B2DD564}"/>
          </ac:spMkLst>
        </pc:spChg>
        <pc:spChg chg="add mod">
          <ac:chgData name="Johnston, Derek A" userId="e7ec1644-c098-431a-bc11-3447d2f5b984" providerId="ADAL" clId="{14AB9F67-9880-49AD-BFC1-AED145A31C3F}" dt="2021-04-14T16:08:27.914" v="1013"/>
          <ac:spMkLst>
            <pc:docMk/>
            <pc:sldMk cId="593658667" sldId="268"/>
            <ac:spMk id="12" creationId="{1754CAC4-FE0B-4D99-BEA1-741DB6D8A79A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28.657" v="1014"/>
        <pc:sldMkLst>
          <pc:docMk/>
          <pc:sldMk cId="3189950357" sldId="269"/>
        </pc:sldMkLst>
        <pc:spChg chg="mod">
          <ac:chgData name="Johnston, Derek A" userId="e7ec1644-c098-431a-bc11-3447d2f5b984" providerId="ADAL" clId="{14AB9F67-9880-49AD-BFC1-AED145A31C3F}" dt="2021-04-14T16:04:50.131" v="903" actId="207"/>
          <ac:spMkLst>
            <pc:docMk/>
            <pc:sldMk cId="3189950357" sldId="269"/>
            <ac:spMk id="7" creationId="{5E367BB1-9972-4AA8-9717-4081E95F160D}"/>
          </ac:spMkLst>
        </pc:spChg>
        <pc:spChg chg="mod">
          <ac:chgData name="Johnston, Derek A" userId="e7ec1644-c098-431a-bc11-3447d2f5b984" providerId="ADAL" clId="{14AB9F67-9880-49AD-BFC1-AED145A31C3F}" dt="2021-04-14T16:06:00.639" v="952"/>
          <ac:spMkLst>
            <pc:docMk/>
            <pc:sldMk cId="3189950357" sldId="269"/>
            <ac:spMk id="10" creationId="{B1D7D642-0CD0-48CD-B80F-7E880E4879AA}"/>
          </ac:spMkLst>
        </pc:spChg>
        <pc:spChg chg="add mod">
          <ac:chgData name="Johnston, Derek A" userId="e7ec1644-c098-431a-bc11-3447d2f5b984" providerId="ADAL" clId="{14AB9F67-9880-49AD-BFC1-AED145A31C3F}" dt="2021-04-14T16:03:34.445" v="884" actId="20577"/>
          <ac:spMkLst>
            <pc:docMk/>
            <pc:sldMk cId="3189950357" sldId="269"/>
            <ac:spMk id="11" creationId="{546FB564-4A50-4594-B079-35891A5ACD24}"/>
          </ac:spMkLst>
        </pc:spChg>
        <pc:spChg chg="add mod">
          <ac:chgData name="Johnston, Derek A" userId="e7ec1644-c098-431a-bc11-3447d2f5b984" providerId="ADAL" clId="{14AB9F67-9880-49AD-BFC1-AED145A31C3F}" dt="2021-04-14T16:08:28.657" v="1014"/>
          <ac:spMkLst>
            <pc:docMk/>
            <pc:sldMk cId="3189950357" sldId="269"/>
            <ac:spMk id="12" creationId="{BC697115-FF78-4353-9F16-1EDF3B055647}"/>
          </ac:spMkLst>
        </pc:spChg>
        <pc:spChg chg="add mod">
          <ac:chgData name="Johnston, Derek A" userId="e7ec1644-c098-431a-bc11-3447d2f5b984" providerId="ADAL" clId="{14AB9F67-9880-49AD-BFC1-AED145A31C3F}" dt="2021-04-14T16:08:28.657" v="1014"/>
          <ac:spMkLst>
            <pc:docMk/>
            <pc:sldMk cId="3189950357" sldId="269"/>
            <ac:spMk id="13" creationId="{ACF8BB58-FFC5-4D62-A0CD-DEE98DA61275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29.636" v="1015"/>
        <pc:sldMkLst>
          <pc:docMk/>
          <pc:sldMk cId="3545764763" sldId="270"/>
        </pc:sldMkLst>
        <pc:spChg chg="mod">
          <ac:chgData name="Johnston, Derek A" userId="e7ec1644-c098-431a-bc11-3447d2f5b984" providerId="ADAL" clId="{14AB9F67-9880-49AD-BFC1-AED145A31C3F}" dt="2021-04-14T16:04:00.033" v="895" actId="115"/>
          <ac:spMkLst>
            <pc:docMk/>
            <pc:sldMk cId="3545764763" sldId="270"/>
            <ac:spMk id="7" creationId="{5E367BB1-9972-4AA8-9717-4081E95F160D}"/>
          </ac:spMkLst>
        </pc:spChg>
        <pc:spChg chg="mod">
          <ac:chgData name="Johnston, Derek A" userId="e7ec1644-c098-431a-bc11-3447d2f5b984" providerId="ADAL" clId="{14AB9F67-9880-49AD-BFC1-AED145A31C3F}" dt="2021-04-14T16:06:02.809" v="953"/>
          <ac:spMkLst>
            <pc:docMk/>
            <pc:sldMk cId="3545764763" sldId="270"/>
            <ac:spMk id="10" creationId="{B1D7D642-0CD0-48CD-B80F-7E880E4879AA}"/>
          </ac:spMkLst>
        </pc:spChg>
        <pc:spChg chg="add mod">
          <ac:chgData name="Johnston, Derek A" userId="e7ec1644-c098-431a-bc11-3447d2f5b984" providerId="ADAL" clId="{14AB9F67-9880-49AD-BFC1-AED145A31C3F}" dt="2021-04-14T16:04:12.339" v="901" actId="207"/>
          <ac:spMkLst>
            <pc:docMk/>
            <pc:sldMk cId="3545764763" sldId="270"/>
            <ac:spMk id="12" creationId="{F8F03971-C955-42E4-A353-F89EF37DD4F2}"/>
          </ac:spMkLst>
        </pc:spChg>
        <pc:spChg chg="add mod">
          <ac:chgData name="Johnston, Derek A" userId="e7ec1644-c098-431a-bc11-3447d2f5b984" providerId="ADAL" clId="{14AB9F67-9880-49AD-BFC1-AED145A31C3F}" dt="2021-04-14T16:08:29.636" v="1015"/>
          <ac:spMkLst>
            <pc:docMk/>
            <pc:sldMk cId="3545764763" sldId="270"/>
            <ac:spMk id="13" creationId="{2C344A19-9136-4EF6-A252-E77C12392A3E}"/>
          </ac:spMkLst>
        </pc:spChg>
        <pc:spChg chg="add mod">
          <ac:chgData name="Johnston, Derek A" userId="e7ec1644-c098-431a-bc11-3447d2f5b984" providerId="ADAL" clId="{14AB9F67-9880-49AD-BFC1-AED145A31C3F}" dt="2021-04-14T16:08:29.636" v="1015"/>
          <ac:spMkLst>
            <pc:docMk/>
            <pc:sldMk cId="3545764763" sldId="270"/>
            <ac:spMk id="14" creationId="{47A0FDAD-8DD0-4A42-8A7B-FE05A188F711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31.008" v="1016"/>
        <pc:sldMkLst>
          <pc:docMk/>
          <pc:sldMk cId="1466850686" sldId="271"/>
        </pc:sldMkLst>
        <pc:spChg chg="mod">
          <ac:chgData name="Johnston, Derek A" userId="e7ec1644-c098-431a-bc11-3447d2f5b984" providerId="ADAL" clId="{14AB9F67-9880-49AD-BFC1-AED145A31C3F}" dt="2021-04-14T16:05:26.249" v="921" actId="207"/>
          <ac:spMkLst>
            <pc:docMk/>
            <pc:sldMk cId="1466850686" sldId="271"/>
            <ac:spMk id="7" creationId="{5E367BB1-9972-4AA8-9717-4081E95F160D}"/>
          </ac:spMkLst>
        </pc:spChg>
        <pc:spChg chg="mod">
          <ac:chgData name="Johnston, Derek A" userId="e7ec1644-c098-431a-bc11-3447d2f5b984" providerId="ADAL" clId="{14AB9F67-9880-49AD-BFC1-AED145A31C3F}" dt="2021-04-14T16:06:06.819" v="954"/>
          <ac:spMkLst>
            <pc:docMk/>
            <pc:sldMk cId="1466850686" sldId="271"/>
            <ac:spMk id="10" creationId="{B1D7D642-0CD0-48CD-B80F-7E880E4879AA}"/>
          </ac:spMkLst>
        </pc:spChg>
        <pc:spChg chg="add mod">
          <ac:chgData name="Johnston, Derek A" userId="e7ec1644-c098-431a-bc11-3447d2f5b984" providerId="ADAL" clId="{14AB9F67-9880-49AD-BFC1-AED145A31C3F}" dt="2021-04-14T16:05:23.514" v="920" actId="20577"/>
          <ac:spMkLst>
            <pc:docMk/>
            <pc:sldMk cId="1466850686" sldId="271"/>
            <ac:spMk id="13" creationId="{5CBC6C92-F2CB-42E7-801A-AFC1A380E220}"/>
          </ac:spMkLst>
        </pc:spChg>
        <pc:spChg chg="add mod">
          <ac:chgData name="Johnston, Derek A" userId="e7ec1644-c098-431a-bc11-3447d2f5b984" providerId="ADAL" clId="{14AB9F67-9880-49AD-BFC1-AED145A31C3F}" dt="2021-04-14T16:08:31.008" v="1016"/>
          <ac:spMkLst>
            <pc:docMk/>
            <pc:sldMk cId="1466850686" sldId="271"/>
            <ac:spMk id="14" creationId="{845DC79E-8A6F-4EE8-83B6-F4368C338EBF}"/>
          </ac:spMkLst>
        </pc:spChg>
        <pc:spChg chg="add mod">
          <ac:chgData name="Johnston, Derek A" userId="e7ec1644-c098-431a-bc11-3447d2f5b984" providerId="ADAL" clId="{14AB9F67-9880-49AD-BFC1-AED145A31C3F}" dt="2021-04-14T16:08:31.008" v="1016"/>
          <ac:spMkLst>
            <pc:docMk/>
            <pc:sldMk cId="1466850686" sldId="271"/>
            <ac:spMk id="15" creationId="{44B89BE4-3B1A-4F22-A50A-70172E225518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32.064" v="1017"/>
        <pc:sldMkLst>
          <pc:docMk/>
          <pc:sldMk cId="1964387112" sldId="272"/>
        </pc:sldMkLst>
        <pc:spChg chg="mod">
          <ac:chgData name="Johnston, Derek A" userId="e7ec1644-c098-431a-bc11-3447d2f5b984" providerId="ADAL" clId="{14AB9F67-9880-49AD-BFC1-AED145A31C3F}" dt="2021-04-14T16:07:12.165" v="972" actId="207"/>
          <ac:spMkLst>
            <pc:docMk/>
            <pc:sldMk cId="1964387112" sldId="272"/>
            <ac:spMk id="7" creationId="{5E367BB1-9972-4AA8-9717-4081E95F160D}"/>
          </ac:spMkLst>
        </pc:spChg>
        <pc:spChg chg="mod">
          <ac:chgData name="Johnston, Derek A" userId="e7ec1644-c098-431a-bc11-3447d2f5b984" providerId="ADAL" clId="{14AB9F67-9880-49AD-BFC1-AED145A31C3F}" dt="2021-04-14T16:06:09.446" v="955"/>
          <ac:spMkLst>
            <pc:docMk/>
            <pc:sldMk cId="1964387112" sldId="272"/>
            <ac:spMk id="10" creationId="{B1D7D642-0CD0-48CD-B80F-7E880E4879AA}"/>
          </ac:spMkLst>
        </pc:spChg>
        <pc:spChg chg="add mod">
          <ac:chgData name="Johnston, Derek A" userId="e7ec1644-c098-431a-bc11-3447d2f5b984" providerId="ADAL" clId="{14AB9F67-9880-49AD-BFC1-AED145A31C3F}" dt="2021-04-14T16:05:44.407" v="934" actId="1076"/>
          <ac:spMkLst>
            <pc:docMk/>
            <pc:sldMk cId="1964387112" sldId="272"/>
            <ac:spMk id="14" creationId="{1B4BF3B8-ED46-4770-892F-F08CF0704FB0}"/>
          </ac:spMkLst>
        </pc:spChg>
        <pc:spChg chg="add mod">
          <ac:chgData name="Johnston, Derek A" userId="e7ec1644-c098-431a-bc11-3447d2f5b984" providerId="ADAL" clId="{14AB9F67-9880-49AD-BFC1-AED145A31C3F}" dt="2021-04-14T16:08:32.064" v="1017"/>
          <ac:spMkLst>
            <pc:docMk/>
            <pc:sldMk cId="1964387112" sldId="272"/>
            <ac:spMk id="15" creationId="{A8FBE822-7AA5-4382-B87D-7092C34AD0F3}"/>
          </ac:spMkLst>
        </pc:spChg>
        <pc:spChg chg="add mod">
          <ac:chgData name="Johnston, Derek A" userId="e7ec1644-c098-431a-bc11-3447d2f5b984" providerId="ADAL" clId="{14AB9F67-9880-49AD-BFC1-AED145A31C3F}" dt="2021-04-14T16:08:32.064" v="1017"/>
          <ac:spMkLst>
            <pc:docMk/>
            <pc:sldMk cId="1964387112" sldId="272"/>
            <ac:spMk id="16" creationId="{7FBA65B9-0D96-4F3E-9489-7D23C3D436F2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33.326" v="1018"/>
        <pc:sldMkLst>
          <pc:docMk/>
          <pc:sldMk cId="2645514414" sldId="273"/>
        </pc:sldMkLst>
        <pc:spChg chg="mod">
          <ac:chgData name="Johnston, Derek A" userId="e7ec1644-c098-431a-bc11-3447d2f5b984" providerId="ADAL" clId="{14AB9F67-9880-49AD-BFC1-AED145A31C3F}" dt="2021-04-14T16:07:08.366" v="971" actId="207"/>
          <ac:spMkLst>
            <pc:docMk/>
            <pc:sldMk cId="2645514414" sldId="273"/>
            <ac:spMk id="7" creationId="{5E367BB1-9972-4AA8-9717-4081E95F160D}"/>
          </ac:spMkLst>
        </pc:spChg>
        <pc:spChg chg="add mod">
          <ac:chgData name="Johnston, Derek A" userId="e7ec1644-c098-431a-bc11-3447d2f5b984" providerId="ADAL" clId="{14AB9F67-9880-49AD-BFC1-AED145A31C3F}" dt="2021-04-14T16:06:53.754" v="969" actId="20577"/>
          <ac:spMkLst>
            <pc:docMk/>
            <pc:sldMk cId="2645514414" sldId="273"/>
            <ac:spMk id="15" creationId="{30FF5EBE-041E-4D43-891B-49F034B0F47F}"/>
          </ac:spMkLst>
        </pc:spChg>
        <pc:spChg chg="add mod">
          <ac:chgData name="Johnston, Derek A" userId="e7ec1644-c098-431a-bc11-3447d2f5b984" providerId="ADAL" clId="{14AB9F67-9880-49AD-BFC1-AED145A31C3F}" dt="2021-04-14T16:08:33.326" v="1018"/>
          <ac:spMkLst>
            <pc:docMk/>
            <pc:sldMk cId="2645514414" sldId="273"/>
            <ac:spMk id="16" creationId="{72646E9C-FC9C-4757-9F65-FD287C684204}"/>
          </ac:spMkLst>
        </pc:spChg>
        <pc:spChg chg="add mod">
          <ac:chgData name="Johnston, Derek A" userId="e7ec1644-c098-431a-bc11-3447d2f5b984" providerId="ADAL" clId="{14AB9F67-9880-49AD-BFC1-AED145A31C3F}" dt="2021-04-14T16:08:33.326" v="1018"/>
          <ac:spMkLst>
            <pc:docMk/>
            <pc:sldMk cId="2645514414" sldId="273"/>
            <ac:spMk id="17" creationId="{50787CEA-AEBB-435E-B55D-03F969E17875}"/>
          </ac:spMkLst>
        </pc:spChg>
      </pc:sldChg>
      <pc:sldChg chg="addSp modSp add mod">
        <pc:chgData name="Johnston, Derek A" userId="e7ec1644-c098-431a-bc11-3447d2f5b984" providerId="ADAL" clId="{14AB9F67-9880-49AD-BFC1-AED145A31C3F}" dt="2021-04-14T16:08:52.245" v="1029" actId="1076"/>
        <pc:sldMkLst>
          <pc:docMk/>
          <pc:sldMk cId="2476415125" sldId="274"/>
        </pc:sldMkLst>
        <pc:spChg chg="mod">
          <ac:chgData name="Johnston, Derek A" userId="e7ec1644-c098-431a-bc11-3447d2f5b984" providerId="ADAL" clId="{14AB9F67-9880-49AD-BFC1-AED145A31C3F}" dt="2021-04-14T16:07:37.004" v="983" actId="115"/>
          <ac:spMkLst>
            <pc:docMk/>
            <pc:sldMk cId="2476415125" sldId="274"/>
            <ac:spMk id="7" creationId="{5E367BB1-9972-4AA8-9717-4081E95F160D}"/>
          </ac:spMkLst>
        </pc:spChg>
        <pc:spChg chg="add mod">
          <ac:chgData name="Johnston, Derek A" userId="e7ec1644-c098-431a-bc11-3447d2f5b984" providerId="ADAL" clId="{14AB9F67-9880-49AD-BFC1-AED145A31C3F}" dt="2021-04-14T16:07:41.088" v="985" actId="1076"/>
          <ac:spMkLst>
            <pc:docMk/>
            <pc:sldMk cId="2476415125" sldId="274"/>
            <ac:spMk id="16" creationId="{6A08DE05-68DF-438E-8300-6C786AE06C77}"/>
          </ac:spMkLst>
        </pc:spChg>
        <pc:spChg chg="add mod">
          <ac:chgData name="Johnston, Derek A" userId="e7ec1644-c098-431a-bc11-3447d2f5b984" providerId="ADAL" clId="{14AB9F67-9880-49AD-BFC1-AED145A31C3F}" dt="2021-04-14T16:08:34.558" v="1019"/>
          <ac:spMkLst>
            <pc:docMk/>
            <pc:sldMk cId="2476415125" sldId="274"/>
            <ac:spMk id="17" creationId="{68DCA66F-FD25-433D-AB9E-E5D82BA414BC}"/>
          </ac:spMkLst>
        </pc:spChg>
        <pc:spChg chg="add mod">
          <ac:chgData name="Johnston, Derek A" userId="e7ec1644-c098-431a-bc11-3447d2f5b984" providerId="ADAL" clId="{14AB9F67-9880-49AD-BFC1-AED145A31C3F}" dt="2021-04-14T16:08:34.558" v="1019"/>
          <ac:spMkLst>
            <pc:docMk/>
            <pc:sldMk cId="2476415125" sldId="274"/>
            <ac:spMk id="18" creationId="{A97249E9-A0DD-470F-9B6D-8ED7E0725153}"/>
          </ac:spMkLst>
        </pc:spChg>
        <pc:spChg chg="add mod">
          <ac:chgData name="Johnston, Derek A" userId="e7ec1644-c098-431a-bc11-3447d2f5b984" providerId="ADAL" clId="{14AB9F67-9880-49AD-BFC1-AED145A31C3F}" dt="2021-04-14T16:08:52.245" v="1029" actId="1076"/>
          <ac:spMkLst>
            <pc:docMk/>
            <pc:sldMk cId="2476415125" sldId="274"/>
            <ac:spMk id="19" creationId="{EE48A9D1-1BDA-4C6D-ACD0-FB739D1C4E52}"/>
          </ac:spMkLst>
        </pc:spChg>
      </pc:sldChg>
      <pc:sldChg chg="modSp new mod">
        <pc:chgData name="Johnston, Derek A" userId="e7ec1644-c098-431a-bc11-3447d2f5b984" providerId="ADAL" clId="{14AB9F67-9880-49AD-BFC1-AED145A31C3F}" dt="2021-04-14T16:26:14.207" v="1934" actId="20577"/>
        <pc:sldMkLst>
          <pc:docMk/>
          <pc:sldMk cId="1094006993" sldId="275"/>
        </pc:sldMkLst>
        <pc:spChg chg="mod">
          <ac:chgData name="Johnston, Derek A" userId="e7ec1644-c098-431a-bc11-3447d2f5b984" providerId="ADAL" clId="{14AB9F67-9880-49AD-BFC1-AED145A31C3F}" dt="2021-04-14T16:09:05.090" v="1050" actId="20577"/>
          <ac:spMkLst>
            <pc:docMk/>
            <pc:sldMk cId="1094006993" sldId="275"/>
            <ac:spMk id="2" creationId="{D5E20D32-953A-48D0-86DC-997FBDA8B096}"/>
          </ac:spMkLst>
        </pc:spChg>
        <pc:spChg chg="mod">
          <ac:chgData name="Johnston, Derek A" userId="e7ec1644-c098-431a-bc11-3447d2f5b984" providerId="ADAL" clId="{14AB9F67-9880-49AD-BFC1-AED145A31C3F}" dt="2021-04-14T16:26:14.207" v="1934" actId="20577"/>
          <ac:spMkLst>
            <pc:docMk/>
            <pc:sldMk cId="1094006993" sldId="275"/>
            <ac:spMk id="3" creationId="{BE18E7C5-B37F-4E50-8AEB-A19649FD817E}"/>
          </ac:spMkLst>
        </pc:spChg>
      </pc:sldChg>
      <pc:sldChg chg="addSp delSp modSp new mod setBg">
        <pc:chgData name="Johnston, Derek A" userId="e7ec1644-c098-431a-bc11-3447d2f5b984" providerId="ADAL" clId="{14AB9F67-9880-49AD-BFC1-AED145A31C3F}" dt="2021-04-14T16:39:43.265" v="2200" actId="113"/>
        <pc:sldMkLst>
          <pc:docMk/>
          <pc:sldMk cId="34365449" sldId="276"/>
        </pc:sldMkLst>
        <pc:spChg chg="mod">
          <ac:chgData name="Johnston, Derek A" userId="e7ec1644-c098-431a-bc11-3447d2f5b984" providerId="ADAL" clId="{14AB9F67-9880-49AD-BFC1-AED145A31C3F}" dt="2021-04-14T16:27:14.561" v="1952" actId="1076"/>
          <ac:spMkLst>
            <pc:docMk/>
            <pc:sldMk cId="34365449" sldId="276"/>
            <ac:spMk id="2" creationId="{1591154E-C1F2-48BE-961D-C23EE676D2E8}"/>
          </ac:spMkLst>
        </pc:spChg>
        <pc:spChg chg="mod">
          <ac:chgData name="Johnston, Derek A" userId="e7ec1644-c098-431a-bc11-3447d2f5b984" providerId="ADAL" clId="{14AB9F67-9880-49AD-BFC1-AED145A31C3F}" dt="2021-04-14T16:14:35.528" v="1361" actId="26606"/>
          <ac:spMkLst>
            <pc:docMk/>
            <pc:sldMk cId="34365449" sldId="276"/>
            <ac:spMk id="3" creationId="{94DD3820-E36C-4C08-B32B-576E4E18588E}"/>
          </ac:spMkLst>
        </pc:spChg>
        <pc:spChg chg="mod">
          <ac:chgData name="Johnston, Derek A" userId="e7ec1644-c098-431a-bc11-3447d2f5b984" providerId="ADAL" clId="{14AB9F67-9880-49AD-BFC1-AED145A31C3F}" dt="2021-04-14T16:14:35.528" v="1361" actId="26606"/>
          <ac:spMkLst>
            <pc:docMk/>
            <pc:sldMk cId="34365449" sldId="276"/>
            <ac:spMk id="4" creationId="{DAE59E2A-009C-4A61-8456-7A3E1C89690A}"/>
          </ac:spMkLst>
        </pc:spChg>
        <pc:spChg chg="add mod">
          <ac:chgData name="Johnston, Derek A" userId="e7ec1644-c098-431a-bc11-3447d2f5b984" providerId="ADAL" clId="{14AB9F67-9880-49AD-BFC1-AED145A31C3F}" dt="2021-04-14T16:27:19.775" v="1953" actId="164"/>
          <ac:spMkLst>
            <pc:docMk/>
            <pc:sldMk cId="34365449" sldId="276"/>
            <ac:spMk id="7" creationId="{41440149-7A0A-4A5F-805F-D4CDC84CDCF0}"/>
          </ac:spMkLst>
        </pc:spChg>
        <pc:spChg chg="add del mod">
          <ac:chgData name="Johnston, Derek A" userId="e7ec1644-c098-431a-bc11-3447d2f5b984" providerId="ADAL" clId="{14AB9F67-9880-49AD-BFC1-AED145A31C3F}" dt="2021-04-14T16:26:18.936" v="1935" actId="478"/>
          <ac:spMkLst>
            <pc:docMk/>
            <pc:sldMk cId="34365449" sldId="276"/>
            <ac:spMk id="8" creationId="{7C93321F-5563-4175-A7C2-EA99397FFE3F}"/>
          </ac:spMkLst>
        </pc:spChg>
        <pc:spChg chg="add">
          <ac:chgData name="Johnston, Derek A" userId="e7ec1644-c098-431a-bc11-3447d2f5b984" providerId="ADAL" clId="{14AB9F67-9880-49AD-BFC1-AED145A31C3F}" dt="2021-04-14T16:14:35.528" v="1361" actId="26606"/>
          <ac:spMkLst>
            <pc:docMk/>
            <pc:sldMk cId="34365449" sldId="276"/>
            <ac:spMk id="11" creationId="{53F29798-D584-4792-9B62-3F5F5C36D619}"/>
          </ac:spMkLst>
        </pc:spChg>
        <pc:spChg chg="add mod">
          <ac:chgData name="Johnston, Derek A" userId="e7ec1644-c098-431a-bc11-3447d2f5b984" providerId="ADAL" clId="{14AB9F67-9880-49AD-BFC1-AED145A31C3F}" dt="2021-04-14T16:27:19.775" v="1953" actId="164"/>
          <ac:spMkLst>
            <pc:docMk/>
            <pc:sldMk cId="34365449" sldId="276"/>
            <ac:spMk id="15" creationId="{C9E332A6-AB83-49F1-B933-63B7BA20FFB9}"/>
          </ac:spMkLst>
        </pc:spChg>
        <pc:spChg chg="add mod">
          <ac:chgData name="Johnston, Derek A" userId="e7ec1644-c098-431a-bc11-3447d2f5b984" providerId="ADAL" clId="{14AB9F67-9880-49AD-BFC1-AED145A31C3F}" dt="2021-04-14T16:35:18.136" v="2104" actId="1076"/>
          <ac:spMkLst>
            <pc:docMk/>
            <pc:sldMk cId="34365449" sldId="276"/>
            <ac:spMk id="16" creationId="{60DCAC59-F8CE-4DF8-ACD0-1E23C0F97652}"/>
          </ac:spMkLst>
        </pc:spChg>
        <pc:spChg chg="mod topLvl">
          <ac:chgData name="Johnston, Derek A" userId="e7ec1644-c098-431a-bc11-3447d2f5b984" providerId="ADAL" clId="{14AB9F67-9880-49AD-BFC1-AED145A31C3F}" dt="2021-04-14T16:27:45.583" v="1960" actId="165"/>
          <ac:spMkLst>
            <pc:docMk/>
            <pc:sldMk cId="34365449" sldId="276"/>
            <ac:spMk id="19" creationId="{34731988-7DF2-4209-A151-9BCC53F9FBA2}"/>
          </ac:spMkLst>
        </pc:spChg>
        <pc:spChg chg="del mod topLvl">
          <ac:chgData name="Johnston, Derek A" userId="e7ec1644-c098-431a-bc11-3447d2f5b984" providerId="ADAL" clId="{14AB9F67-9880-49AD-BFC1-AED145A31C3F}" dt="2021-04-14T16:27:55.413" v="1962" actId="478"/>
          <ac:spMkLst>
            <pc:docMk/>
            <pc:sldMk cId="34365449" sldId="276"/>
            <ac:spMk id="24" creationId="{BF4C741F-FCD3-4B55-A6EE-C90B34B53334}"/>
          </ac:spMkLst>
        </pc:spChg>
        <pc:spChg chg="mod topLvl">
          <ac:chgData name="Johnston, Derek A" userId="e7ec1644-c098-431a-bc11-3447d2f5b984" providerId="ADAL" clId="{14AB9F67-9880-49AD-BFC1-AED145A31C3F}" dt="2021-04-14T16:35:33.591" v="2123" actId="1076"/>
          <ac:spMkLst>
            <pc:docMk/>
            <pc:sldMk cId="34365449" sldId="276"/>
            <ac:spMk id="25" creationId="{1A7C5383-F34B-45B5-9CC2-2A933E9330B3}"/>
          </ac:spMkLst>
        </pc:spChg>
        <pc:spChg chg="add mod">
          <ac:chgData name="Johnston, Derek A" userId="e7ec1644-c098-431a-bc11-3447d2f5b984" providerId="ADAL" clId="{14AB9F67-9880-49AD-BFC1-AED145A31C3F}" dt="2021-04-14T16:39:23.409" v="2196" actId="113"/>
          <ac:spMkLst>
            <pc:docMk/>
            <pc:sldMk cId="34365449" sldId="276"/>
            <ac:spMk id="29" creationId="{329665DF-DCA6-4ADC-9D17-D0958935A4C0}"/>
          </ac:spMkLst>
        </pc:spChg>
        <pc:spChg chg="add mod">
          <ac:chgData name="Johnston, Derek A" userId="e7ec1644-c098-431a-bc11-3447d2f5b984" providerId="ADAL" clId="{14AB9F67-9880-49AD-BFC1-AED145A31C3F}" dt="2021-04-14T16:39:43.265" v="2200" actId="113"/>
          <ac:spMkLst>
            <pc:docMk/>
            <pc:sldMk cId="34365449" sldId="276"/>
            <ac:spMk id="30" creationId="{47F327A2-DDBA-418F-BED6-990522F76C8C}"/>
          </ac:spMkLst>
        </pc:spChg>
        <pc:spChg chg="add mod">
          <ac:chgData name="Johnston, Derek A" userId="e7ec1644-c098-431a-bc11-3447d2f5b984" providerId="ADAL" clId="{14AB9F67-9880-49AD-BFC1-AED145A31C3F}" dt="2021-04-14T16:39:25.263" v="2197" actId="113"/>
          <ac:spMkLst>
            <pc:docMk/>
            <pc:sldMk cId="34365449" sldId="276"/>
            <ac:spMk id="31" creationId="{8F9DFFC7-958A-46FE-A91C-DF7C7FA18161}"/>
          </ac:spMkLst>
        </pc:spChg>
        <pc:spChg chg="add mod">
          <ac:chgData name="Johnston, Derek A" userId="e7ec1644-c098-431a-bc11-3447d2f5b984" providerId="ADAL" clId="{14AB9F67-9880-49AD-BFC1-AED145A31C3F}" dt="2021-04-14T16:30:45.435" v="1994" actId="1076"/>
          <ac:spMkLst>
            <pc:docMk/>
            <pc:sldMk cId="34365449" sldId="276"/>
            <ac:spMk id="38" creationId="{C68FB09F-4E1D-48C6-BDEE-24A81B5B7065}"/>
          </ac:spMkLst>
        </pc:spChg>
        <pc:spChg chg="add del mod">
          <ac:chgData name="Johnston, Derek A" userId="e7ec1644-c098-431a-bc11-3447d2f5b984" providerId="ADAL" clId="{14AB9F67-9880-49AD-BFC1-AED145A31C3F}" dt="2021-04-14T16:30:55.433" v="1998" actId="478"/>
          <ac:spMkLst>
            <pc:docMk/>
            <pc:sldMk cId="34365449" sldId="276"/>
            <ac:spMk id="39" creationId="{BC1F5333-EAF7-4101-8300-FEC90581A9FE}"/>
          </ac:spMkLst>
        </pc:spChg>
        <pc:spChg chg="add mod">
          <ac:chgData name="Johnston, Derek A" userId="e7ec1644-c098-431a-bc11-3447d2f5b984" providerId="ADAL" clId="{14AB9F67-9880-49AD-BFC1-AED145A31C3F}" dt="2021-04-14T16:31:10.046" v="2014" actId="20577"/>
          <ac:spMkLst>
            <pc:docMk/>
            <pc:sldMk cId="34365449" sldId="276"/>
            <ac:spMk id="44" creationId="{D8600740-CB3D-4987-8E8E-6B9DEA4877CC}"/>
          </ac:spMkLst>
        </pc:spChg>
        <pc:spChg chg="add mod">
          <ac:chgData name="Johnston, Derek A" userId="e7ec1644-c098-431a-bc11-3447d2f5b984" providerId="ADAL" clId="{14AB9F67-9880-49AD-BFC1-AED145A31C3F}" dt="2021-04-14T16:31:22.701" v="2029" actId="1076"/>
          <ac:spMkLst>
            <pc:docMk/>
            <pc:sldMk cId="34365449" sldId="276"/>
            <ac:spMk id="45" creationId="{E7E4946B-9A67-486F-AEED-D54F39D279F9}"/>
          </ac:spMkLst>
        </pc:spChg>
        <pc:spChg chg="add mod">
          <ac:chgData name="Johnston, Derek A" userId="e7ec1644-c098-431a-bc11-3447d2f5b984" providerId="ADAL" clId="{14AB9F67-9880-49AD-BFC1-AED145A31C3F}" dt="2021-04-14T16:32:31.170" v="2042" actId="1582"/>
          <ac:spMkLst>
            <pc:docMk/>
            <pc:sldMk cId="34365449" sldId="276"/>
            <ac:spMk id="49" creationId="{1396776C-E9F9-445E-865F-ED48115B8ABD}"/>
          </ac:spMkLst>
        </pc:spChg>
        <pc:spChg chg="add mod">
          <ac:chgData name="Johnston, Derek A" userId="e7ec1644-c098-431a-bc11-3447d2f5b984" providerId="ADAL" clId="{14AB9F67-9880-49AD-BFC1-AED145A31C3F}" dt="2021-04-14T16:32:40.840" v="2052" actId="1076"/>
          <ac:spMkLst>
            <pc:docMk/>
            <pc:sldMk cId="34365449" sldId="276"/>
            <ac:spMk id="50" creationId="{2EA5BB2A-7720-49B2-9D74-80E13F1A0044}"/>
          </ac:spMkLst>
        </pc:spChg>
        <pc:spChg chg="add mod">
          <ac:chgData name="Johnston, Derek A" userId="e7ec1644-c098-431a-bc11-3447d2f5b984" providerId="ADAL" clId="{14AB9F67-9880-49AD-BFC1-AED145A31C3F}" dt="2021-04-14T16:34:32.655" v="2095" actId="553"/>
          <ac:spMkLst>
            <pc:docMk/>
            <pc:sldMk cId="34365449" sldId="276"/>
            <ac:spMk id="51" creationId="{5EC2F7D6-6900-4F0D-BF57-2F32CF75D10E}"/>
          </ac:spMkLst>
        </pc:spChg>
        <pc:spChg chg="add mod">
          <ac:chgData name="Johnston, Derek A" userId="e7ec1644-c098-431a-bc11-3447d2f5b984" providerId="ADAL" clId="{14AB9F67-9880-49AD-BFC1-AED145A31C3F}" dt="2021-04-14T16:36:37.449" v="2149" actId="12789"/>
          <ac:spMkLst>
            <pc:docMk/>
            <pc:sldMk cId="34365449" sldId="276"/>
            <ac:spMk id="52" creationId="{B2E67FB1-5BFD-4242-935C-F5531249EC37}"/>
          </ac:spMkLst>
        </pc:spChg>
        <pc:spChg chg="add mod">
          <ac:chgData name="Johnston, Derek A" userId="e7ec1644-c098-431a-bc11-3447d2f5b984" providerId="ADAL" clId="{14AB9F67-9880-49AD-BFC1-AED145A31C3F}" dt="2021-04-14T16:34:32.655" v="2095" actId="553"/>
          <ac:spMkLst>
            <pc:docMk/>
            <pc:sldMk cId="34365449" sldId="276"/>
            <ac:spMk id="53" creationId="{2D25F2BC-BD13-431C-9C61-56FB51228018}"/>
          </ac:spMkLst>
        </pc:spChg>
        <pc:spChg chg="add mod">
          <ac:chgData name="Johnston, Derek A" userId="e7ec1644-c098-431a-bc11-3447d2f5b984" providerId="ADAL" clId="{14AB9F67-9880-49AD-BFC1-AED145A31C3F}" dt="2021-04-14T16:33:58.807" v="2079" actId="1076"/>
          <ac:spMkLst>
            <pc:docMk/>
            <pc:sldMk cId="34365449" sldId="276"/>
            <ac:spMk id="54" creationId="{9099E895-E3A9-4091-AD5A-2B7EC8E42901}"/>
          </ac:spMkLst>
        </pc:spChg>
        <pc:spChg chg="add mod">
          <ac:chgData name="Johnston, Derek A" userId="e7ec1644-c098-431a-bc11-3447d2f5b984" providerId="ADAL" clId="{14AB9F67-9880-49AD-BFC1-AED145A31C3F}" dt="2021-04-14T16:34:32.655" v="2095" actId="553"/>
          <ac:spMkLst>
            <pc:docMk/>
            <pc:sldMk cId="34365449" sldId="276"/>
            <ac:spMk id="55" creationId="{EF0FAEE1-2EA0-4354-B7AA-A73D0B545E8F}"/>
          </ac:spMkLst>
        </pc:spChg>
        <pc:spChg chg="add mod">
          <ac:chgData name="Johnston, Derek A" userId="e7ec1644-c098-431a-bc11-3447d2f5b984" providerId="ADAL" clId="{14AB9F67-9880-49AD-BFC1-AED145A31C3F}" dt="2021-04-14T16:34:32.655" v="2095" actId="553"/>
          <ac:spMkLst>
            <pc:docMk/>
            <pc:sldMk cId="34365449" sldId="276"/>
            <ac:spMk id="56" creationId="{60D535D6-D4AB-4AE4-AD11-944C30729D93}"/>
          </ac:spMkLst>
        </pc:spChg>
        <pc:spChg chg="add mod">
          <ac:chgData name="Johnston, Derek A" userId="e7ec1644-c098-431a-bc11-3447d2f5b984" providerId="ADAL" clId="{14AB9F67-9880-49AD-BFC1-AED145A31C3F}" dt="2021-04-14T16:34:46.413" v="2099" actId="1076"/>
          <ac:spMkLst>
            <pc:docMk/>
            <pc:sldMk cId="34365449" sldId="276"/>
            <ac:spMk id="57" creationId="{9C844123-53D5-4857-830A-EEFE47206AF9}"/>
          </ac:spMkLst>
        </pc:spChg>
        <pc:spChg chg="add mod">
          <ac:chgData name="Johnston, Derek A" userId="e7ec1644-c098-431a-bc11-3447d2f5b984" providerId="ADAL" clId="{14AB9F67-9880-49AD-BFC1-AED145A31C3F}" dt="2021-04-14T16:35:04.588" v="2101" actId="1076"/>
          <ac:spMkLst>
            <pc:docMk/>
            <pc:sldMk cId="34365449" sldId="276"/>
            <ac:spMk id="58" creationId="{7A12D210-FC4E-4320-A701-88529C428B2F}"/>
          </ac:spMkLst>
        </pc:spChg>
        <pc:spChg chg="add mod">
          <ac:chgData name="Johnston, Derek A" userId="e7ec1644-c098-431a-bc11-3447d2f5b984" providerId="ADAL" clId="{14AB9F67-9880-49AD-BFC1-AED145A31C3F}" dt="2021-04-14T16:36:37.449" v="2149" actId="12789"/>
          <ac:spMkLst>
            <pc:docMk/>
            <pc:sldMk cId="34365449" sldId="276"/>
            <ac:spMk id="59" creationId="{E4667601-8725-4D49-845F-7AB0DBF85D78}"/>
          </ac:spMkLst>
        </pc:spChg>
        <pc:spChg chg="add mod">
          <ac:chgData name="Johnston, Derek A" userId="e7ec1644-c098-431a-bc11-3447d2f5b984" providerId="ADAL" clId="{14AB9F67-9880-49AD-BFC1-AED145A31C3F}" dt="2021-04-14T16:35:52.655" v="2137" actId="1076"/>
          <ac:spMkLst>
            <pc:docMk/>
            <pc:sldMk cId="34365449" sldId="276"/>
            <ac:spMk id="60" creationId="{F728CE2C-0F0F-42A7-9FFA-1930BDB8DF16}"/>
          </ac:spMkLst>
        </pc:spChg>
        <pc:spChg chg="add mod">
          <ac:chgData name="Johnston, Derek A" userId="e7ec1644-c098-431a-bc11-3447d2f5b984" providerId="ADAL" clId="{14AB9F67-9880-49AD-BFC1-AED145A31C3F}" dt="2021-04-14T16:35:52.655" v="2137" actId="1076"/>
          <ac:spMkLst>
            <pc:docMk/>
            <pc:sldMk cId="34365449" sldId="276"/>
            <ac:spMk id="61" creationId="{5B742703-4304-4A66-909F-FD1FED962C55}"/>
          </ac:spMkLst>
        </pc:spChg>
        <pc:spChg chg="add mod">
          <ac:chgData name="Johnston, Derek A" userId="e7ec1644-c098-431a-bc11-3447d2f5b984" providerId="ADAL" clId="{14AB9F67-9880-49AD-BFC1-AED145A31C3F}" dt="2021-04-14T16:38:38.840" v="2192" actId="113"/>
          <ac:spMkLst>
            <pc:docMk/>
            <pc:sldMk cId="34365449" sldId="276"/>
            <ac:spMk id="86" creationId="{178B7621-E8E4-4D06-9F28-15BF1C453E84}"/>
          </ac:spMkLst>
        </pc:spChg>
        <pc:spChg chg="add del mod">
          <ac:chgData name="Johnston, Derek A" userId="e7ec1644-c098-431a-bc11-3447d2f5b984" providerId="ADAL" clId="{14AB9F67-9880-49AD-BFC1-AED145A31C3F}" dt="2021-04-14T16:39:42.363" v="2199"/>
          <ac:spMkLst>
            <pc:docMk/>
            <pc:sldMk cId="34365449" sldId="276"/>
            <ac:spMk id="93" creationId="{B283C3CF-FE06-4789-9D6C-DBF1F540A677}"/>
          </ac:spMkLst>
        </pc:spChg>
        <pc:grpChg chg="add mod">
          <ac:chgData name="Johnston, Derek A" userId="e7ec1644-c098-431a-bc11-3447d2f5b984" providerId="ADAL" clId="{14AB9F67-9880-49AD-BFC1-AED145A31C3F}" dt="2021-04-14T16:27:19.775" v="1953" actId="164"/>
          <ac:grpSpMkLst>
            <pc:docMk/>
            <pc:sldMk cId="34365449" sldId="276"/>
            <ac:grpSpMk id="17" creationId="{219C5DB3-2902-4C68-B9C4-7B9608E83954}"/>
          </ac:grpSpMkLst>
        </pc:grpChg>
        <pc:grpChg chg="add del mod">
          <ac:chgData name="Johnston, Derek A" userId="e7ec1644-c098-431a-bc11-3447d2f5b984" providerId="ADAL" clId="{14AB9F67-9880-49AD-BFC1-AED145A31C3F}" dt="2021-04-14T16:27:45.583" v="1960" actId="165"/>
          <ac:grpSpMkLst>
            <pc:docMk/>
            <pc:sldMk cId="34365449" sldId="276"/>
            <ac:grpSpMk id="18" creationId="{8A4D5A21-411D-4B56-9C7D-C5BE57DF8BAA}"/>
          </ac:grpSpMkLst>
        </pc:grpChg>
        <pc:picChg chg="add del mod ord">
          <ac:chgData name="Johnston, Derek A" userId="e7ec1644-c098-431a-bc11-3447d2f5b984" providerId="ADAL" clId="{14AB9F67-9880-49AD-BFC1-AED145A31C3F}" dt="2021-04-14T16:14:56.930" v="1362" actId="478"/>
          <ac:picMkLst>
            <pc:docMk/>
            <pc:sldMk cId="34365449" sldId="276"/>
            <ac:picMk id="6" creationId="{78BD4F65-3C1B-42E4-9178-663892749754}"/>
          </ac:picMkLst>
        </pc:picChg>
        <pc:cxnChg chg="add mod">
          <ac:chgData name="Johnston, Derek A" userId="e7ec1644-c098-431a-bc11-3447d2f5b984" providerId="ADAL" clId="{14AB9F67-9880-49AD-BFC1-AED145A31C3F}" dt="2021-04-14T16:27:19.775" v="1953" actId="164"/>
          <ac:cxnSpMkLst>
            <pc:docMk/>
            <pc:sldMk cId="34365449" sldId="276"/>
            <ac:cxnSpMk id="10" creationId="{E97C79AD-5412-4D7A-B8F6-EADE74C53BED}"/>
          </ac:cxnSpMkLst>
        </pc:cxnChg>
        <pc:cxnChg chg="add mod">
          <ac:chgData name="Johnston, Derek A" userId="e7ec1644-c098-431a-bc11-3447d2f5b984" providerId="ADAL" clId="{14AB9F67-9880-49AD-BFC1-AED145A31C3F}" dt="2021-04-14T16:27:19.775" v="1953" actId="164"/>
          <ac:cxnSpMkLst>
            <pc:docMk/>
            <pc:sldMk cId="34365449" sldId="276"/>
            <ac:cxnSpMk id="12" creationId="{A6BE5262-A0A8-45A8-8802-6A6E13A0C46C}"/>
          </ac:cxnSpMkLst>
        </pc:cxnChg>
        <pc:cxnChg chg="add mod">
          <ac:chgData name="Johnston, Derek A" userId="e7ec1644-c098-431a-bc11-3447d2f5b984" providerId="ADAL" clId="{14AB9F67-9880-49AD-BFC1-AED145A31C3F}" dt="2021-04-14T16:27:19.775" v="1953" actId="164"/>
          <ac:cxnSpMkLst>
            <pc:docMk/>
            <pc:sldMk cId="34365449" sldId="276"/>
            <ac:cxnSpMk id="13" creationId="{97983400-45ED-4708-8D41-D3EDEF33FF22}"/>
          </ac:cxnSpMkLst>
        </pc:cxnChg>
        <pc:cxnChg chg="add mod">
          <ac:chgData name="Johnston, Derek A" userId="e7ec1644-c098-431a-bc11-3447d2f5b984" providerId="ADAL" clId="{14AB9F67-9880-49AD-BFC1-AED145A31C3F}" dt="2021-04-14T16:27:19.775" v="1953" actId="164"/>
          <ac:cxnSpMkLst>
            <pc:docMk/>
            <pc:sldMk cId="34365449" sldId="276"/>
            <ac:cxnSpMk id="14" creationId="{A95BD5C5-C1E4-4783-891B-49AE04FA711D}"/>
          </ac:cxnSpMkLst>
        </pc:cxnChg>
        <pc:cxnChg chg="del mod topLvl">
          <ac:chgData name="Johnston, Derek A" userId="e7ec1644-c098-431a-bc11-3447d2f5b984" providerId="ADAL" clId="{14AB9F67-9880-49AD-BFC1-AED145A31C3F}" dt="2021-04-14T16:29:41.510" v="1977" actId="478"/>
          <ac:cxnSpMkLst>
            <pc:docMk/>
            <pc:sldMk cId="34365449" sldId="276"/>
            <ac:cxnSpMk id="20" creationId="{ECB31B46-D054-4F4E-9029-5D9689106BB0}"/>
          </ac:cxnSpMkLst>
        </pc:cxnChg>
        <pc:cxnChg chg="del mod topLvl">
          <ac:chgData name="Johnston, Derek A" userId="e7ec1644-c098-431a-bc11-3447d2f5b984" providerId="ADAL" clId="{14AB9F67-9880-49AD-BFC1-AED145A31C3F}" dt="2021-04-14T16:29:41.510" v="1977" actId="478"/>
          <ac:cxnSpMkLst>
            <pc:docMk/>
            <pc:sldMk cId="34365449" sldId="276"/>
            <ac:cxnSpMk id="21" creationId="{4B8D8ED6-1BD1-4635-9B43-54FD5144C546}"/>
          </ac:cxnSpMkLst>
        </pc:cxnChg>
        <pc:cxnChg chg="del mod topLvl">
          <ac:chgData name="Johnston, Derek A" userId="e7ec1644-c098-431a-bc11-3447d2f5b984" providerId="ADAL" clId="{14AB9F67-9880-49AD-BFC1-AED145A31C3F}" dt="2021-04-14T16:29:41.510" v="1977" actId="478"/>
          <ac:cxnSpMkLst>
            <pc:docMk/>
            <pc:sldMk cId="34365449" sldId="276"/>
            <ac:cxnSpMk id="22" creationId="{6ABEB5FF-1AB1-4F8C-907F-78218E5D53E2}"/>
          </ac:cxnSpMkLst>
        </pc:cxnChg>
        <pc:cxnChg chg="del mod topLvl">
          <ac:chgData name="Johnston, Derek A" userId="e7ec1644-c098-431a-bc11-3447d2f5b984" providerId="ADAL" clId="{14AB9F67-9880-49AD-BFC1-AED145A31C3F}" dt="2021-04-14T16:29:41.510" v="1977" actId="478"/>
          <ac:cxnSpMkLst>
            <pc:docMk/>
            <pc:sldMk cId="34365449" sldId="276"/>
            <ac:cxnSpMk id="23" creationId="{B3FB5374-DFC2-4AC5-8512-2BA9FE1E9364}"/>
          </ac:cxnSpMkLst>
        </pc:cxnChg>
        <pc:cxnChg chg="add del mod">
          <ac:chgData name="Johnston, Derek A" userId="e7ec1644-c098-431a-bc11-3447d2f5b984" providerId="ADAL" clId="{14AB9F67-9880-49AD-BFC1-AED145A31C3F}" dt="2021-04-14T16:29:41.510" v="1977" actId="478"/>
          <ac:cxnSpMkLst>
            <pc:docMk/>
            <pc:sldMk cId="34365449" sldId="276"/>
            <ac:cxnSpMk id="26" creationId="{938CA3B2-08B8-4178-BC84-2C8D3258E667}"/>
          </ac:cxnSpMkLst>
        </pc:cxnChg>
        <pc:cxnChg chg="add mod">
          <ac:chgData name="Johnston, Derek A" userId="e7ec1644-c098-431a-bc11-3447d2f5b984" providerId="ADAL" clId="{14AB9F67-9880-49AD-BFC1-AED145A31C3F}" dt="2021-04-14T16:35:38.025" v="2135" actId="1036"/>
          <ac:cxnSpMkLst>
            <pc:docMk/>
            <pc:sldMk cId="34365449" sldId="276"/>
            <ac:cxnSpMk id="28" creationId="{8457FCA4-C643-419C-8099-2574B141AFD7}"/>
          </ac:cxnSpMkLst>
        </pc:cxnChg>
        <pc:cxnChg chg="add mod">
          <ac:chgData name="Johnston, Derek A" userId="e7ec1644-c098-431a-bc11-3447d2f5b984" providerId="ADAL" clId="{14AB9F67-9880-49AD-BFC1-AED145A31C3F}" dt="2021-04-14T16:30:15.781" v="1991" actId="555"/>
          <ac:cxnSpMkLst>
            <pc:docMk/>
            <pc:sldMk cId="34365449" sldId="276"/>
            <ac:cxnSpMk id="33" creationId="{E15362CA-90B2-424F-9B90-944609932AF8}"/>
          </ac:cxnSpMkLst>
        </pc:cxnChg>
        <pc:cxnChg chg="add mod">
          <ac:chgData name="Johnston, Derek A" userId="e7ec1644-c098-431a-bc11-3447d2f5b984" providerId="ADAL" clId="{14AB9F67-9880-49AD-BFC1-AED145A31C3F}" dt="2021-04-14T16:30:15.781" v="1991" actId="555"/>
          <ac:cxnSpMkLst>
            <pc:docMk/>
            <pc:sldMk cId="34365449" sldId="276"/>
            <ac:cxnSpMk id="34" creationId="{766B49DD-3A5C-4A1B-B59D-115A0FEF8846}"/>
          </ac:cxnSpMkLst>
        </pc:cxnChg>
        <pc:cxnChg chg="add mod">
          <ac:chgData name="Johnston, Derek A" userId="e7ec1644-c098-431a-bc11-3447d2f5b984" providerId="ADAL" clId="{14AB9F67-9880-49AD-BFC1-AED145A31C3F}" dt="2021-04-14T16:30:15.781" v="1991" actId="555"/>
          <ac:cxnSpMkLst>
            <pc:docMk/>
            <pc:sldMk cId="34365449" sldId="276"/>
            <ac:cxnSpMk id="35" creationId="{8593EF04-D903-488B-9ADE-CFC38191D6C2}"/>
          </ac:cxnSpMkLst>
        </pc:cxnChg>
        <pc:cxnChg chg="add mod">
          <ac:chgData name="Johnston, Derek A" userId="e7ec1644-c098-431a-bc11-3447d2f5b984" providerId="ADAL" clId="{14AB9F67-9880-49AD-BFC1-AED145A31C3F}" dt="2021-04-14T16:30:15.781" v="1991" actId="555"/>
          <ac:cxnSpMkLst>
            <pc:docMk/>
            <pc:sldMk cId="34365449" sldId="276"/>
            <ac:cxnSpMk id="36" creationId="{34E8FE67-4C1E-43B2-B2D4-6A08929F11A9}"/>
          </ac:cxnSpMkLst>
        </pc:cxnChg>
        <pc:cxnChg chg="add del mod">
          <ac:chgData name="Johnston, Derek A" userId="e7ec1644-c098-431a-bc11-3447d2f5b984" providerId="ADAL" clId="{14AB9F67-9880-49AD-BFC1-AED145A31C3F}" dt="2021-04-14T16:31:45.147" v="2030" actId="478"/>
          <ac:cxnSpMkLst>
            <pc:docMk/>
            <pc:sldMk cId="34365449" sldId="276"/>
            <ac:cxnSpMk id="37" creationId="{1EAA3CDC-7BCB-47FC-A98A-54F1503E1C2C}"/>
          </ac:cxnSpMkLst>
        </pc:cxnChg>
        <pc:cxnChg chg="add mod">
          <ac:chgData name="Johnston, Derek A" userId="e7ec1644-c098-431a-bc11-3447d2f5b984" providerId="ADAL" clId="{14AB9F67-9880-49AD-BFC1-AED145A31C3F}" dt="2021-04-14T16:31:04.565" v="2000" actId="1076"/>
          <ac:cxnSpMkLst>
            <pc:docMk/>
            <pc:sldMk cId="34365449" sldId="276"/>
            <ac:cxnSpMk id="40" creationId="{E303BF72-A389-44D7-A969-87D7101CEE9B}"/>
          </ac:cxnSpMkLst>
        </pc:cxnChg>
        <pc:cxnChg chg="add mod">
          <ac:chgData name="Johnston, Derek A" userId="e7ec1644-c098-431a-bc11-3447d2f5b984" providerId="ADAL" clId="{14AB9F67-9880-49AD-BFC1-AED145A31C3F}" dt="2021-04-14T16:31:04.565" v="2000" actId="1076"/>
          <ac:cxnSpMkLst>
            <pc:docMk/>
            <pc:sldMk cId="34365449" sldId="276"/>
            <ac:cxnSpMk id="41" creationId="{E4FEF687-FC01-4EF8-8BBA-5D1353788192}"/>
          </ac:cxnSpMkLst>
        </pc:cxnChg>
        <pc:cxnChg chg="add mod">
          <ac:chgData name="Johnston, Derek A" userId="e7ec1644-c098-431a-bc11-3447d2f5b984" providerId="ADAL" clId="{14AB9F67-9880-49AD-BFC1-AED145A31C3F}" dt="2021-04-14T16:31:04.565" v="2000" actId="1076"/>
          <ac:cxnSpMkLst>
            <pc:docMk/>
            <pc:sldMk cId="34365449" sldId="276"/>
            <ac:cxnSpMk id="42" creationId="{84BD9DB5-EB94-4317-8161-B777FAE411F4}"/>
          </ac:cxnSpMkLst>
        </pc:cxnChg>
        <pc:cxnChg chg="add mod">
          <ac:chgData name="Johnston, Derek A" userId="e7ec1644-c098-431a-bc11-3447d2f5b984" providerId="ADAL" clId="{14AB9F67-9880-49AD-BFC1-AED145A31C3F}" dt="2021-04-14T16:31:04.565" v="2000" actId="1076"/>
          <ac:cxnSpMkLst>
            <pc:docMk/>
            <pc:sldMk cId="34365449" sldId="276"/>
            <ac:cxnSpMk id="43" creationId="{AEF09BCC-3750-4232-A7CC-57BD95383072}"/>
          </ac:cxnSpMkLst>
        </pc:cxnChg>
        <pc:cxnChg chg="add mod">
          <ac:chgData name="Johnston, Derek A" userId="e7ec1644-c098-431a-bc11-3447d2f5b984" providerId="ADAL" clId="{14AB9F67-9880-49AD-BFC1-AED145A31C3F}" dt="2021-04-14T16:33:50.354" v="2076" actId="1076"/>
          <ac:cxnSpMkLst>
            <pc:docMk/>
            <pc:sldMk cId="34365449" sldId="276"/>
            <ac:cxnSpMk id="47" creationId="{05724394-B899-4C38-95BA-ED98235540CF}"/>
          </ac:cxnSpMkLst>
        </pc:cxnChg>
        <pc:cxnChg chg="add mod">
          <ac:chgData name="Johnston, Derek A" userId="e7ec1644-c098-431a-bc11-3447d2f5b984" providerId="ADAL" clId="{14AB9F67-9880-49AD-BFC1-AED145A31C3F}" dt="2021-04-14T16:36:16.073" v="2140" actId="1582"/>
          <ac:cxnSpMkLst>
            <pc:docMk/>
            <pc:sldMk cId="34365449" sldId="276"/>
            <ac:cxnSpMk id="63" creationId="{1D1410EB-25DA-4E87-AAD7-B50009FF0632}"/>
          </ac:cxnSpMkLst>
        </pc:cxnChg>
        <pc:cxnChg chg="add del mod">
          <ac:chgData name="Johnston, Derek A" userId="e7ec1644-c098-431a-bc11-3447d2f5b984" providerId="ADAL" clId="{14AB9F67-9880-49AD-BFC1-AED145A31C3F}" dt="2021-04-14T16:36:31.498" v="2148" actId="478"/>
          <ac:cxnSpMkLst>
            <pc:docMk/>
            <pc:sldMk cId="34365449" sldId="276"/>
            <ac:cxnSpMk id="65" creationId="{98147187-748E-4599-BFED-FA1C9FEEE324}"/>
          </ac:cxnSpMkLst>
        </pc:cxnChg>
        <pc:cxnChg chg="add mod">
          <ac:chgData name="Johnston, Derek A" userId="e7ec1644-c098-431a-bc11-3447d2f5b984" providerId="ADAL" clId="{14AB9F67-9880-49AD-BFC1-AED145A31C3F}" dt="2021-04-14T16:36:45.650" v="2152" actId="1582"/>
          <ac:cxnSpMkLst>
            <pc:docMk/>
            <pc:sldMk cId="34365449" sldId="276"/>
            <ac:cxnSpMk id="67" creationId="{73B0FDA1-6314-41AD-9C33-4A760EC4928B}"/>
          </ac:cxnSpMkLst>
        </pc:cxnChg>
        <pc:cxnChg chg="add del mod">
          <ac:chgData name="Johnston, Derek A" userId="e7ec1644-c098-431a-bc11-3447d2f5b984" providerId="ADAL" clId="{14AB9F67-9880-49AD-BFC1-AED145A31C3F}" dt="2021-04-14T16:36:59.292" v="2155" actId="478"/>
          <ac:cxnSpMkLst>
            <pc:docMk/>
            <pc:sldMk cId="34365449" sldId="276"/>
            <ac:cxnSpMk id="69" creationId="{53AABF7C-66CE-4DE4-86F0-25482F5B10C9}"/>
          </ac:cxnSpMkLst>
        </pc:cxnChg>
        <pc:cxnChg chg="add mod">
          <ac:chgData name="Johnston, Derek A" userId="e7ec1644-c098-431a-bc11-3447d2f5b984" providerId="ADAL" clId="{14AB9F67-9880-49AD-BFC1-AED145A31C3F}" dt="2021-04-14T16:37:08.734" v="2158" actId="1582"/>
          <ac:cxnSpMkLst>
            <pc:docMk/>
            <pc:sldMk cId="34365449" sldId="276"/>
            <ac:cxnSpMk id="72" creationId="{C4303524-3FCD-497E-807A-40E12560D1EF}"/>
          </ac:cxnSpMkLst>
        </pc:cxnChg>
        <pc:cxnChg chg="add mod">
          <ac:chgData name="Johnston, Derek A" userId="e7ec1644-c098-431a-bc11-3447d2f5b984" providerId="ADAL" clId="{14AB9F67-9880-49AD-BFC1-AED145A31C3F}" dt="2021-04-14T16:37:19.681" v="2162" actId="1582"/>
          <ac:cxnSpMkLst>
            <pc:docMk/>
            <pc:sldMk cId="34365449" sldId="276"/>
            <ac:cxnSpMk id="74" creationId="{398FC6CB-AC45-4ADF-A63F-EE3A1DD0B9B3}"/>
          </ac:cxnSpMkLst>
        </pc:cxnChg>
        <pc:cxnChg chg="add del">
          <ac:chgData name="Johnston, Derek A" userId="e7ec1644-c098-431a-bc11-3447d2f5b984" providerId="ADAL" clId="{14AB9F67-9880-49AD-BFC1-AED145A31C3F}" dt="2021-04-14T16:37:26.103" v="2164" actId="478"/>
          <ac:cxnSpMkLst>
            <pc:docMk/>
            <pc:sldMk cId="34365449" sldId="276"/>
            <ac:cxnSpMk id="77" creationId="{B690BAF5-A775-4737-AAFE-064B611271B6}"/>
          </ac:cxnSpMkLst>
        </pc:cxnChg>
        <pc:cxnChg chg="add mod">
          <ac:chgData name="Johnston, Derek A" userId="e7ec1644-c098-431a-bc11-3447d2f5b984" providerId="ADAL" clId="{14AB9F67-9880-49AD-BFC1-AED145A31C3F}" dt="2021-04-14T16:37:35.493" v="2167" actId="1582"/>
          <ac:cxnSpMkLst>
            <pc:docMk/>
            <pc:sldMk cId="34365449" sldId="276"/>
            <ac:cxnSpMk id="79" creationId="{0F06D74C-BB77-44F3-BFD9-038B68E33E89}"/>
          </ac:cxnSpMkLst>
        </pc:cxnChg>
        <pc:cxnChg chg="add mod">
          <ac:chgData name="Johnston, Derek A" userId="e7ec1644-c098-431a-bc11-3447d2f5b984" providerId="ADAL" clId="{14AB9F67-9880-49AD-BFC1-AED145A31C3F}" dt="2021-04-14T16:37:43.233" v="2170" actId="1582"/>
          <ac:cxnSpMkLst>
            <pc:docMk/>
            <pc:sldMk cId="34365449" sldId="276"/>
            <ac:cxnSpMk id="81" creationId="{B6FE2C34-1749-4C63-AABF-076DA7DA1C3A}"/>
          </ac:cxnSpMkLst>
        </pc:cxnChg>
        <pc:cxnChg chg="add mod">
          <ac:chgData name="Johnston, Derek A" userId="e7ec1644-c098-431a-bc11-3447d2f5b984" providerId="ADAL" clId="{14AB9F67-9880-49AD-BFC1-AED145A31C3F}" dt="2021-04-14T16:37:55.336" v="2173" actId="1582"/>
          <ac:cxnSpMkLst>
            <pc:docMk/>
            <pc:sldMk cId="34365449" sldId="276"/>
            <ac:cxnSpMk id="83" creationId="{ABCFB5DD-2719-457C-9FAC-ED7F35ED666B}"/>
          </ac:cxnSpMkLst>
        </pc:cxnChg>
        <pc:cxnChg chg="add mod">
          <ac:chgData name="Johnston, Derek A" userId="e7ec1644-c098-431a-bc11-3447d2f5b984" providerId="ADAL" clId="{14AB9F67-9880-49AD-BFC1-AED145A31C3F}" dt="2021-04-14T16:38:05.622" v="2176" actId="1582"/>
          <ac:cxnSpMkLst>
            <pc:docMk/>
            <pc:sldMk cId="34365449" sldId="276"/>
            <ac:cxnSpMk id="85" creationId="{765A8EEB-697E-4BE9-A82C-C6B30A146EF6}"/>
          </ac:cxnSpMkLst>
        </pc:cxnChg>
        <pc:cxnChg chg="add mod">
          <ac:chgData name="Johnston, Derek A" userId="e7ec1644-c098-431a-bc11-3447d2f5b984" providerId="ADAL" clId="{14AB9F67-9880-49AD-BFC1-AED145A31C3F}" dt="2021-04-14T16:38:36.234" v="2191" actId="20577"/>
          <ac:cxnSpMkLst>
            <pc:docMk/>
            <pc:sldMk cId="34365449" sldId="276"/>
            <ac:cxnSpMk id="88" creationId="{AEEFEA56-CAFE-467B-B72B-97010B1B422E}"/>
          </ac:cxnSpMkLst>
        </pc:cxnChg>
        <pc:cxnChg chg="add mod">
          <ac:chgData name="Johnston, Derek A" userId="e7ec1644-c098-431a-bc11-3447d2f5b984" providerId="ADAL" clId="{14AB9F67-9880-49AD-BFC1-AED145A31C3F}" dt="2021-04-14T16:38:36.234" v="2191" actId="20577"/>
          <ac:cxnSpMkLst>
            <pc:docMk/>
            <pc:sldMk cId="34365449" sldId="276"/>
            <ac:cxnSpMk id="90" creationId="{523A4B68-703F-4367-8CC7-B870216E8975}"/>
          </ac:cxnSpMkLst>
        </pc:cxnChg>
        <pc:cxnChg chg="add mod">
          <ac:chgData name="Johnston, Derek A" userId="e7ec1644-c098-431a-bc11-3447d2f5b984" providerId="ADAL" clId="{14AB9F67-9880-49AD-BFC1-AED145A31C3F}" dt="2021-04-14T16:39:11.936" v="2195" actId="693"/>
          <ac:cxnSpMkLst>
            <pc:docMk/>
            <pc:sldMk cId="34365449" sldId="276"/>
            <ac:cxnSpMk id="92" creationId="{47D28840-81F1-4F5E-BB94-CA865F462A1F}"/>
          </ac:cxnSpMkLst>
        </pc:cxnChg>
      </pc:sldChg>
      <pc:sldChg chg="addSp delSp modSp new mod modClrScheme chgLayout">
        <pc:chgData name="Johnston, Derek A" userId="e7ec1644-c098-431a-bc11-3447d2f5b984" providerId="ADAL" clId="{14AB9F67-9880-49AD-BFC1-AED145A31C3F}" dt="2021-04-15T14:28:06.813" v="5847" actId="1076"/>
        <pc:sldMkLst>
          <pc:docMk/>
          <pc:sldMk cId="1748536651" sldId="277"/>
        </pc:sldMkLst>
        <pc:spChg chg="del">
          <ac:chgData name="Johnston, Derek A" userId="e7ec1644-c098-431a-bc11-3447d2f5b984" providerId="ADAL" clId="{14AB9F67-9880-49AD-BFC1-AED145A31C3F}" dt="2021-04-14T16:43:53.408" v="2517" actId="700"/>
          <ac:spMkLst>
            <pc:docMk/>
            <pc:sldMk cId="1748536651" sldId="277"/>
            <ac:spMk id="2" creationId="{0004C88A-545F-4503-8BF1-49418DB45902}"/>
          </ac:spMkLst>
        </pc:spChg>
        <pc:spChg chg="del">
          <ac:chgData name="Johnston, Derek A" userId="e7ec1644-c098-431a-bc11-3447d2f5b984" providerId="ADAL" clId="{14AB9F67-9880-49AD-BFC1-AED145A31C3F}" dt="2021-04-14T16:43:53.408" v="2517" actId="700"/>
          <ac:spMkLst>
            <pc:docMk/>
            <pc:sldMk cId="1748536651" sldId="277"/>
            <ac:spMk id="3" creationId="{0ECEC86A-97D4-4946-8CA6-09E9524E3611}"/>
          </ac:spMkLst>
        </pc:spChg>
        <pc:spChg chg="mod ord">
          <ac:chgData name="Johnston, Derek A" userId="e7ec1644-c098-431a-bc11-3447d2f5b984" providerId="ADAL" clId="{14AB9F67-9880-49AD-BFC1-AED145A31C3F}" dt="2021-04-14T16:43:53.408" v="2517" actId="700"/>
          <ac:spMkLst>
            <pc:docMk/>
            <pc:sldMk cId="1748536651" sldId="277"/>
            <ac:spMk id="4" creationId="{2C9754FA-F775-40D8-8919-FC009E42ECFF}"/>
          </ac:spMkLst>
        </pc:spChg>
        <pc:spChg chg="mod ord">
          <ac:chgData name="Johnston, Derek A" userId="e7ec1644-c098-431a-bc11-3447d2f5b984" providerId="ADAL" clId="{14AB9F67-9880-49AD-BFC1-AED145A31C3F}" dt="2021-04-14T16:43:53.408" v="2517" actId="700"/>
          <ac:spMkLst>
            <pc:docMk/>
            <pc:sldMk cId="1748536651" sldId="277"/>
            <ac:spMk id="5" creationId="{22C82F16-5EA5-432C-8D28-57B56185C11E}"/>
          </ac:spMkLst>
        </pc:spChg>
        <pc:picChg chg="add del mod">
          <ac:chgData name="Johnston, Derek A" userId="e7ec1644-c098-431a-bc11-3447d2f5b984" providerId="ADAL" clId="{14AB9F67-9880-49AD-BFC1-AED145A31C3F}" dt="2021-04-15T14:27:39.450" v="5840" actId="478"/>
          <ac:picMkLst>
            <pc:docMk/>
            <pc:sldMk cId="1748536651" sldId="277"/>
            <ac:picMk id="7" creationId="{8C707B3F-7AA5-4D6F-BD22-3AE75C36DB85}"/>
          </ac:picMkLst>
        </pc:picChg>
        <pc:picChg chg="add del mod">
          <ac:chgData name="Johnston, Derek A" userId="e7ec1644-c098-431a-bc11-3447d2f5b984" providerId="ADAL" clId="{14AB9F67-9880-49AD-BFC1-AED145A31C3F}" dt="2021-04-15T14:27:40.005" v="5841" actId="478"/>
          <ac:picMkLst>
            <pc:docMk/>
            <pc:sldMk cId="1748536651" sldId="277"/>
            <ac:picMk id="9" creationId="{B0557133-EFCD-44EF-9330-A1895756FAA8}"/>
          </ac:picMkLst>
        </pc:picChg>
        <pc:picChg chg="add mod">
          <ac:chgData name="Johnston, Derek A" userId="e7ec1644-c098-431a-bc11-3447d2f5b984" providerId="ADAL" clId="{14AB9F67-9880-49AD-BFC1-AED145A31C3F}" dt="2021-04-15T14:28:05.548" v="5846" actId="1076"/>
          <ac:picMkLst>
            <pc:docMk/>
            <pc:sldMk cId="1748536651" sldId="277"/>
            <ac:picMk id="11" creationId="{4F547C38-13A2-404B-9453-13398D697AE8}"/>
          </ac:picMkLst>
        </pc:picChg>
        <pc:picChg chg="add mod">
          <ac:chgData name="Johnston, Derek A" userId="e7ec1644-c098-431a-bc11-3447d2f5b984" providerId="ADAL" clId="{14AB9F67-9880-49AD-BFC1-AED145A31C3F}" dt="2021-04-15T14:28:06.813" v="5847" actId="1076"/>
          <ac:picMkLst>
            <pc:docMk/>
            <pc:sldMk cId="1748536651" sldId="277"/>
            <ac:picMk id="13" creationId="{32FF658C-9E66-4122-93BE-D008758E6420}"/>
          </ac:picMkLst>
        </pc:picChg>
      </pc:sldChg>
      <pc:sldChg chg="addSp modSp new mod setBg">
        <pc:chgData name="Johnston, Derek A" userId="e7ec1644-c098-431a-bc11-3447d2f5b984" providerId="ADAL" clId="{14AB9F67-9880-49AD-BFC1-AED145A31C3F}" dt="2021-04-14T16:40:07.222" v="2242" actId="26606"/>
        <pc:sldMkLst>
          <pc:docMk/>
          <pc:sldMk cId="3923940730" sldId="278"/>
        </pc:sldMkLst>
        <pc:spChg chg="mod">
          <ac:chgData name="Johnston, Derek A" userId="e7ec1644-c098-431a-bc11-3447d2f5b984" providerId="ADAL" clId="{14AB9F67-9880-49AD-BFC1-AED145A31C3F}" dt="2021-04-14T16:40:07.222" v="2242" actId="26606"/>
          <ac:spMkLst>
            <pc:docMk/>
            <pc:sldMk cId="3923940730" sldId="278"/>
            <ac:spMk id="2" creationId="{26CEC6D9-3D24-4269-BA2C-D04D0D5B04AB}"/>
          </ac:spMkLst>
        </pc:spChg>
        <pc:spChg chg="mod">
          <ac:chgData name="Johnston, Derek A" userId="e7ec1644-c098-431a-bc11-3447d2f5b984" providerId="ADAL" clId="{14AB9F67-9880-49AD-BFC1-AED145A31C3F}" dt="2021-04-14T16:40:07.222" v="2242" actId="26606"/>
          <ac:spMkLst>
            <pc:docMk/>
            <pc:sldMk cId="3923940730" sldId="278"/>
            <ac:spMk id="3" creationId="{5A78DC41-0013-476B-A9AC-25DF96450A7A}"/>
          </ac:spMkLst>
        </pc:spChg>
        <pc:spChg chg="mod">
          <ac:chgData name="Johnston, Derek A" userId="e7ec1644-c098-431a-bc11-3447d2f5b984" providerId="ADAL" clId="{14AB9F67-9880-49AD-BFC1-AED145A31C3F}" dt="2021-04-14T16:40:07.222" v="2242" actId="26606"/>
          <ac:spMkLst>
            <pc:docMk/>
            <pc:sldMk cId="3923940730" sldId="278"/>
            <ac:spMk id="4" creationId="{E4CF6BA9-EAA7-4276-AE44-602D05730003}"/>
          </ac:spMkLst>
        </pc:spChg>
        <pc:spChg chg="add">
          <ac:chgData name="Johnston, Derek A" userId="e7ec1644-c098-431a-bc11-3447d2f5b984" providerId="ADAL" clId="{14AB9F67-9880-49AD-BFC1-AED145A31C3F}" dt="2021-04-14T16:40:07.222" v="2242" actId="26606"/>
          <ac:spMkLst>
            <pc:docMk/>
            <pc:sldMk cId="3923940730" sldId="278"/>
            <ac:spMk id="11" creationId="{A3363022-C969-41E9-8EB2-E4C94908C1FA}"/>
          </ac:spMkLst>
        </pc:spChg>
        <pc:spChg chg="add">
          <ac:chgData name="Johnston, Derek A" userId="e7ec1644-c098-431a-bc11-3447d2f5b984" providerId="ADAL" clId="{14AB9F67-9880-49AD-BFC1-AED145A31C3F}" dt="2021-04-14T16:40:07.222" v="2242" actId="26606"/>
          <ac:spMkLst>
            <pc:docMk/>
            <pc:sldMk cId="3923940730" sldId="278"/>
            <ac:spMk id="13" creationId="{8D1AD6B3-BE88-4CEB-BA17-790657CC4729}"/>
          </ac:spMkLst>
        </pc:spChg>
        <pc:grpChg chg="add">
          <ac:chgData name="Johnston, Derek A" userId="e7ec1644-c098-431a-bc11-3447d2f5b984" providerId="ADAL" clId="{14AB9F67-9880-49AD-BFC1-AED145A31C3F}" dt="2021-04-14T16:40:07.222" v="2242" actId="26606"/>
          <ac:grpSpMkLst>
            <pc:docMk/>
            <pc:sldMk cId="3923940730" sldId="278"/>
            <ac:grpSpMk id="15" creationId="{89D1390B-7E13-4B4F-9CB2-391063412E54}"/>
          </ac:grpSpMkLst>
        </pc:grpChg>
        <pc:picChg chg="add">
          <ac:chgData name="Johnston, Derek A" userId="e7ec1644-c098-431a-bc11-3447d2f5b984" providerId="ADAL" clId="{14AB9F67-9880-49AD-BFC1-AED145A31C3F}" dt="2021-04-14T16:40:07.222" v="2242" actId="26606"/>
          <ac:picMkLst>
            <pc:docMk/>
            <pc:sldMk cId="3923940730" sldId="278"/>
            <ac:picMk id="8" creationId="{911298DC-45B3-4BA7-856D-3D0DF4C930F6}"/>
          </ac:picMkLst>
        </pc:picChg>
      </pc:sldChg>
      <pc:sldChg chg="modSp new mod">
        <pc:chgData name="Johnston, Derek A" userId="e7ec1644-c098-431a-bc11-3447d2f5b984" providerId="ADAL" clId="{14AB9F67-9880-49AD-BFC1-AED145A31C3F}" dt="2021-04-15T14:27:35.445" v="5839" actId="20577"/>
        <pc:sldMkLst>
          <pc:docMk/>
          <pc:sldMk cId="1042066124" sldId="279"/>
        </pc:sldMkLst>
        <pc:spChg chg="mod">
          <ac:chgData name="Johnston, Derek A" userId="e7ec1644-c098-431a-bc11-3447d2f5b984" providerId="ADAL" clId="{14AB9F67-9880-49AD-BFC1-AED145A31C3F}" dt="2021-04-14T16:41:05.377" v="2388" actId="20577"/>
          <ac:spMkLst>
            <pc:docMk/>
            <pc:sldMk cId="1042066124" sldId="279"/>
            <ac:spMk id="2" creationId="{FDD667A8-B892-446A-9932-3F2F6EDC7C83}"/>
          </ac:spMkLst>
        </pc:spChg>
        <pc:spChg chg="mod">
          <ac:chgData name="Johnston, Derek A" userId="e7ec1644-c098-431a-bc11-3447d2f5b984" providerId="ADAL" clId="{14AB9F67-9880-49AD-BFC1-AED145A31C3F}" dt="2021-04-15T14:27:35.445" v="5839" actId="20577"/>
          <ac:spMkLst>
            <pc:docMk/>
            <pc:sldMk cId="1042066124" sldId="279"/>
            <ac:spMk id="3" creationId="{7A09FB33-FEFC-4C96-ABCE-58BE40D50D6A}"/>
          </ac:spMkLst>
        </pc:spChg>
      </pc:sldChg>
      <pc:sldChg chg="delSp add setBg delDesignElem">
        <pc:chgData name="Johnston, Derek A" userId="e7ec1644-c098-431a-bc11-3447d2f5b984" providerId="ADAL" clId="{14AB9F67-9880-49AD-BFC1-AED145A31C3F}" dt="2021-04-14T16:44:17.426" v="2524"/>
        <pc:sldMkLst>
          <pc:docMk/>
          <pc:sldMk cId="1342158612" sldId="280"/>
        </pc:sldMkLst>
        <pc:spChg chg="del">
          <ac:chgData name="Johnston, Derek A" userId="e7ec1644-c098-431a-bc11-3447d2f5b984" providerId="ADAL" clId="{14AB9F67-9880-49AD-BFC1-AED145A31C3F}" dt="2021-04-14T16:44:17.426" v="2524"/>
          <ac:spMkLst>
            <pc:docMk/>
            <pc:sldMk cId="1342158612" sldId="280"/>
            <ac:spMk id="11" creationId="{A3363022-C969-41E9-8EB2-E4C94908C1FA}"/>
          </ac:spMkLst>
        </pc:spChg>
        <pc:spChg chg="del">
          <ac:chgData name="Johnston, Derek A" userId="e7ec1644-c098-431a-bc11-3447d2f5b984" providerId="ADAL" clId="{14AB9F67-9880-49AD-BFC1-AED145A31C3F}" dt="2021-04-14T16:44:17.426" v="2524"/>
          <ac:spMkLst>
            <pc:docMk/>
            <pc:sldMk cId="1342158612" sldId="280"/>
            <ac:spMk id="13" creationId="{8D1AD6B3-BE88-4CEB-BA17-790657CC4729}"/>
          </ac:spMkLst>
        </pc:spChg>
        <pc:grpChg chg="del">
          <ac:chgData name="Johnston, Derek A" userId="e7ec1644-c098-431a-bc11-3447d2f5b984" providerId="ADAL" clId="{14AB9F67-9880-49AD-BFC1-AED145A31C3F}" dt="2021-04-14T16:44:17.426" v="2524"/>
          <ac:grpSpMkLst>
            <pc:docMk/>
            <pc:sldMk cId="1342158612" sldId="280"/>
            <ac:grpSpMk id="15" creationId="{89D1390B-7E13-4B4F-9CB2-391063412E54}"/>
          </ac:grpSpMkLst>
        </pc:grpChg>
      </pc:sldChg>
      <pc:sldChg chg="modSp new mod">
        <pc:chgData name="Johnston, Derek A" userId="e7ec1644-c098-431a-bc11-3447d2f5b984" providerId="ADAL" clId="{14AB9F67-9880-49AD-BFC1-AED145A31C3F}" dt="2021-04-14T16:44:54.470" v="2620" actId="20577"/>
        <pc:sldMkLst>
          <pc:docMk/>
          <pc:sldMk cId="3407113674" sldId="281"/>
        </pc:sldMkLst>
        <pc:spChg chg="mod">
          <ac:chgData name="Johnston, Derek A" userId="e7ec1644-c098-431a-bc11-3447d2f5b984" providerId="ADAL" clId="{14AB9F67-9880-49AD-BFC1-AED145A31C3F}" dt="2021-04-14T16:44:36.869" v="2537" actId="20577"/>
          <ac:spMkLst>
            <pc:docMk/>
            <pc:sldMk cId="3407113674" sldId="281"/>
            <ac:spMk id="2" creationId="{BDE129D0-6A2C-4DBF-9921-8A8A783D51D7}"/>
          </ac:spMkLst>
        </pc:spChg>
        <pc:spChg chg="mod">
          <ac:chgData name="Johnston, Derek A" userId="e7ec1644-c098-431a-bc11-3447d2f5b984" providerId="ADAL" clId="{14AB9F67-9880-49AD-BFC1-AED145A31C3F}" dt="2021-04-14T16:44:54.470" v="2620" actId="20577"/>
          <ac:spMkLst>
            <pc:docMk/>
            <pc:sldMk cId="3407113674" sldId="281"/>
            <ac:spMk id="3" creationId="{AF350D4A-E695-42D9-82AA-6EFE717548C7}"/>
          </ac:spMkLst>
        </pc:spChg>
      </pc:sldChg>
      <pc:sldChg chg="addSp modSp new mod setBg">
        <pc:chgData name="Johnston, Derek A" userId="e7ec1644-c098-431a-bc11-3447d2f5b984" providerId="ADAL" clId="{14AB9F67-9880-49AD-BFC1-AED145A31C3F}" dt="2021-04-14T16:47:09.847" v="2623" actId="26606"/>
        <pc:sldMkLst>
          <pc:docMk/>
          <pc:sldMk cId="1473452112" sldId="282"/>
        </pc:sldMkLst>
        <pc:spChg chg="mod">
          <ac:chgData name="Johnston, Derek A" userId="e7ec1644-c098-431a-bc11-3447d2f5b984" providerId="ADAL" clId="{14AB9F67-9880-49AD-BFC1-AED145A31C3F}" dt="2021-04-14T16:47:09.847" v="2623" actId="26606"/>
          <ac:spMkLst>
            <pc:docMk/>
            <pc:sldMk cId="1473452112" sldId="282"/>
            <ac:spMk id="2" creationId="{4573C309-DFC1-4F5E-AA7F-7243290723B0}"/>
          </ac:spMkLst>
        </pc:spChg>
        <pc:spChg chg="mod">
          <ac:chgData name="Johnston, Derek A" userId="e7ec1644-c098-431a-bc11-3447d2f5b984" providerId="ADAL" clId="{14AB9F67-9880-49AD-BFC1-AED145A31C3F}" dt="2021-04-14T16:47:09.847" v="2623" actId="26606"/>
          <ac:spMkLst>
            <pc:docMk/>
            <pc:sldMk cId="1473452112" sldId="282"/>
            <ac:spMk id="3" creationId="{DE8AC130-3E38-47A9-B63B-EC3C86BB3848}"/>
          </ac:spMkLst>
        </pc:spChg>
        <pc:picChg chg="add mod ord">
          <ac:chgData name="Johnston, Derek A" userId="e7ec1644-c098-431a-bc11-3447d2f5b984" providerId="ADAL" clId="{14AB9F67-9880-49AD-BFC1-AED145A31C3F}" dt="2021-04-14T16:47:09.847" v="2623" actId="26606"/>
          <ac:picMkLst>
            <pc:docMk/>
            <pc:sldMk cId="1473452112" sldId="282"/>
            <ac:picMk id="5" creationId="{D808B65F-5B06-4C43-AF2C-FF91A8EA35DB}"/>
          </ac:picMkLst>
        </pc:picChg>
      </pc:sldChg>
      <pc:sldChg chg="addSp modSp new mod">
        <pc:chgData name="Johnston, Derek A" userId="e7ec1644-c098-431a-bc11-3447d2f5b984" providerId="ADAL" clId="{14AB9F67-9880-49AD-BFC1-AED145A31C3F}" dt="2021-04-14T18:06:42.945" v="2630" actId="1076"/>
        <pc:sldMkLst>
          <pc:docMk/>
          <pc:sldMk cId="1319517231" sldId="283"/>
        </pc:sldMkLst>
        <pc:picChg chg="add mod">
          <ac:chgData name="Johnston, Derek A" userId="e7ec1644-c098-431a-bc11-3447d2f5b984" providerId="ADAL" clId="{14AB9F67-9880-49AD-BFC1-AED145A31C3F}" dt="2021-04-14T18:06:38.953" v="2629" actId="1076"/>
          <ac:picMkLst>
            <pc:docMk/>
            <pc:sldMk cId="1319517231" sldId="283"/>
            <ac:picMk id="5" creationId="{ADDDA153-FB6A-474E-966D-7CFF323CEA2D}"/>
          </ac:picMkLst>
        </pc:picChg>
        <pc:picChg chg="add mod">
          <ac:chgData name="Johnston, Derek A" userId="e7ec1644-c098-431a-bc11-3447d2f5b984" providerId="ADAL" clId="{14AB9F67-9880-49AD-BFC1-AED145A31C3F}" dt="2021-04-14T18:06:42.945" v="2630" actId="1076"/>
          <ac:picMkLst>
            <pc:docMk/>
            <pc:sldMk cId="1319517231" sldId="283"/>
            <ac:picMk id="7" creationId="{366F4B4B-BA7A-4B75-A04C-FEB12548FEF9}"/>
          </ac:picMkLst>
        </pc:picChg>
      </pc:sldChg>
      <pc:sldChg chg="addSp modSp new mod setBg">
        <pc:chgData name="Johnston, Derek A" userId="e7ec1644-c098-431a-bc11-3447d2f5b984" providerId="ADAL" clId="{14AB9F67-9880-49AD-BFC1-AED145A31C3F}" dt="2021-04-14T18:06:55.583" v="2633" actId="26606"/>
        <pc:sldMkLst>
          <pc:docMk/>
          <pc:sldMk cId="1983261046" sldId="284"/>
        </pc:sldMkLst>
        <pc:spChg chg="mod">
          <ac:chgData name="Johnston, Derek A" userId="e7ec1644-c098-431a-bc11-3447d2f5b984" providerId="ADAL" clId="{14AB9F67-9880-49AD-BFC1-AED145A31C3F}" dt="2021-04-14T18:06:55.583" v="2633" actId="26606"/>
          <ac:spMkLst>
            <pc:docMk/>
            <pc:sldMk cId="1983261046" sldId="284"/>
            <ac:spMk id="2" creationId="{A88B72B4-F3CC-4429-B9CB-E0FF73B8A9CC}"/>
          </ac:spMkLst>
        </pc:spChg>
        <pc:spChg chg="mod">
          <ac:chgData name="Johnston, Derek A" userId="e7ec1644-c098-431a-bc11-3447d2f5b984" providerId="ADAL" clId="{14AB9F67-9880-49AD-BFC1-AED145A31C3F}" dt="2021-04-14T18:06:55.583" v="2633" actId="26606"/>
          <ac:spMkLst>
            <pc:docMk/>
            <pc:sldMk cId="1983261046" sldId="284"/>
            <ac:spMk id="3" creationId="{4B3DB003-755F-4406-B698-D53647B288F4}"/>
          </ac:spMkLst>
        </pc:spChg>
        <pc:picChg chg="add mod ord">
          <ac:chgData name="Johnston, Derek A" userId="e7ec1644-c098-431a-bc11-3447d2f5b984" providerId="ADAL" clId="{14AB9F67-9880-49AD-BFC1-AED145A31C3F}" dt="2021-04-14T18:06:55.583" v="2633" actId="26606"/>
          <ac:picMkLst>
            <pc:docMk/>
            <pc:sldMk cId="1983261046" sldId="284"/>
            <ac:picMk id="5" creationId="{6261E2A3-7239-4536-8C52-2E51CF0CA8EA}"/>
          </ac:picMkLst>
        </pc:picChg>
      </pc:sldChg>
      <pc:sldChg chg="add">
        <pc:chgData name="Johnston, Derek A" userId="e7ec1644-c098-431a-bc11-3447d2f5b984" providerId="ADAL" clId="{14AB9F67-9880-49AD-BFC1-AED145A31C3F}" dt="2021-04-14T18:07:01.484" v="2634"/>
        <pc:sldMkLst>
          <pc:docMk/>
          <pc:sldMk cId="820940291" sldId="285"/>
        </pc:sldMkLst>
      </pc:sldChg>
      <pc:sldChg chg="modSp new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4266117952" sldId="286"/>
        </pc:sldMkLst>
        <pc:spChg chg="mod">
          <ac:chgData name="Johnston, Derek A" userId="e7ec1644-c098-431a-bc11-3447d2f5b984" providerId="ADAL" clId="{14AB9F67-9880-49AD-BFC1-AED145A31C3F}" dt="2021-04-14T18:11:02.159" v="2650" actId="20577"/>
          <ac:spMkLst>
            <pc:docMk/>
            <pc:sldMk cId="4266117952" sldId="286"/>
            <ac:spMk id="2" creationId="{09D343E6-5312-4426-937D-75C9B5930D54}"/>
          </ac:spMkLst>
        </pc:spChg>
        <pc:spChg chg="mod">
          <ac:chgData name="Johnston, Derek A" userId="e7ec1644-c098-431a-bc11-3447d2f5b984" providerId="ADAL" clId="{14AB9F67-9880-49AD-BFC1-AED145A31C3F}" dt="2021-04-14T18:12:56.677" v="2909" actId="20577"/>
          <ac:spMkLst>
            <pc:docMk/>
            <pc:sldMk cId="4266117952" sldId="286"/>
            <ac:spMk id="3" creationId="{82EAD302-5844-494D-9C9E-4B71FFDC4B4C}"/>
          </ac:spMkLst>
        </pc:spChg>
      </pc:sldChg>
      <pc:sldChg chg="addSp delSp modSp new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671492148" sldId="287"/>
        </pc:sldMkLst>
        <pc:spChg chg="mod">
          <ac:chgData name="Johnston, Derek A" userId="e7ec1644-c098-431a-bc11-3447d2f5b984" providerId="ADAL" clId="{14AB9F67-9880-49AD-BFC1-AED145A31C3F}" dt="2021-04-14T18:14:49.549" v="2911"/>
          <ac:spMkLst>
            <pc:docMk/>
            <pc:sldMk cId="671492148" sldId="287"/>
            <ac:spMk id="5" creationId="{FC7AC9AD-3D2B-4488-A7FC-BEEBD977C470}"/>
          </ac:spMkLst>
        </pc:spChg>
        <pc:spChg chg="mod">
          <ac:chgData name="Johnston, Derek A" userId="e7ec1644-c098-431a-bc11-3447d2f5b984" providerId="ADAL" clId="{14AB9F67-9880-49AD-BFC1-AED145A31C3F}" dt="2021-04-14T18:14:49.549" v="2911"/>
          <ac:spMkLst>
            <pc:docMk/>
            <pc:sldMk cId="671492148" sldId="287"/>
            <ac:spMk id="6" creationId="{871F732E-ACCC-4252-8B31-D4DD56380C05}"/>
          </ac:spMkLst>
        </pc:spChg>
        <pc:spChg chg="add mod">
          <ac:chgData name="Johnston, Derek A" userId="e7ec1644-c098-431a-bc11-3447d2f5b984" providerId="ADAL" clId="{14AB9F67-9880-49AD-BFC1-AED145A31C3F}" dt="2021-04-14T18:16:23.127" v="2967" actId="164"/>
          <ac:spMkLst>
            <pc:docMk/>
            <pc:sldMk cId="671492148" sldId="287"/>
            <ac:spMk id="7" creationId="{1F9A67FC-834F-4946-A649-7487E6DBE94E}"/>
          </ac:spMkLst>
        </pc:spChg>
        <pc:spChg chg="add del mod">
          <ac:chgData name="Johnston, Derek A" userId="e7ec1644-c098-431a-bc11-3447d2f5b984" providerId="ADAL" clId="{14AB9F67-9880-49AD-BFC1-AED145A31C3F}" dt="2021-04-14T18:16:00.790" v="2962"/>
          <ac:spMkLst>
            <pc:docMk/>
            <pc:sldMk cId="671492148" sldId="287"/>
            <ac:spMk id="8" creationId="{8654C335-93DE-49A6-885C-707CC87F6117}"/>
          </ac:spMkLst>
        </pc:spChg>
        <pc:spChg chg="add mod">
          <ac:chgData name="Johnston, Derek A" userId="e7ec1644-c098-431a-bc11-3447d2f5b984" providerId="ADAL" clId="{14AB9F67-9880-49AD-BFC1-AED145A31C3F}" dt="2021-04-14T18:16:03.791" v="2963"/>
          <ac:spMkLst>
            <pc:docMk/>
            <pc:sldMk cId="671492148" sldId="287"/>
            <ac:spMk id="9" creationId="{72896E3D-1472-41CB-A8C0-E0D43856EDBC}"/>
          </ac:spMkLst>
        </pc:spChg>
        <pc:spChg chg="add del mod">
          <ac:chgData name="Johnston, Derek A" userId="e7ec1644-c098-431a-bc11-3447d2f5b984" providerId="ADAL" clId="{14AB9F67-9880-49AD-BFC1-AED145A31C3F}" dt="2021-04-14T18:16:51.586" v="2984" actId="478"/>
          <ac:spMkLst>
            <pc:docMk/>
            <pc:sldMk cId="671492148" sldId="287"/>
            <ac:spMk id="13" creationId="{9F7D7367-A5E1-4621-9944-5C4A00E0DDAE}"/>
          </ac:spMkLst>
        </pc:spChg>
        <pc:grpChg chg="add mod">
          <ac:chgData name="Johnston, Derek A" userId="e7ec1644-c098-431a-bc11-3447d2f5b984" providerId="ADAL" clId="{14AB9F67-9880-49AD-BFC1-AED145A31C3F}" dt="2021-04-14T18:16:23.127" v="2967" actId="164"/>
          <ac:grpSpMkLst>
            <pc:docMk/>
            <pc:sldMk cId="671492148" sldId="287"/>
            <ac:grpSpMk id="4" creationId="{72A5CD6B-A5DD-405F-91E9-7C4CFBFC5762}"/>
          </ac:grpSpMkLst>
        </pc:grpChg>
        <pc:grpChg chg="add mod">
          <ac:chgData name="Johnston, Derek A" userId="e7ec1644-c098-431a-bc11-3447d2f5b984" providerId="ADAL" clId="{14AB9F67-9880-49AD-BFC1-AED145A31C3F}" dt="2021-04-14T18:16:25.460" v="2968" actId="1076"/>
          <ac:grpSpMkLst>
            <pc:docMk/>
            <pc:sldMk cId="671492148" sldId="287"/>
            <ac:grpSpMk id="12" creationId="{47C00FAD-90F1-4C6E-A9A5-FC2CDEFC4A54}"/>
          </ac:grpSpMkLst>
        </pc:grpChg>
        <pc:cxnChg chg="add del mod">
          <ac:chgData name="Johnston, Derek A" userId="e7ec1644-c098-431a-bc11-3447d2f5b984" providerId="ADAL" clId="{14AB9F67-9880-49AD-BFC1-AED145A31C3F}" dt="2021-04-14T18:16:50.484" v="2983" actId="478"/>
          <ac:cxnSpMkLst>
            <pc:docMk/>
            <pc:sldMk cId="671492148" sldId="287"/>
            <ac:cxnSpMk id="11" creationId="{7A217337-5A8A-4A26-9485-CC31BDCD09B1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4T18:16:30.054" v="2969" actId="47"/>
        <pc:sldMkLst>
          <pc:docMk/>
          <pc:sldMk cId="757199085" sldId="288"/>
        </pc:sldMkLst>
        <pc:spChg chg="add mod">
          <ac:chgData name="Johnston, Derek A" userId="e7ec1644-c098-431a-bc11-3447d2f5b984" providerId="ADAL" clId="{14AB9F67-9880-49AD-BFC1-AED145A31C3F}" dt="2021-04-14T18:15:57.003" v="2960" actId="20577"/>
          <ac:spMkLst>
            <pc:docMk/>
            <pc:sldMk cId="757199085" sldId="288"/>
            <ac:spMk id="8" creationId="{30B9AAB6-07A9-42D2-80F4-B82A1C892FE0}"/>
          </ac:spMkLst>
        </pc:spChg>
      </pc:sldChg>
      <pc:sldChg chg="add del">
        <pc:chgData name="Johnston, Derek A" userId="e7ec1644-c098-431a-bc11-3447d2f5b984" providerId="ADAL" clId="{14AB9F67-9880-49AD-BFC1-AED145A31C3F}" dt="2021-04-15T14:28:30.523" v="5848" actId="47"/>
        <pc:sldMkLst>
          <pc:docMk/>
          <pc:sldMk cId="1263364121" sldId="288"/>
        </pc:sldMkLst>
      </pc:sldChg>
      <pc:sldChg chg="addSp del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2997157403" sldId="289"/>
        </pc:sldMkLst>
        <pc:spChg chg="mod">
          <ac:chgData name="Johnston, Derek A" userId="e7ec1644-c098-431a-bc11-3447d2f5b984" providerId="ADAL" clId="{14AB9F67-9880-49AD-BFC1-AED145A31C3F}" dt="2021-04-14T18:17:07.301" v="2986"/>
          <ac:spMkLst>
            <pc:docMk/>
            <pc:sldMk cId="2997157403" sldId="289"/>
            <ac:spMk id="15" creationId="{BDCE46EF-E49A-458D-B4B9-F9B11A1E9FD2}"/>
          </ac:spMkLst>
        </pc:spChg>
        <pc:spChg chg="mod">
          <ac:chgData name="Johnston, Derek A" userId="e7ec1644-c098-431a-bc11-3447d2f5b984" providerId="ADAL" clId="{14AB9F67-9880-49AD-BFC1-AED145A31C3F}" dt="2021-04-14T18:17:07.301" v="2986"/>
          <ac:spMkLst>
            <pc:docMk/>
            <pc:sldMk cId="2997157403" sldId="289"/>
            <ac:spMk id="16" creationId="{CC0A39A7-DC01-4AC0-AC50-4019679082DB}"/>
          </ac:spMkLst>
        </pc:spChg>
        <pc:spChg chg="mod">
          <ac:chgData name="Johnston, Derek A" userId="e7ec1644-c098-431a-bc11-3447d2f5b984" providerId="ADAL" clId="{14AB9F67-9880-49AD-BFC1-AED145A31C3F}" dt="2021-04-14T18:17:14.847" v="2988"/>
          <ac:spMkLst>
            <pc:docMk/>
            <pc:sldMk cId="2997157403" sldId="289"/>
            <ac:spMk id="18" creationId="{C077FD86-EAC5-4CF4-BE8F-E4633673AE9C}"/>
          </ac:spMkLst>
        </pc:spChg>
        <pc:spChg chg="mod">
          <ac:chgData name="Johnston, Derek A" userId="e7ec1644-c098-431a-bc11-3447d2f5b984" providerId="ADAL" clId="{14AB9F67-9880-49AD-BFC1-AED145A31C3F}" dt="2021-04-14T18:17:14.847" v="2988"/>
          <ac:spMkLst>
            <pc:docMk/>
            <pc:sldMk cId="2997157403" sldId="289"/>
            <ac:spMk id="19" creationId="{37354C3A-97D2-4937-8AA5-28C07602FB25}"/>
          </ac:spMkLst>
        </pc:spChg>
        <pc:spChg chg="add mod">
          <ac:chgData name="Johnston, Derek A" userId="e7ec1644-c098-431a-bc11-3447d2f5b984" providerId="ADAL" clId="{14AB9F67-9880-49AD-BFC1-AED145A31C3F}" dt="2021-04-14T18:17:26.031" v="2996" actId="1076"/>
          <ac:spMkLst>
            <pc:docMk/>
            <pc:sldMk cId="2997157403" sldId="289"/>
            <ac:spMk id="20" creationId="{A300EC21-EE9A-480C-84ED-622B02A90482}"/>
          </ac:spMkLst>
        </pc:spChg>
        <pc:spChg chg="add mod">
          <ac:chgData name="Johnston, Derek A" userId="e7ec1644-c098-431a-bc11-3447d2f5b984" providerId="ADAL" clId="{14AB9F67-9880-49AD-BFC1-AED145A31C3F}" dt="2021-04-14T18:17:44.364" v="3007" actId="20577"/>
          <ac:spMkLst>
            <pc:docMk/>
            <pc:sldMk cId="2997157403" sldId="289"/>
            <ac:spMk id="21" creationId="{0CC938EF-02C8-431F-A905-066BF72A6C90}"/>
          </ac:spMkLst>
        </pc:spChg>
        <pc:grpChg chg="add mod">
          <ac:chgData name="Johnston, Derek A" userId="e7ec1644-c098-431a-bc11-3447d2f5b984" providerId="ADAL" clId="{14AB9F67-9880-49AD-BFC1-AED145A31C3F}" dt="2021-04-14T18:17:10.636" v="2987" actId="1076"/>
          <ac:grpSpMkLst>
            <pc:docMk/>
            <pc:sldMk cId="2997157403" sldId="289"/>
            <ac:grpSpMk id="14" creationId="{D670BEF3-7571-464B-98F4-5F0F353E142B}"/>
          </ac:grpSpMkLst>
        </pc:grpChg>
        <pc:grpChg chg="add del mod">
          <ac:chgData name="Johnston, Derek A" userId="e7ec1644-c098-431a-bc11-3447d2f5b984" providerId="ADAL" clId="{14AB9F67-9880-49AD-BFC1-AED145A31C3F}" dt="2021-04-14T18:17:15.847" v="2989"/>
          <ac:grpSpMkLst>
            <pc:docMk/>
            <pc:sldMk cId="2997157403" sldId="289"/>
            <ac:grpSpMk id="17" creationId="{E305101F-AD22-4C86-ACB6-9CE8E5952EA8}"/>
          </ac:grpSpMkLst>
        </pc:grpChg>
        <pc:cxnChg chg="add mod">
          <ac:chgData name="Johnston, Derek A" userId="e7ec1644-c098-431a-bc11-3447d2f5b984" providerId="ADAL" clId="{14AB9F67-9880-49AD-BFC1-AED145A31C3F}" dt="2021-04-14T18:17:35.145" v="2999" actId="1582"/>
          <ac:cxnSpMkLst>
            <pc:docMk/>
            <pc:sldMk cId="2997157403" sldId="289"/>
            <ac:cxnSpMk id="10" creationId="{BDB688EC-15A5-4244-9BC4-FCD24CF31CC7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666746448" sldId="290"/>
        </pc:sldMkLst>
        <pc:spChg chg="mod">
          <ac:chgData name="Johnston, Derek A" userId="e7ec1644-c098-431a-bc11-3447d2f5b984" providerId="ADAL" clId="{14AB9F67-9880-49AD-BFC1-AED145A31C3F}" dt="2021-04-14T18:18:01.493" v="3009"/>
          <ac:spMkLst>
            <pc:docMk/>
            <pc:sldMk cId="666746448" sldId="290"/>
            <ac:spMk id="19" creationId="{2872C08D-0BE8-4391-A830-0441196F67CE}"/>
          </ac:spMkLst>
        </pc:spChg>
        <pc:spChg chg="mod">
          <ac:chgData name="Johnston, Derek A" userId="e7ec1644-c098-431a-bc11-3447d2f5b984" providerId="ADAL" clId="{14AB9F67-9880-49AD-BFC1-AED145A31C3F}" dt="2021-04-14T18:18:01.493" v="3009"/>
          <ac:spMkLst>
            <pc:docMk/>
            <pc:sldMk cId="666746448" sldId="290"/>
            <ac:spMk id="22" creationId="{73152AC3-CBA2-4971-9086-B4E171A16ACA}"/>
          </ac:spMkLst>
        </pc:spChg>
        <pc:spChg chg="add mod">
          <ac:chgData name="Johnston, Derek A" userId="e7ec1644-c098-431a-bc11-3447d2f5b984" providerId="ADAL" clId="{14AB9F67-9880-49AD-BFC1-AED145A31C3F}" dt="2021-04-14T18:18:20.087" v="3018" actId="20577"/>
          <ac:spMkLst>
            <pc:docMk/>
            <pc:sldMk cId="666746448" sldId="290"/>
            <ac:spMk id="23" creationId="{1DC6F862-B9B9-4C75-A6C1-75AAE811DE04}"/>
          </ac:spMkLst>
        </pc:spChg>
        <pc:spChg chg="add mod">
          <ac:chgData name="Johnston, Derek A" userId="e7ec1644-c098-431a-bc11-3447d2f5b984" providerId="ADAL" clId="{14AB9F67-9880-49AD-BFC1-AED145A31C3F}" dt="2021-04-14T18:19:04.178" v="3036" actId="1076"/>
          <ac:spMkLst>
            <pc:docMk/>
            <pc:sldMk cId="666746448" sldId="290"/>
            <ac:spMk id="24" creationId="{7A526206-AE7A-4DAE-954E-1ADCF9C88DB2}"/>
          </ac:spMkLst>
        </pc:spChg>
        <pc:grpChg chg="add mod">
          <ac:chgData name="Johnston, Derek A" userId="e7ec1644-c098-431a-bc11-3447d2f5b984" providerId="ADAL" clId="{14AB9F67-9880-49AD-BFC1-AED145A31C3F}" dt="2021-04-14T18:18:07.351" v="3011" actId="1076"/>
          <ac:grpSpMkLst>
            <pc:docMk/>
            <pc:sldMk cId="666746448" sldId="290"/>
            <ac:grpSpMk id="18" creationId="{AFDDB4F5-6E0F-4AB3-8D16-4F3E8501FFD4}"/>
          </ac:grpSpMkLst>
        </pc:grpChg>
        <pc:cxnChg chg="add mod">
          <ac:chgData name="Johnston, Derek A" userId="e7ec1644-c098-431a-bc11-3447d2f5b984" providerId="ADAL" clId="{14AB9F67-9880-49AD-BFC1-AED145A31C3F}" dt="2021-04-14T18:18:30.704" v="3021" actId="1582"/>
          <ac:cxnSpMkLst>
            <pc:docMk/>
            <pc:sldMk cId="666746448" sldId="290"/>
            <ac:cxnSpMk id="17" creationId="{E149E088-BF2C-4115-B3D7-1BED79313FC6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1252227722" sldId="291"/>
        </pc:sldMkLst>
        <pc:spChg chg="mod">
          <ac:chgData name="Johnston, Derek A" userId="e7ec1644-c098-431a-bc11-3447d2f5b984" providerId="ADAL" clId="{14AB9F67-9880-49AD-BFC1-AED145A31C3F}" dt="2021-04-14T18:19:09.971" v="3039" actId="20577"/>
          <ac:spMkLst>
            <pc:docMk/>
            <pc:sldMk cId="1252227722" sldId="291"/>
            <ac:spMk id="19" creationId="{2872C08D-0BE8-4391-A830-0441196F67CE}"/>
          </ac:spMkLst>
        </pc:spChg>
        <pc:spChg chg="mod">
          <ac:chgData name="Johnston, Derek A" userId="e7ec1644-c098-431a-bc11-3447d2f5b984" providerId="ADAL" clId="{14AB9F67-9880-49AD-BFC1-AED145A31C3F}" dt="2021-04-14T18:19:09.971" v="3039" actId="20577"/>
          <ac:spMkLst>
            <pc:docMk/>
            <pc:sldMk cId="1252227722" sldId="291"/>
            <ac:spMk id="22" creationId="{73152AC3-CBA2-4971-9086-B4E171A16ACA}"/>
          </ac:spMkLst>
        </pc:spChg>
        <pc:spChg chg="mod">
          <ac:chgData name="Johnston, Derek A" userId="e7ec1644-c098-431a-bc11-3447d2f5b984" providerId="ADAL" clId="{14AB9F67-9880-49AD-BFC1-AED145A31C3F}" dt="2021-04-14T18:19:45.859" v="3059" actId="20577"/>
          <ac:spMkLst>
            <pc:docMk/>
            <pc:sldMk cId="1252227722" sldId="291"/>
            <ac:spMk id="24" creationId="{7A526206-AE7A-4DAE-954E-1ADCF9C88DB2}"/>
          </ac:spMkLst>
        </pc:spChg>
        <pc:spChg chg="mod">
          <ac:chgData name="Johnston, Derek A" userId="e7ec1644-c098-431a-bc11-3447d2f5b984" providerId="ADAL" clId="{14AB9F67-9880-49AD-BFC1-AED145A31C3F}" dt="2021-04-14T18:19:15.249" v="3042" actId="20577"/>
          <ac:spMkLst>
            <pc:docMk/>
            <pc:sldMk cId="1252227722" sldId="291"/>
            <ac:spMk id="26" creationId="{7E1C212E-7C97-44AF-8AF9-6138119F409E}"/>
          </ac:spMkLst>
        </pc:spChg>
        <pc:spChg chg="mod">
          <ac:chgData name="Johnston, Derek A" userId="e7ec1644-c098-431a-bc11-3447d2f5b984" providerId="ADAL" clId="{14AB9F67-9880-49AD-BFC1-AED145A31C3F}" dt="2021-04-14T18:19:15.249" v="3042" actId="20577"/>
          <ac:spMkLst>
            <pc:docMk/>
            <pc:sldMk cId="1252227722" sldId="291"/>
            <ac:spMk id="27" creationId="{A02D9B32-E5E5-4673-992B-EC394A491177}"/>
          </ac:spMkLst>
        </pc:spChg>
        <pc:spChg chg="add mod">
          <ac:chgData name="Johnston, Derek A" userId="e7ec1644-c098-431a-bc11-3447d2f5b984" providerId="ADAL" clId="{14AB9F67-9880-49AD-BFC1-AED145A31C3F}" dt="2021-04-14T18:19:39.279" v="3055" actId="1076"/>
          <ac:spMkLst>
            <pc:docMk/>
            <pc:sldMk cId="1252227722" sldId="291"/>
            <ac:spMk id="28" creationId="{9181F3A5-4438-41F0-A621-AF82587EDBB3}"/>
          </ac:spMkLst>
        </pc:spChg>
        <pc:spChg chg="add mod">
          <ac:chgData name="Johnston, Derek A" userId="e7ec1644-c098-431a-bc11-3447d2f5b984" providerId="ADAL" clId="{14AB9F67-9880-49AD-BFC1-AED145A31C3F}" dt="2021-04-14T18:20:24.394" v="3070" actId="20577"/>
          <ac:spMkLst>
            <pc:docMk/>
            <pc:sldMk cId="1252227722" sldId="291"/>
            <ac:spMk id="30" creationId="{D28400C3-F89D-463C-B095-DF2EDEE17886}"/>
          </ac:spMkLst>
        </pc:spChg>
        <pc:grpChg chg="mod">
          <ac:chgData name="Johnston, Derek A" userId="e7ec1644-c098-431a-bc11-3447d2f5b984" providerId="ADAL" clId="{14AB9F67-9880-49AD-BFC1-AED145A31C3F}" dt="2021-04-14T18:19:09.971" v="3039" actId="20577"/>
          <ac:grpSpMkLst>
            <pc:docMk/>
            <pc:sldMk cId="1252227722" sldId="291"/>
            <ac:grpSpMk id="18" creationId="{AFDDB4F5-6E0F-4AB3-8D16-4F3E8501FFD4}"/>
          </ac:grpSpMkLst>
        </pc:grpChg>
        <pc:grpChg chg="add mod">
          <ac:chgData name="Johnston, Derek A" userId="e7ec1644-c098-431a-bc11-3447d2f5b984" providerId="ADAL" clId="{14AB9F67-9880-49AD-BFC1-AED145A31C3F}" dt="2021-04-14T18:19:18.370" v="3043" actId="1076"/>
          <ac:grpSpMkLst>
            <pc:docMk/>
            <pc:sldMk cId="1252227722" sldId="291"/>
            <ac:grpSpMk id="25" creationId="{5661D809-ED8A-4E20-8359-077FC433292C}"/>
          </ac:grpSpMkLst>
        </pc:grpChg>
        <pc:cxnChg chg="add mod">
          <ac:chgData name="Johnston, Derek A" userId="e7ec1644-c098-431a-bc11-3447d2f5b984" providerId="ADAL" clId="{14AB9F67-9880-49AD-BFC1-AED145A31C3F}" dt="2021-04-14T18:20:13.254" v="3062" actId="1582"/>
          <ac:cxnSpMkLst>
            <pc:docMk/>
            <pc:sldMk cId="1252227722" sldId="291"/>
            <ac:cxnSpMk id="29" creationId="{4289FB31-5FB2-487A-B481-FC7F418EBC01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3260352212" sldId="292"/>
        </pc:sldMkLst>
        <pc:spChg chg="mod">
          <ac:chgData name="Johnston, Derek A" userId="e7ec1644-c098-431a-bc11-3447d2f5b984" providerId="ADAL" clId="{14AB9F67-9880-49AD-BFC1-AED145A31C3F}" dt="2021-04-14T18:21:02.405" v="3074" actId="20577"/>
          <ac:spMkLst>
            <pc:docMk/>
            <pc:sldMk cId="3260352212" sldId="292"/>
            <ac:spMk id="32" creationId="{06CDD2EF-A3A0-4D88-8AB3-D8E23887C82A}"/>
          </ac:spMkLst>
        </pc:spChg>
        <pc:spChg chg="mod">
          <ac:chgData name="Johnston, Derek A" userId="e7ec1644-c098-431a-bc11-3447d2f5b984" providerId="ADAL" clId="{14AB9F67-9880-49AD-BFC1-AED145A31C3F}" dt="2021-04-14T18:21:02.405" v="3074" actId="20577"/>
          <ac:spMkLst>
            <pc:docMk/>
            <pc:sldMk cId="3260352212" sldId="292"/>
            <ac:spMk id="33" creationId="{C6E1D8D6-24A4-4C5D-A6EB-BA664D74D00D}"/>
          </ac:spMkLst>
        </pc:spChg>
        <pc:spChg chg="add mod">
          <ac:chgData name="Johnston, Derek A" userId="e7ec1644-c098-431a-bc11-3447d2f5b984" providerId="ADAL" clId="{14AB9F67-9880-49AD-BFC1-AED145A31C3F}" dt="2021-04-14T18:21:18.436" v="3079" actId="20577"/>
          <ac:spMkLst>
            <pc:docMk/>
            <pc:sldMk cId="3260352212" sldId="292"/>
            <ac:spMk id="34" creationId="{A73057E4-B3CF-4F81-9363-3FF07AFDA1A1}"/>
          </ac:spMkLst>
        </pc:spChg>
        <pc:spChg chg="add mod">
          <ac:chgData name="Johnston, Derek A" userId="e7ec1644-c098-431a-bc11-3447d2f5b984" providerId="ADAL" clId="{14AB9F67-9880-49AD-BFC1-AED145A31C3F}" dt="2021-04-14T18:21:32.566" v="3084" actId="1076"/>
          <ac:spMkLst>
            <pc:docMk/>
            <pc:sldMk cId="3260352212" sldId="292"/>
            <ac:spMk id="36" creationId="{91E0E8D0-0074-47B0-B5EB-9A7D75283379}"/>
          </ac:spMkLst>
        </pc:spChg>
        <pc:grpChg chg="add mod">
          <ac:chgData name="Johnston, Derek A" userId="e7ec1644-c098-431a-bc11-3447d2f5b984" providerId="ADAL" clId="{14AB9F67-9880-49AD-BFC1-AED145A31C3F}" dt="2021-04-14T18:21:07.638" v="3075" actId="1076"/>
          <ac:grpSpMkLst>
            <pc:docMk/>
            <pc:sldMk cId="3260352212" sldId="292"/>
            <ac:grpSpMk id="31" creationId="{5D1BAC11-2DE6-4A01-BE0D-F5179E71CEC1}"/>
          </ac:grpSpMkLst>
        </pc:grpChg>
        <pc:cxnChg chg="add mod">
          <ac:chgData name="Johnston, Derek A" userId="e7ec1644-c098-431a-bc11-3447d2f5b984" providerId="ADAL" clId="{14AB9F67-9880-49AD-BFC1-AED145A31C3F}" dt="2021-04-14T18:21:26.672" v="3082" actId="1582"/>
          <ac:cxnSpMkLst>
            <pc:docMk/>
            <pc:sldMk cId="3260352212" sldId="292"/>
            <ac:cxnSpMk id="35" creationId="{E5D4D087-B16F-4D40-BB2D-04C645953127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2164818695" sldId="293"/>
        </pc:sldMkLst>
        <pc:spChg chg="mod">
          <ac:chgData name="Johnston, Derek A" userId="e7ec1644-c098-431a-bc11-3447d2f5b984" providerId="ADAL" clId="{14AB9F67-9880-49AD-BFC1-AED145A31C3F}" dt="2021-04-14T18:22:11.093" v="3089" actId="20577"/>
          <ac:spMkLst>
            <pc:docMk/>
            <pc:sldMk cId="2164818695" sldId="293"/>
            <ac:spMk id="38" creationId="{8B1B4D26-5607-410E-B45C-06AF3F064336}"/>
          </ac:spMkLst>
        </pc:spChg>
        <pc:spChg chg="mod">
          <ac:chgData name="Johnston, Derek A" userId="e7ec1644-c098-431a-bc11-3447d2f5b984" providerId="ADAL" clId="{14AB9F67-9880-49AD-BFC1-AED145A31C3F}" dt="2021-04-14T18:22:11.093" v="3089" actId="20577"/>
          <ac:spMkLst>
            <pc:docMk/>
            <pc:sldMk cId="2164818695" sldId="293"/>
            <ac:spMk id="39" creationId="{8E7EE808-94DA-43C7-8355-52F6DDCCF50C}"/>
          </ac:spMkLst>
        </pc:spChg>
        <pc:spChg chg="add mod">
          <ac:chgData name="Johnston, Derek A" userId="e7ec1644-c098-431a-bc11-3447d2f5b984" providerId="ADAL" clId="{14AB9F67-9880-49AD-BFC1-AED145A31C3F}" dt="2021-04-14T18:22:21.789" v="3094" actId="20577"/>
          <ac:spMkLst>
            <pc:docMk/>
            <pc:sldMk cId="2164818695" sldId="293"/>
            <ac:spMk id="40" creationId="{EFADA445-A31C-4DAE-9851-C4CC87E83D80}"/>
          </ac:spMkLst>
        </pc:spChg>
        <pc:spChg chg="add mod">
          <ac:chgData name="Johnston, Derek A" userId="e7ec1644-c098-431a-bc11-3447d2f5b984" providerId="ADAL" clId="{14AB9F67-9880-49AD-BFC1-AED145A31C3F}" dt="2021-04-14T18:23:22.368" v="3099" actId="1076"/>
          <ac:spMkLst>
            <pc:docMk/>
            <pc:sldMk cId="2164818695" sldId="293"/>
            <ac:spMk id="42" creationId="{4E2CBA88-D862-4DDC-BC3E-F3F5A57EB344}"/>
          </ac:spMkLst>
        </pc:spChg>
        <pc:grpChg chg="add mod">
          <ac:chgData name="Johnston, Derek A" userId="e7ec1644-c098-431a-bc11-3447d2f5b984" providerId="ADAL" clId="{14AB9F67-9880-49AD-BFC1-AED145A31C3F}" dt="2021-04-14T18:22:15.702" v="3090" actId="1076"/>
          <ac:grpSpMkLst>
            <pc:docMk/>
            <pc:sldMk cId="2164818695" sldId="293"/>
            <ac:grpSpMk id="37" creationId="{896BD655-A285-4E8D-943B-2B9EB58B9E73}"/>
          </ac:grpSpMkLst>
        </pc:grpChg>
        <pc:cxnChg chg="add mod">
          <ac:chgData name="Johnston, Derek A" userId="e7ec1644-c098-431a-bc11-3447d2f5b984" providerId="ADAL" clId="{14AB9F67-9880-49AD-BFC1-AED145A31C3F}" dt="2021-04-14T18:22:29.189" v="3097" actId="1582"/>
          <ac:cxnSpMkLst>
            <pc:docMk/>
            <pc:sldMk cId="2164818695" sldId="293"/>
            <ac:cxnSpMk id="41" creationId="{01A8C8E1-C109-4C13-BDEF-FB85C87E6F02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1306793277" sldId="294"/>
        </pc:sldMkLst>
        <pc:spChg chg="mod">
          <ac:chgData name="Johnston, Derek A" userId="e7ec1644-c098-431a-bc11-3447d2f5b984" providerId="ADAL" clId="{14AB9F67-9880-49AD-BFC1-AED145A31C3F}" dt="2021-04-14T18:30:40.213" v="3107" actId="20577"/>
          <ac:spMkLst>
            <pc:docMk/>
            <pc:sldMk cId="1306793277" sldId="294"/>
            <ac:spMk id="44" creationId="{F2943F57-C363-4D7D-8511-242A49674CB1}"/>
          </ac:spMkLst>
        </pc:spChg>
        <pc:spChg chg="mod">
          <ac:chgData name="Johnston, Derek A" userId="e7ec1644-c098-431a-bc11-3447d2f5b984" providerId="ADAL" clId="{14AB9F67-9880-49AD-BFC1-AED145A31C3F}" dt="2021-04-14T18:30:40.213" v="3107" actId="20577"/>
          <ac:spMkLst>
            <pc:docMk/>
            <pc:sldMk cId="1306793277" sldId="294"/>
            <ac:spMk id="45" creationId="{BEFEBAC0-76F8-4BCA-8976-F22CB2793F2A}"/>
          </ac:spMkLst>
        </pc:spChg>
        <pc:spChg chg="add mod">
          <ac:chgData name="Johnston, Derek A" userId="e7ec1644-c098-431a-bc11-3447d2f5b984" providerId="ADAL" clId="{14AB9F67-9880-49AD-BFC1-AED145A31C3F}" dt="2021-04-14T18:30:49.392" v="3108" actId="1076"/>
          <ac:spMkLst>
            <pc:docMk/>
            <pc:sldMk cId="1306793277" sldId="294"/>
            <ac:spMk id="46" creationId="{098D8F4E-7C5A-4710-B6B5-C8F40EBA139E}"/>
          </ac:spMkLst>
        </pc:spChg>
        <pc:spChg chg="add mod">
          <ac:chgData name="Johnston, Derek A" userId="e7ec1644-c098-431a-bc11-3447d2f5b984" providerId="ADAL" clId="{14AB9F67-9880-49AD-BFC1-AED145A31C3F}" dt="2021-04-14T18:31:22.731" v="3113" actId="1076"/>
          <ac:spMkLst>
            <pc:docMk/>
            <pc:sldMk cId="1306793277" sldId="294"/>
            <ac:spMk id="48" creationId="{1DDE15DC-1A60-4DDF-814F-8EFA6B13248F}"/>
          </ac:spMkLst>
        </pc:spChg>
        <pc:grpChg chg="add mod">
          <ac:chgData name="Johnston, Derek A" userId="e7ec1644-c098-431a-bc11-3447d2f5b984" providerId="ADAL" clId="{14AB9F67-9880-49AD-BFC1-AED145A31C3F}" dt="2021-04-14T18:30:49.392" v="3108" actId="1076"/>
          <ac:grpSpMkLst>
            <pc:docMk/>
            <pc:sldMk cId="1306793277" sldId="294"/>
            <ac:grpSpMk id="43" creationId="{39308A01-D7E7-47E7-937C-74C32FDBA35D}"/>
          </ac:grpSpMkLst>
        </pc:grpChg>
        <pc:cxnChg chg="add mod">
          <ac:chgData name="Johnston, Derek A" userId="e7ec1644-c098-431a-bc11-3447d2f5b984" providerId="ADAL" clId="{14AB9F67-9880-49AD-BFC1-AED145A31C3F}" dt="2021-04-14T18:30:58.172" v="3111" actId="1582"/>
          <ac:cxnSpMkLst>
            <pc:docMk/>
            <pc:sldMk cId="1306793277" sldId="294"/>
            <ac:cxnSpMk id="47" creationId="{76AE0676-A2FE-4DF2-946D-90C702056CA6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2761150781" sldId="295"/>
        </pc:sldMkLst>
        <pc:spChg chg="mod">
          <ac:chgData name="Johnston, Derek A" userId="e7ec1644-c098-431a-bc11-3447d2f5b984" providerId="ADAL" clId="{14AB9F67-9880-49AD-BFC1-AED145A31C3F}" dt="2021-04-14T18:31:43.236" v="3120" actId="20577"/>
          <ac:spMkLst>
            <pc:docMk/>
            <pc:sldMk cId="2761150781" sldId="295"/>
            <ac:spMk id="50" creationId="{5005B4E7-2177-4DFB-BB5F-13D9594B4616}"/>
          </ac:spMkLst>
        </pc:spChg>
        <pc:spChg chg="mod">
          <ac:chgData name="Johnston, Derek A" userId="e7ec1644-c098-431a-bc11-3447d2f5b984" providerId="ADAL" clId="{14AB9F67-9880-49AD-BFC1-AED145A31C3F}" dt="2021-04-14T18:31:43.236" v="3120" actId="20577"/>
          <ac:spMkLst>
            <pc:docMk/>
            <pc:sldMk cId="2761150781" sldId="295"/>
            <ac:spMk id="51" creationId="{CDFFDDD4-0DBC-47B3-92C8-C7B2CAD83590}"/>
          </ac:spMkLst>
        </pc:spChg>
        <pc:spChg chg="add mod">
          <ac:chgData name="Johnston, Derek A" userId="e7ec1644-c098-431a-bc11-3447d2f5b984" providerId="ADAL" clId="{14AB9F67-9880-49AD-BFC1-AED145A31C3F}" dt="2021-04-14T18:31:40.129" v="3118" actId="20577"/>
          <ac:spMkLst>
            <pc:docMk/>
            <pc:sldMk cId="2761150781" sldId="295"/>
            <ac:spMk id="52" creationId="{0FB0DABB-A40D-41F8-B229-1B971567B3C7}"/>
          </ac:spMkLst>
        </pc:spChg>
        <pc:spChg chg="add mod">
          <ac:chgData name="Johnston, Derek A" userId="e7ec1644-c098-431a-bc11-3447d2f5b984" providerId="ADAL" clId="{14AB9F67-9880-49AD-BFC1-AED145A31C3F}" dt="2021-04-14T18:32:00.067" v="3125" actId="1076"/>
          <ac:spMkLst>
            <pc:docMk/>
            <pc:sldMk cId="2761150781" sldId="295"/>
            <ac:spMk id="54" creationId="{370DED1C-15ED-49C8-AE6F-B2C7137B3FDC}"/>
          </ac:spMkLst>
        </pc:spChg>
        <pc:grpChg chg="add mod">
          <ac:chgData name="Johnston, Derek A" userId="e7ec1644-c098-431a-bc11-3447d2f5b984" providerId="ADAL" clId="{14AB9F67-9880-49AD-BFC1-AED145A31C3F}" dt="2021-04-14T18:31:43.236" v="3120" actId="20577"/>
          <ac:grpSpMkLst>
            <pc:docMk/>
            <pc:sldMk cId="2761150781" sldId="295"/>
            <ac:grpSpMk id="49" creationId="{CB003704-B43D-455D-BC96-FF465C6BDCBE}"/>
          </ac:grpSpMkLst>
        </pc:grpChg>
        <pc:cxnChg chg="add mod">
          <ac:chgData name="Johnston, Derek A" userId="e7ec1644-c098-431a-bc11-3447d2f5b984" providerId="ADAL" clId="{14AB9F67-9880-49AD-BFC1-AED145A31C3F}" dt="2021-04-14T18:31:50.534" v="3123" actId="1582"/>
          <ac:cxnSpMkLst>
            <pc:docMk/>
            <pc:sldMk cId="2761150781" sldId="295"/>
            <ac:cxnSpMk id="53" creationId="{2E6EDA60-8AB9-4D05-B20D-E14E69E5A3AA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1036043398" sldId="296"/>
        </pc:sldMkLst>
        <pc:spChg chg="mod">
          <ac:chgData name="Johnston, Derek A" userId="e7ec1644-c098-431a-bc11-3447d2f5b984" providerId="ADAL" clId="{14AB9F67-9880-49AD-BFC1-AED145A31C3F}" dt="2021-04-14T18:32:43.060" v="3130" actId="20577"/>
          <ac:spMkLst>
            <pc:docMk/>
            <pc:sldMk cId="1036043398" sldId="296"/>
            <ac:spMk id="56" creationId="{7CC1BF84-D5C1-45C4-AB17-D2A374255E6A}"/>
          </ac:spMkLst>
        </pc:spChg>
        <pc:spChg chg="mod">
          <ac:chgData name="Johnston, Derek A" userId="e7ec1644-c098-431a-bc11-3447d2f5b984" providerId="ADAL" clId="{14AB9F67-9880-49AD-BFC1-AED145A31C3F}" dt="2021-04-14T18:32:43.060" v="3130" actId="20577"/>
          <ac:spMkLst>
            <pc:docMk/>
            <pc:sldMk cId="1036043398" sldId="296"/>
            <ac:spMk id="57" creationId="{38104838-ED38-43AF-970E-7C41C4398149}"/>
          </ac:spMkLst>
        </pc:spChg>
        <pc:spChg chg="add mod">
          <ac:chgData name="Johnston, Derek A" userId="e7ec1644-c098-431a-bc11-3447d2f5b984" providerId="ADAL" clId="{14AB9F67-9880-49AD-BFC1-AED145A31C3F}" dt="2021-04-14T18:32:52.021" v="3144" actId="20577"/>
          <ac:spMkLst>
            <pc:docMk/>
            <pc:sldMk cId="1036043398" sldId="296"/>
            <ac:spMk id="58" creationId="{CBB06F74-EA2F-4AE9-9629-D686B9B40F7B}"/>
          </ac:spMkLst>
        </pc:spChg>
        <pc:spChg chg="add mod">
          <ac:chgData name="Johnston, Derek A" userId="e7ec1644-c098-431a-bc11-3447d2f5b984" providerId="ADAL" clId="{14AB9F67-9880-49AD-BFC1-AED145A31C3F}" dt="2021-04-14T18:33:05.325" v="3149" actId="1076"/>
          <ac:spMkLst>
            <pc:docMk/>
            <pc:sldMk cId="1036043398" sldId="296"/>
            <ac:spMk id="60" creationId="{3556B967-9652-4B4B-96EB-BDB7020F1BCA}"/>
          </ac:spMkLst>
        </pc:spChg>
        <pc:grpChg chg="add mod">
          <ac:chgData name="Johnston, Derek A" userId="e7ec1644-c098-431a-bc11-3447d2f5b984" providerId="ADAL" clId="{14AB9F67-9880-49AD-BFC1-AED145A31C3F}" dt="2021-04-14T18:32:43.060" v="3130" actId="20577"/>
          <ac:grpSpMkLst>
            <pc:docMk/>
            <pc:sldMk cId="1036043398" sldId="296"/>
            <ac:grpSpMk id="55" creationId="{3E1A8C1D-107F-4D3A-A3A1-4A27691DE7E1}"/>
          </ac:grpSpMkLst>
        </pc:grpChg>
        <pc:cxnChg chg="add mod">
          <ac:chgData name="Johnston, Derek A" userId="e7ec1644-c098-431a-bc11-3447d2f5b984" providerId="ADAL" clId="{14AB9F67-9880-49AD-BFC1-AED145A31C3F}" dt="2021-04-14T18:32:59.086" v="3147" actId="1582"/>
          <ac:cxnSpMkLst>
            <pc:docMk/>
            <pc:sldMk cId="1036043398" sldId="296"/>
            <ac:cxnSpMk id="59" creationId="{D0D7C8F2-56C2-457B-A985-55DD3BA2BCC0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2952465096" sldId="297"/>
        </pc:sldMkLst>
        <pc:spChg chg="mod">
          <ac:chgData name="Johnston, Derek A" userId="e7ec1644-c098-431a-bc11-3447d2f5b984" providerId="ADAL" clId="{14AB9F67-9880-49AD-BFC1-AED145A31C3F}" dt="2021-04-14T18:33:19.517" v="3154" actId="20577"/>
          <ac:spMkLst>
            <pc:docMk/>
            <pc:sldMk cId="2952465096" sldId="297"/>
            <ac:spMk id="62" creationId="{17A83C1E-E749-4E28-B19E-0B05DF13D2AE}"/>
          </ac:spMkLst>
        </pc:spChg>
        <pc:spChg chg="mod">
          <ac:chgData name="Johnston, Derek A" userId="e7ec1644-c098-431a-bc11-3447d2f5b984" providerId="ADAL" clId="{14AB9F67-9880-49AD-BFC1-AED145A31C3F}" dt="2021-04-14T18:33:19.517" v="3154" actId="20577"/>
          <ac:spMkLst>
            <pc:docMk/>
            <pc:sldMk cId="2952465096" sldId="297"/>
            <ac:spMk id="63" creationId="{35E929B0-6883-4CB9-A551-8867AF3776B1}"/>
          </ac:spMkLst>
        </pc:spChg>
        <pc:spChg chg="add mod">
          <ac:chgData name="Johnston, Derek A" userId="e7ec1644-c098-431a-bc11-3447d2f5b984" providerId="ADAL" clId="{14AB9F67-9880-49AD-BFC1-AED145A31C3F}" dt="2021-04-14T18:33:26.776" v="3158" actId="20577"/>
          <ac:spMkLst>
            <pc:docMk/>
            <pc:sldMk cId="2952465096" sldId="297"/>
            <ac:spMk id="64" creationId="{04072012-805B-4165-A71D-815F73659342}"/>
          </ac:spMkLst>
        </pc:spChg>
        <pc:spChg chg="add mod">
          <ac:chgData name="Johnston, Derek A" userId="e7ec1644-c098-431a-bc11-3447d2f5b984" providerId="ADAL" clId="{14AB9F67-9880-49AD-BFC1-AED145A31C3F}" dt="2021-04-14T18:33:40.571" v="3163" actId="1076"/>
          <ac:spMkLst>
            <pc:docMk/>
            <pc:sldMk cId="2952465096" sldId="297"/>
            <ac:spMk id="66" creationId="{AC8E156B-3615-42DC-A5DD-AEBC162B0EB7}"/>
          </ac:spMkLst>
        </pc:spChg>
        <pc:grpChg chg="add mod">
          <ac:chgData name="Johnston, Derek A" userId="e7ec1644-c098-431a-bc11-3447d2f5b984" providerId="ADAL" clId="{14AB9F67-9880-49AD-BFC1-AED145A31C3F}" dt="2021-04-14T18:33:19.517" v="3154" actId="20577"/>
          <ac:grpSpMkLst>
            <pc:docMk/>
            <pc:sldMk cId="2952465096" sldId="297"/>
            <ac:grpSpMk id="61" creationId="{1008EC1E-D8DA-4E7F-8ED9-54A55E5C2F55}"/>
          </ac:grpSpMkLst>
        </pc:grpChg>
        <pc:cxnChg chg="add mod">
          <ac:chgData name="Johnston, Derek A" userId="e7ec1644-c098-431a-bc11-3447d2f5b984" providerId="ADAL" clId="{14AB9F67-9880-49AD-BFC1-AED145A31C3F}" dt="2021-04-14T18:33:36.147" v="3161" actId="1582"/>
          <ac:cxnSpMkLst>
            <pc:docMk/>
            <pc:sldMk cId="2952465096" sldId="297"/>
            <ac:cxnSpMk id="65" creationId="{732876BF-07A2-42E0-A2AD-A248DFAB8FD7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1829747538" sldId="298"/>
        </pc:sldMkLst>
        <pc:spChg chg="add mod">
          <ac:chgData name="Johnston, Derek A" userId="e7ec1644-c098-431a-bc11-3447d2f5b984" providerId="ADAL" clId="{14AB9F67-9880-49AD-BFC1-AED145A31C3F}" dt="2021-04-14T18:34:00.554" v="3169" actId="1076"/>
          <ac:spMkLst>
            <pc:docMk/>
            <pc:sldMk cId="1829747538" sldId="298"/>
            <ac:spMk id="68" creationId="{35E20287-F713-47CF-B34F-8B01E7DE7434}"/>
          </ac:spMkLst>
        </pc:spChg>
        <pc:cxnChg chg="add mod">
          <ac:chgData name="Johnston, Derek A" userId="e7ec1644-c098-431a-bc11-3447d2f5b984" providerId="ADAL" clId="{14AB9F67-9880-49AD-BFC1-AED145A31C3F}" dt="2021-04-14T18:33:53.551" v="3167" actId="1582"/>
          <ac:cxnSpMkLst>
            <pc:docMk/>
            <pc:sldMk cId="1829747538" sldId="298"/>
            <ac:cxnSpMk id="67" creationId="{E88740FB-6276-4FD3-8C6E-2BC23BDE48BD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1285675721" sldId="299"/>
        </pc:sldMkLst>
        <pc:spChg chg="add mod">
          <ac:chgData name="Johnston, Derek A" userId="e7ec1644-c098-431a-bc11-3447d2f5b984" providerId="ADAL" clId="{14AB9F67-9880-49AD-BFC1-AED145A31C3F}" dt="2021-04-14T18:34:26.775" v="3214" actId="1076"/>
          <ac:spMkLst>
            <pc:docMk/>
            <pc:sldMk cId="1285675721" sldId="299"/>
            <ac:spMk id="8" creationId="{90DF033F-4611-4D4D-A1B7-173596E76665}"/>
          </ac:spMkLst>
        </pc:spChg>
      </pc:sldChg>
      <pc:sldChg chg="modSp new del mod">
        <pc:chgData name="Johnston, Derek A" userId="e7ec1644-c098-431a-bc11-3447d2f5b984" providerId="ADAL" clId="{14AB9F67-9880-49AD-BFC1-AED145A31C3F}" dt="2021-04-15T14:28:30.523" v="5848" actId="47"/>
        <pc:sldMkLst>
          <pc:docMk/>
          <pc:sldMk cId="3815674144" sldId="300"/>
        </pc:sldMkLst>
        <pc:spChg chg="mod">
          <ac:chgData name="Johnston, Derek A" userId="e7ec1644-c098-431a-bc11-3447d2f5b984" providerId="ADAL" clId="{14AB9F67-9880-49AD-BFC1-AED145A31C3F}" dt="2021-04-14T18:34:48.615" v="3230" actId="20577"/>
          <ac:spMkLst>
            <pc:docMk/>
            <pc:sldMk cId="3815674144" sldId="300"/>
            <ac:spMk id="2" creationId="{E810E360-F95F-433A-B692-82C4DDC1C9A8}"/>
          </ac:spMkLst>
        </pc:spChg>
        <pc:spChg chg="mod">
          <ac:chgData name="Johnston, Derek A" userId="e7ec1644-c098-431a-bc11-3447d2f5b984" providerId="ADAL" clId="{14AB9F67-9880-49AD-BFC1-AED145A31C3F}" dt="2021-04-14T18:36:01.834" v="3537" actId="20577"/>
          <ac:spMkLst>
            <pc:docMk/>
            <pc:sldMk cId="3815674144" sldId="300"/>
            <ac:spMk id="3" creationId="{70A2E3D0-3DC5-4B4F-B258-C782422DE8B2}"/>
          </ac:spMkLst>
        </pc:spChg>
      </pc:sldChg>
      <pc:sldChg chg="addSp delSp modSp new mod modClrScheme chgLayout">
        <pc:chgData name="Johnston, Derek A" userId="e7ec1644-c098-431a-bc11-3447d2f5b984" providerId="ADAL" clId="{14AB9F67-9880-49AD-BFC1-AED145A31C3F}" dt="2021-04-15T14:29:59.812" v="5861" actId="1076"/>
        <pc:sldMkLst>
          <pc:docMk/>
          <pc:sldMk cId="2725215319" sldId="301"/>
        </pc:sldMkLst>
        <pc:spChg chg="mod ord">
          <ac:chgData name="Johnston, Derek A" userId="e7ec1644-c098-431a-bc11-3447d2f5b984" providerId="ADAL" clId="{14AB9F67-9880-49AD-BFC1-AED145A31C3F}" dt="2021-04-14T18:36:28.525" v="3554" actId="700"/>
          <ac:spMkLst>
            <pc:docMk/>
            <pc:sldMk cId="2725215319" sldId="301"/>
            <ac:spMk id="2" creationId="{B6843F66-8F65-4730-878C-C070531ED3F9}"/>
          </ac:spMkLst>
        </pc:spChg>
        <pc:spChg chg="del">
          <ac:chgData name="Johnston, Derek A" userId="e7ec1644-c098-431a-bc11-3447d2f5b984" providerId="ADAL" clId="{14AB9F67-9880-49AD-BFC1-AED145A31C3F}" dt="2021-04-14T18:36:28.525" v="3554" actId="700"/>
          <ac:spMkLst>
            <pc:docMk/>
            <pc:sldMk cId="2725215319" sldId="301"/>
            <ac:spMk id="3" creationId="{9202859B-AA74-48FB-B30B-0B90F6E1EE2F}"/>
          </ac:spMkLst>
        </pc:spChg>
        <pc:spChg chg="mod ord">
          <ac:chgData name="Johnston, Derek A" userId="e7ec1644-c098-431a-bc11-3447d2f5b984" providerId="ADAL" clId="{14AB9F67-9880-49AD-BFC1-AED145A31C3F}" dt="2021-04-14T18:36:28.525" v="3554" actId="700"/>
          <ac:spMkLst>
            <pc:docMk/>
            <pc:sldMk cId="2725215319" sldId="301"/>
            <ac:spMk id="4" creationId="{22246301-D4ED-49C1-BEDA-4C30BC42E8F2}"/>
          </ac:spMkLst>
        </pc:spChg>
        <pc:spChg chg="mod ord">
          <ac:chgData name="Johnston, Derek A" userId="e7ec1644-c098-431a-bc11-3447d2f5b984" providerId="ADAL" clId="{14AB9F67-9880-49AD-BFC1-AED145A31C3F}" dt="2021-04-14T18:36:28.525" v="3554" actId="700"/>
          <ac:spMkLst>
            <pc:docMk/>
            <pc:sldMk cId="2725215319" sldId="301"/>
            <ac:spMk id="5" creationId="{CA66F622-47C3-41FD-9B8B-E805CC19D436}"/>
          </ac:spMkLst>
        </pc:spChg>
        <pc:spChg chg="add mod">
          <ac:chgData name="Johnston, Derek A" userId="e7ec1644-c098-431a-bc11-3447d2f5b984" providerId="ADAL" clId="{14AB9F67-9880-49AD-BFC1-AED145A31C3F}" dt="2021-04-14T18:36:46.557" v="3562" actId="208"/>
          <ac:spMkLst>
            <pc:docMk/>
            <pc:sldMk cId="2725215319" sldId="301"/>
            <ac:spMk id="6" creationId="{13697D6F-877F-4186-8C75-4481DDF3E9AE}"/>
          </ac:spMkLst>
        </pc:spChg>
        <pc:spChg chg="add mod">
          <ac:chgData name="Johnston, Derek A" userId="e7ec1644-c098-431a-bc11-3447d2f5b984" providerId="ADAL" clId="{14AB9F67-9880-49AD-BFC1-AED145A31C3F}" dt="2021-04-14T18:37:08.431" v="3569" actId="1076"/>
          <ac:spMkLst>
            <pc:docMk/>
            <pc:sldMk cId="2725215319" sldId="301"/>
            <ac:spMk id="7" creationId="{08509C1D-B189-4F89-B3FD-324C417E95FC}"/>
          </ac:spMkLst>
        </pc:spChg>
        <pc:spChg chg="add mod">
          <ac:chgData name="Johnston, Derek A" userId="e7ec1644-c098-431a-bc11-3447d2f5b984" providerId="ADAL" clId="{14AB9F67-9880-49AD-BFC1-AED145A31C3F}" dt="2021-04-14T18:37:14.974" v="3571" actId="1076"/>
          <ac:spMkLst>
            <pc:docMk/>
            <pc:sldMk cId="2725215319" sldId="301"/>
            <ac:spMk id="8" creationId="{3472C1DA-15E4-4E1F-AF73-E6E6B1AA071E}"/>
          </ac:spMkLst>
        </pc:spChg>
        <pc:spChg chg="add mod">
          <ac:chgData name="Johnston, Derek A" userId="e7ec1644-c098-431a-bc11-3447d2f5b984" providerId="ADAL" clId="{14AB9F67-9880-49AD-BFC1-AED145A31C3F}" dt="2021-04-14T18:37:44.221" v="3574" actId="1076"/>
          <ac:spMkLst>
            <pc:docMk/>
            <pc:sldMk cId="2725215319" sldId="301"/>
            <ac:spMk id="9" creationId="{FC20F7A7-4EB9-403C-8857-BB4932964B1D}"/>
          </ac:spMkLst>
        </pc:spChg>
        <pc:spChg chg="add mod">
          <ac:chgData name="Johnston, Derek A" userId="e7ec1644-c098-431a-bc11-3447d2f5b984" providerId="ADAL" clId="{14AB9F67-9880-49AD-BFC1-AED145A31C3F}" dt="2021-04-14T18:37:47.550" v="3576" actId="1076"/>
          <ac:spMkLst>
            <pc:docMk/>
            <pc:sldMk cId="2725215319" sldId="301"/>
            <ac:spMk id="10" creationId="{560946D7-F0C5-4856-8F4A-5A74C65D2CF8}"/>
          </ac:spMkLst>
        </pc:spChg>
        <pc:spChg chg="add mod">
          <ac:chgData name="Johnston, Derek A" userId="e7ec1644-c098-431a-bc11-3447d2f5b984" providerId="ADAL" clId="{14AB9F67-9880-49AD-BFC1-AED145A31C3F}" dt="2021-04-14T18:38:05.110" v="3596" actId="1076"/>
          <ac:spMkLst>
            <pc:docMk/>
            <pc:sldMk cId="2725215319" sldId="301"/>
            <ac:spMk id="11" creationId="{8AB034E7-0950-4F64-A88C-DE66816BDF71}"/>
          </ac:spMkLst>
        </pc:spChg>
        <pc:spChg chg="add mod">
          <ac:chgData name="Johnston, Derek A" userId="e7ec1644-c098-431a-bc11-3447d2f5b984" providerId="ADAL" clId="{14AB9F67-9880-49AD-BFC1-AED145A31C3F}" dt="2021-04-14T18:38:14.307" v="3610" actId="1076"/>
          <ac:spMkLst>
            <pc:docMk/>
            <pc:sldMk cId="2725215319" sldId="301"/>
            <ac:spMk id="12" creationId="{725523CF-F3F6-4B04-8880-B1B5D63E8FA2}"/>
          </ac:spMkLst>
        </pc:spChg>
        <pc:spChg chg="add mod">
          <ac:chgData name="Johnston, Derek A" userId="e7ec1644-c098-431a-bc11-3447d2f5b984" providerId="ADAL" clId="{14AB9F67-9880-49AD-BFC1-AED145A31C3F}" dt="2021-04-14T18:38:57.172" v="3624" actId="553"/>
          <ac:spMkLst>
            <pc:docMk/>
            <pc:sldMk cId="2725215319" sldId="301"/>
            <ac:spMk id="15" creationId="{5DB4346C-282E-497C-B9B0-6D7713FF3DA5}"/>
          </ac:spMkLst>
        </pc:spChg>
        <pc:spChg chg="add mod">
          <ac:chgData name="Johnston, Derek A" userId="e7ec1644-c098-431a-bc11-3447d2f5b984" providerId="ADAL" clId="{14AB9F67-9880-49AD-BFC1-AED145A31C3F}" dt="2021-04-15T14:29:59.812" v="5861" actId="1076"/>
          <ac:spMkLst>
            <pc:docMk/>
            <pc:sldMk cId="2725215319" sldId="301"/>
            <ac:spMk id="17" creationId="{941E4D74-56DA-4043-ABCC-6B5E7E602762}"/>
          </ac:spMkLst>
        </pc:spChg>
        <pc:spChg chg="add mod">
          <ac:chgData name="Johnston, Derek A" userId="e7ec1644-c098-431a-bc11-3447d2f5b984" providerId="ADAL" clId="{14AB9F67-9880-49AD-BFC1-AED145A31C3F}" dt="2021-04-14T18:39:29.717" v="3631" actId="1076"/>
          <ac:spMkLst>
            <pc:docMk/>
            <pc:sldMk cId="2725215319" sldId="301"/>
            <ac:spMk id="18" creationId="{DEC7CEB9-88AC-4939-B56D-90EA4E94F4CE}"/>
          </ac:spMkLst>
        </pc:spChg>
        <pc:spChg chg="add mod">
          <ac:chgData name="Johnston, Derek A" userId="e7ec1644-c098-431a-bc11-3447d2f5b984" providerId="ADAL" clId="{14AB9F67-9880-49AD-BFC1-AED145A31C3F}" dt="2021-04-14T18:39:43.647" v="3640" actId="1076"/>
          <ac:spMkLst>
            <pc:docMk/>
            <pc:sldMk cId="2725215319" sldId="301"/>
            <ac:spMk id="19" creationId="{38180888-8BFC-42CF-8C0A-260299B95157}"/>
          </ac:spMkLst>
        </pc:spChg>
        <pc:spChg chg="add mod">
          <ac:chgData name="Johnston, Derek A" userId="e7ec1644-c098-431a-bc11-3447d2f5b984" providerId="ADAL" clId="{14AB9F67-9880-49AD-BFC1-AED145A31C3F}" dt="2021-04-14T18:40:12.104" v="3654" actId="1035"/>
          <ac:spMkLst>
            <pc:docMk/>
            <pc:sldMk cId="2725215319" sldId="301"/>
            <ac:spMk id="22" creationId="{3448F63E-FBF5-47C1-B6CC-93D7419918DC}"/>
          </ac:spMkLst>
        </pc:spChg>
        <pc:spChg chg="add del mod">
          <ac:chgData name="Johnston, Derek A" userId="e7ec1644-c098-431a-bc11-3447d2f5b984" providerId="ADAL" clId="{14AB9F67-9880-49AD-BFC1-AED145A31C3F}" dt="2021-04-15T14:29:37.070" v="5857" actId="478"/>
          <ac:spMkLst>
            <pc:docMk/>
            <pc:sldMk cId="2725215319" sldId="301"/>
            <ac:spMk id="24" creationId="{093C901A-5854-4E4D-A2DC-BE2641A95530}"/>
          </ac:spMkLst>
        </pc:spChg>
        <pc:spChg chg="add mod">
          <ac:chgData name="Johnston, Derek A" userId="e7ec1644-c098-431a-bc11-3447d2f5b984" providerId="ADAL" clId="{14AB9F67-9880-49AD-BFC1-AED145A31C3F}" dt="2021-04-14T18:41:29.329" v="3666" actId="1076"/>
          <ac:spMkLst>
            <pc:docMk/>
            <pc:sldMk cId="2725215319" sldId="301"/>
            <ac:spMk id="28" creationId="{DD6C6C55-DA74-4335-A309-34FB8E7724F0}"/>
          </ac:spMkLst>
        </pc:spChg>
        <pc:spChg chg="add mod">
          <ac:chgData name="Johnston, Derek A" userId="e7ec1644-c098-431a-bc11-3447d2f5b984" providerId="ADAL" clId="{14AB9F67-9880-49AD-BFC1-AED145A31C3F}" dt="2021-04-15T14:29:41.195" v="5858" actId="1076"/>
          <ac:spMkLst>
            <pc:docMk/>
            <pc:sldMk cId="2725215319" sldId="301"/>
            <ac:spMk id="29" creationId="{0F937337-3128-40E6-A27C-1E3BD81E0942}"/>
          </ac:spMkLst>
        </pc:spChg>
        <pc:cxnChg chg="add mod">
          <ac:chgData name="Johnston, Derek A" userId="e7ec1644-c098-431a-bc11-3447d2f5b984" providerId="ADAL" clId="{14AB9F67-9880-49AD-BFC1-AED145A31C3F}" dt="2021-04-14T18:38:34.809" v="3613" actId="1582"/>
          <ac:cxnSpMkLst>
            <pc:docMk/>
            <pc:sldMk cId="2725215319" sldId="301"/>
            <ac:cxnSpMk id="14" creationId="{30C2868C-AEF7-49DA-8C27-594C9EE4BF4A}"/>
          </ac:cxnSpMkLst>
        </pc:cxnChg>
        <pc:cxnChg chg="add mod">
          <ac:chgData name="Johnston, Derek A" userId="e7ec1644-c098-431a-bc11-3447d2f5b984" providerId="ADAL" clId="{14AB9F67-9880-49AD-BFC1-AED145A31C3F}" dt="2021-04-15T14:29:56.909" v="5860" actId="1076"/>
          <ac:cxnSpMkLst>
            <pc:docMk/>
            <pc:sldMk cId="2725215319" sldId="301"/>
            <ac:cxnSpMk id="16" creationId="{58EB2C75-6490-49CE-BA6A-CE9704160F81}"/>
          </ac:cxnSpMkLst>
        </pc:cxnChg>
        <pc:cxnChg chg="add mod">
          <ac:chgData name="Johnston, Derek A" userId="e7ec1644-c098-431a-bc11-3447d2f5b984" providerId="ADAL" clId="{14AB9F67-9880-49AD-BFC1-AED145A31C3F}" dt="2021-04-14T18:39:37.406" v="3635" actId="1076"/>
          <ac:cxnSpMkLst>
            <pc:docMk/>
            <pc:sldMk cId="2725215319" sldId="301"/>
            <ac:cxnSpMk id="20" creationId="{E87A1E67-4A72-4E00-B20F-F48883A83A80}"/>
          </ac:cxnSpMkLst>
        </pc:cxnChg>
        <pc:cxnChg chg="add mod">
          <ac:chgData name="Johnston, Derek A" userId="e7ec1644-c098-431a-bc11-3447d2f5b984" providerId="ADAL" clId="{14AB9F67-9880-49AD-BFC1-AED145A31C3F}" dt="2021-04-14T18:39:47.808" v="3642" actId="1076"/>
          <ac:cxnSpMkLst>
            <pc:docMk/>
            <pc:sldMk cId="2725215319" sldId="301"/>
            <ac:cxnSpMk id="21" creationId="{5D32AEF2-33A0-40B0-A203-14A91F3AACD5}"/>
          </ac:cxnSpMkLst>
        </pc:cxnChg>
        <pc:cxnChg chg="add mod">
          <ac:chgData name="Johnston, Derek A" userId="e7ec1644-c098-431a-bc11-3447d2f5b984" providerId="ADAL" clId="{14AB9F67-9880-49AD-BFC1-AED145A31C3F}" dt="2021-04-14T18:40:12.104" v="3654" actId="1035"/>
          <ac:cxnSpMkLst>
            <pc:docMk/>
            <pc:sldMk cId="2725215319" sldId="301"/>
            <ac:cxnSpMk id="23" creationId="{79FEBFD6-D1A1-4653-9B9F-38EE3996D57A}"/>
          </ac:cxnSpMkLst>
        </pc:cxnChg>
        <pc:cxnChg chg="add mod">
          <ac:chgData name="Johnston, Derek A" userId="e7ec1644-c098-431a-bc11-3447d2f5b984" providerId="ADAL" clId="{14AB9F67-9880-49AD-BFC1-AED145A31C3F}" dt="2021-04-14T18:40:29.566" v="3656" actId="1076"/>
          <ac:cxnSpMkLst>
            <pc:docMk/>
            <pc:sldMk cId="2725215319" sldId="301"/>
            <ac:cxnSpMk id="25" creationId="{14E2722B-F078-4267-98AB-F587FA9A676B}"/>
          </ac:cxnSpMkLst>
        </pc:cxnChg>
        <pc:cxnChg chg="add mod">
          <ac:chgData name="Johnston, Derek A" userId="e7ec1644-c098-431a-bc11-3447d2f5b984" providerId="ADAL" clId="{14AB9F67-9880-49AD-BFC1-AED145A31C3F}" dt="2021-04-14T18:41:14.432" v="3661" actId="1582"/>
          <ac:cxnSpMkLst>
            <pc:docMk/>
            <pc:sldMk cId="2725215319" sldId="301"/>
            <ac:cxnSpMk id="27" creationId="{26FC482A-B266-4936-B52A-94AA2B461A03}"/>
          </ac:cxnSpMkLst>
        </pc:cxnChg>
        <pc:cxnChg chg="add mod">
          <ac:chgData name="Johnston, Derek A" userId="e7ec1644-c098-431a-bc11-3447d2f5b984" providerId="ADAL" clId="{14AB9F67-9880-49AD-BFC1-AED145A31C3F}" dt="2021-04-15T14:29:43.037" v="5859" actId="1076"/>
          <ac:cxnSpMkLst>
            <pc:docMk/>
            <pc:sldMk cId="2725215319" sldId="301"/>
            <ac:cxnSpMk id="30" creationId="{6F1BABCA-CA99-4FD8-B3EF-64AA37ADCA90}"/>
          </ac:cxnSpMkLst>
        </pc:cxnChg>
      </pc:sldChg>
      <pc:sldChg chg="addSp delSp modSp new del mod">
        <pc:chgData name="Johnston, Derek A" userId="e7ec1644-c098-431a-bc11-3447d2f5b984" providerId="ADAL" clId="{14AB9F67-9880-49AD-BFC1-AED145A31C3F}" dt="2021-04-15T19:14:22.209" v="5918" actId="47"/>
        <pc:sldMkLst>
          <pc:docMk/>
          <pc:sldMk cId="3299994888" sldId="302"/>
        </pc:sldMkLst>
        <pc:spChg chg="mod">
          <ac:chgData name="Johnston, Derek A" userId="e7ec1644-c098-431a-bc11-3447d2f5b984" providerId="ADAL" clId="{14AB9F67-9880-49AD-BFC1-AED145A31C3F}" dt="2021-04-14T20:12:49.318" v="3692"/>
          <ac:spMkLst>
            <pc:docMk/>
            <pc:sldMk cId="3299994888" sldId="302"/>
            <ac:spMk id="6" creationId="{59ECA942-7998-481A-BD4E-99B479DE86F5}"/>
          </ac:spMkLst>
        </pc:spChg>
        <pc:spChg chg="mod">
          <ac:chgData name="Johnston, Derek A" userId="e7ec1644-c098-431a-bc11-3447d2f5b984" providerId="ADAL" clId="{14AB9F67-9880-49AD-BFC1-AED145A31C3F}" dt="2021-04-14T20:12:49.318" v="3692"/>
          <ac:spMkLst>
            <pc:docMk/>
            <pc:sldMk cId="3299994888" sldId="302"/>
            <ac:spMk id="8" creationId="{6A96B304-D470-432A-AB4F-9442868F74AB}"/>
          </ac:spMkLst>
        </pc:spChg>
        <pc:spChg chg="mod">
          <ac:chgData name="Johnston, Derek A" userId="e7ec1644-c098-431a-bc11-3447d2f5b984" providerId="ADAL" clId="{14AB9F67-9880-49AD-BFC1-AED145A31C3F}" dt="2021-04-14T20:12:49.318" v="3692"/>
          <ac:spMkLst>
            <pc:docMk/>
            <pc:sldMk cId="3299994888" sldId="302"/>
            <ac:spMk id="9" creationId="{630264C8-A246-4CB2-A674-CE783372E90D}"/>
          </ac:spMkLst>
        </pc:spChg>
        <pc:spChg chg="mod">
          <ac:chgData name="Johnston, Derek A" userId="e7ec1644-c098-431a-bc11-3447d2f5b984" providerId="ADAL" clId="{14AB9F67-9880-49AD-BFC1-AED145A31C3F}" dt="2021-04-14T20:30:47.467" v="4240" actId="20577"/>
          <ac:spMkLst>
            <pc:docMk/>
            <pc:sldMk cId="3299994888" sldId="302"/>
            <ac:spMk id="12" creationId="{1E0E5400-B993-408C-8EEC-7D21C71E8BEC}"/>
          </ac:spMkLst>
        </pc:spChg>
        <pc:spChg chg="mod">
          <ac:chgData name="Johnston, Derek A" userId="e7ec1644-c098-431a-bc11-3447d2f5b984" providerId="ADAL" clId="{14AB9F67-9880-49AD-BFC1-AED145A31C3F}" dt="2021-04-14T20:30:47.467" v="4240" actId="20577"/>
          <ac:spMkLst>
            <pc:docMk/>
            <pc:sldMk cId="3299994888" sldId="302"/>
            <ac:spMk id="13" creationId="{FEAA92FF-EE95-46EB-8CA1-621AF922361C}"/>
          </ac:spMkLst>
        </pc:spChg>
        <pc:spChg chg="mod">
          <ac:chgData name="Johnston, Derek A" userId="e7ec1644-c098-431a-bc11-3447d2f5b984" providerId="ADAL" clId="{14AB9F67-9880-49AD-BFC1-AED145A31C3F}" dt="2021-04-14T20:30:47.467" v="4240" actId="20577"/>
          <ac:spMkLst>
            <pc:docMk/>
            <pc:sldMk cId="3299994888" sldId="302"/>
            <ac:spMk id="14" creationId="{468A4DC2-DF7E-4C10-A68A-03675FA55776}"/>
          </ac:spMkLst>
        </pc:spChg>
        <pc:spChg chg="mod">
          <ac:chgData name="Johnston, Derek A" userId="e7ec1644-c098-431a-bc11-3447d2f5b984" providerId="ADAL" clId="{14AB9F67-9880-49AD-BFC1-AED145A31C3F}" dt="2021-04-14T20:30:31.953" v="4230" actId="20577"/>
          <ac:spMkLst>
            <pc:docMk/>
            <pc:sldMk cId="3299994888" sldId="302"/>
            <ac:spMk id="17" creationId="{9D3689E6-5911-4BEE-A4A5-B0D19759D36D}"/>
          </ac:spMkLst>
        </pc:spChg>
        <pc:spChg chg="mod">
          <ac:chgData name="Johnston, Derek A" userId="e7ec1644-c098-431a-bc11-3447d2f5b984" providerId="ADAL" clId="{14AB9F67-9880-49AD-BFC1-AED145A31C3F}" dt="2021-04-14T20:30:31.953" v="4230" actId="20577"/>
          <ac:spMkLst>
            <pc:docMk/>
            <pc:sldMk cId="3299994888" sldId="302"/>
            <ac:spMk id="18" creationId="{63654010-9642-4D7A-A740-4E194EB14829}"/>
          </ac:spMkLst>
        </pc:spChg>
        <pc:spChg chg="mod">
          <ac:chgData name="Johnston, Derek A" userId="e7ec1644-c098-431a-bc11-3447d2f5b984" providerId="ADAL" clId="{14AB9F67-9880-49AD-BFC1-AED145A31C3F}" dt="2021-04-14T20:30:31.953" v="4230" actId="20577"/>
          <ac:spMkLst>
            <pc:docMk/>
            <pc:sldMk cId="3299994888" sldId="302"/>
            <ac:spMk id="19" creationId="{C8911F25-9E06-4ADF-B06D-5AC242117D19}"/>
          </ac:spMkLst>
        </pc:spChg>
        <pc:spChg chg="add mod">
          <ac:chgData name="Johnston, Derek A" userId="e7ec1644-c098-431a-bc11-3447d2f5b984" providerId="ADAL" clId="{14AB9F67-9880-49AD-BFC1-AED145A31C3F}" dt="2021-04-14T20:30:56.553" v="4243" actId="20577"/>
          <ac:spMkLst>
            <pc:docMk/>
            <pc:sldMk cId="3299994888" sldId="302"/>
            <ac:spMk id="20" creationId="{F88593BA-4676-45A2-B131-DB224C38758D}"/>
          </ac:spMkLst>
        </pc:spChg>
        <pc:spChg chg="add mod">
          <ac:chgData name="Johnston, Derek A" userId="e7ec1644-c098-431a-bc11-3447d2f5b984" providerId="ADAL" clId="{14AB9F67-9880-49AD-BFC1-AED145A31C3F}" dt="2021-04-14T20:22:38.866" v="3988" actId="20577"/>
          <ac:spMkLst>
            <pc:docMk/>
            <pc:sldMk cId="3299994888" sldId="302"/>
            <ac:spMk id="21" creationId="{1513A0F7-2527-46D6-AB98-EAE90650359D}"/>
          </ac:spMkLst>
        </pc:spChg>
        <pc:spChg chg="add mod">
          <ac:chgData name="Johnston, Derek A" userId="e7ec1644-c098-431a-bc11-3447d2f5b984" providerId="ADAL" clId="{14AB9F67-9880-49AD-BFC1-AED145A31C3F}" dt="2021-04-14T20:18:59.879" v="3900" actId="1076"/>
          <ac:spMkLst>
            <pc:docMk/>
            <pc:sldMk cId="3299994888" sldId="302"/>
            <ac:spMk id="22" creationId="{F9515F06-8C4F-4F79-8E2F-5360FAA78FC1}"/>
          </ac:spMkLst>
        </pc:spChg>
        <pc:spChg chg="mod">
          <ac:chgData name="Johnston, Derek A" userId="e7ec1644-c098-431a-bc11-3447d2f5b984" providerId="ADAL" clId="{14AB9F67-9880-49AD-BFC1-AED145A31C3F}" dt="2021-04-14T20:30:45.279" v="4238" actId="20577"/>
          <ac:spMkLst>
            <pc:docMk/>
            <pc:sldMk cId="3299994888" sldId="302"/>
            <ac:spMk id="25" creationId="{CA46714E-90E2-429F-86EF-B6FCCCF35F13}"/>
          </ac:spMkLst>
        </pc:spChg>
        <pc:spChg chg="mod">
          <ac:chgData name="Johnston, Derek A" userId="e7ec1644-c098-431a-bc11-3447d2f5b984" providerId="ADAL" clId="{14AB9F67-9880-49AD-BFC1-AED145A31C3F}" dt="2021-04-14T20:30:42.672" v="4234" actId="20577"/>
          <ac:spMkLst>
            <pc:docMk/>
            <pc:sldMk cId="3299994888" sldId="302"/>
            <ac:spMk id="26" creationId="{5F8A2B4B-50CA-45C9-A39A-B614120589FF}"/>
          </ac:spMkLst>
        </pc:spChg>
        <pc:spChg chg="mod">
          <ac:chgData name="Johnston, Derek A" userId="e7ec1644-c098-431a-bc11-3447d2f5b984" providerId="ADAL" clId="{14AB9F67-9880-49AD-BFC1-AED145A31C3F}" dt="2021-04-14T20:30:42.672" v="4234" actId="20577"/>
          <ac:spMkLst>
            <pc:docMk/>
            <pc:sldMk cId="3299994888" sldId="302"/>
            <ac:spMk id="27" creationId="{BCE980BC-21ED-4A46-AAD9-CCE2A3ED2212}"/>
          </ac:spMkLst>
        </pc:spChg>
        <pc:grpChg chg="add mod">
          <ac:chgData name="Johnston, Derek A" userId="e7ec1644-c098-431a-bc11-3447d2f5b984" providerId="ADAL" clId="{14AB9F67-9880-49AD-BFC1-AED145A31C3F}" dt="2021-04-14T20:30:52.641" v="4241" actId="1076"/>
          <ac:grpSpMkLst>
            <pc:docMk/>
            <pc:sldMk cId="3299994888" sldId="302"/>
            <ac:grpSpMk id="4" creationId="{1FA81E1A-C8F0-4C65-B96D-CA8A6C32E66A}"/>
          </ac:grpSpMkLst>
        </pc:grpChg>
        <pc:grpChg chg="mod">
          <ac:chgData name="Johnston, Derek A" userId="e7ec1644-c098-431a-bc11-3447d2f5b984" providerId="ADAL" clId="{14AB9F67-9880-49AD-BFC1-AED145A31C3F}" dt="2021-04-14T20:12:49.318" v="3692"/>
          <ac:grpSpMkLst>
            <pc:docMk/>
            <pc:sldMk cId="3299994888" sldId="302"/>
            <ac:grpSpMk id="5" creationId="{7B43F135-6326-4188-9968-F959F14B192F}"/>
          </ac:grpSpMkLst>
        </pc:grpChg>
        <pc:grpChg chg="add mod">
          <ac:chgData name="Johnston, Derek A" userId="e7ec1644-c098-431a-bc11-3447d2f5b984" providerId="ADAL" clId="{14AB9F67-9880-49AD-BFC1-AED145A31C3F}" dt="2021-04-14T20:30:52.641" v="4241" actId="1076"/>
          <ac:grpSpMkLst>
            <pc:docMk/>
            <pc:sldMk cId="3299994888" sldId="302"/>
            <ac:grpSpMk id="10" creationId="{0DB8822C-0290-4B8E-98CB-217174A9268E}"/>
          </ac:grpSpMkLst>
        </pc:grpChg>
        <pc:grpChg chg="mod">
          <ac:chgData name="Johnston, Derek A" userId="e7ec1644-c098-431a-bc11-3447d2f5b984" providerId="ADAL" clId="{14AB9F67-9880-49AD-BFC1-AED145A31C3F}" dt="2021-04-14T20:30:47.467" v="4240" actId="20577"/>
          <ac:grpSpMkLst>
            <pc:docMk/>
            <pc:sldMk cId="3299994888" sldId="302"/>
            <ac:grpSpMk id="11" creationId="{4EFE7D83-986F-4E95-AE3F-A82FAE35E5C4}"/>
          </ac:grpSpMkLst>
        </pc:grpChg>
        <pc:grpChg chg="add mod">
          <ac:chgData name="Johnston, Derek A" userId="e7ec1644-c098-431a-bc11-3447d2f5b984" providerId="ADAL" clId="{14AB9F67-9880-49AD-BFC1-AED145A31C3F}" dt="2021-04-14T20:30:31.953" v="4230" actId="20577"/>
          <ac:grpSpMkLst>
            <pc:docMk/>
            <pc:sldMk cId="3299994888" sldId="302"/>
            <ac:grpSpMk id="15" creationId="{75EB1495-13B7-4E99-B0EF-B53CA905A99D}"/>
          </ac:grpSpMkLst>
        </pc:grpChg>
        <pc:grpChg chg="mod">
          <ac:chgData name="Johnston, Derek A" userId="e7ec1644-c098-431a-bc11-3447d2f5b984" providerId="ADAL" clId="{14AB9F67-9880-49AD-BFC1-AED145A31C3F}" dt="2021-04-14T20:30:31.953" v="4230" actId="20577"/>
          <ac:grpSpMkLst>
            <pc:docMk/>
            <pc:sldMk cId="3299994888" sldId="302"/>
            <ac:grpSpMk id="16" creationId="{9FD0B42C-4FB3-4470-A041-4FA0AD54B52B}"/>
          </ac:grpSpMkLst>
        </pc:grpChg>
        <pc:grpChg chg="add mod">
          <ac:chgData name="Johnston, Derek A" userId="e7ec1644-c098-431a-bc11-3447d2f5b984" providerId="ADAL" clId="{14AB9F67-9880-49AD-BFC1-AED145A31C3F}" dt="2021-04-14T20:30:42.672" v="4234" actId="20577"/>
          <ac:grpSpMkLst>
            <pc:docMk/>
            <pc:sldMk cId="3299994888" sldId="302"/>
            <ac:grpSpMk id="23" creationId="{D9A16DF0-FA6A-4B59-929E-FCF9DEA04880}"/>
          </ac:grpSpMkLst>
        </pc:grpChg>
        <pc:grpChg chg="mod">
          <ac:chgData name="Johnston, Derek A" userId="e7ec1644-c098-431a-bc11-3447d2f5b984" providerId="ADAL" clId="{14AB9F67-9880-49AD-BFC1-AED145A31C3F}" dt="2021-04-14T20:30:42.672" v="4234" actId="20577"/>
          <ac:grpSpMkLst>
            <pc:docMk/>
            <pc:sldMk cId="3299994888" sldId="302"/>
            <ac:grpSpMk id="24" creationId="{6B7E38BC-BE28-41B4-AA34-97A510573E81}"/>
          </ac:grpSpMkLst>
        </pc:grpChg>
        <pc:cxnChg chg="del mod">
          <ac:chgData name="Johnston, Derek A" userId="e7ec1644-c098-431a-bc11-3447d2f5b984" providerId="ADAL" clId="{14AB9F67-9880-49AD-BFC1-AED145A31C3F}" dt="2021-04-14T20:12:52.123" v="3694" actId="478"/>
          <ac:cxnSpMkLst>
            <pc:docMk/>
            <pc:sldMk cId="3299994888" sldId="302"/>
            <ac:cxnSpMk id="7" creationId="{6CCFEC8D-17E9-4BD5-B68E-3228BE7A839A}"/>
          </ac:cxnSpMkLst>
        </pc:cxnChg>
      </pc:sldChg>
      <pc:sldChg chg="addSp delSp modSp new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1540339598" sldId="303"/>
        </pc:sldMkLst>
        <pc:spChg chg="add mod">
          <ac:chgData name="Johnston, Derek A" userId="e7ec1644-c098-431a-bc11-3447d2f5b984" providerId="ADAL" clId="{14AB9F67-9880-49AD-BFC1-AED145A31C3F}" dt="2021-04-14T20:20:24.272" v="3973" actId="1076"/>
          <ac:spMkLst>
            <pc:docMk/>
            <pc:sldMk cId="1540339598" sldId="303"/>
            <ac:spMk id="4" creationId="{6BD35136-52E3-4B12-8229-7CAEC419D763}"/>
          </ac:spMkLst>
        </pc:spChg>
        <pc:spChg chg="add mod">
          <ac:chgData name="Johnston, Derek A" userId="e7ec1644-c098-431a-bc11-3447d2f5b984" providerId="ADAL" clId="{14AB9F67-9880-49AD-BFC1-AED145A31C3F}" dt="2021-04-14T20:25:51.106" v="4089" actId="1076"/>
          <ac:spMkLst>
            <pc:docMk/>
            <pc:sldMk cId="1540339598" sldId="303"/>
            <ac:spMk id="5" creationId="{09C7302C-B7D1-4F56-AEA5-03ED16F6D601}"/>
          </ac:spMkLst>
        </pc:spChg>
        <pc:spChg chg="add mod">
          <ac:chgData name="Johnston, Derek A" userId="e7ec1644-c098-431a-bc11-3447d2f5b984" providerId="ADAL" clId="{14AB9F67-9880-49AD-BFC1-AED145A31C3F}" dt="2021-04-14T20:25:51.106" v="4089" actId="1076"/>
          <ac:spMkLst>
            <pc:docMk/>
            <pc:sldMk cId="1540339598" sldId="303"/>
            <ac:spMk id="6" creationId="{053CD713-A7FB-4271-ACEA-54F43120526A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8" creationId="{21332B2F-5603-440B-B712-9A5B61DA2839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9" creationId="{7C7178FD-0429-44AC-94B6-6C64A8DFD54C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10" creationId="{3DF8F2A7-D3A6-4EF4-BC94-4148C2B4CB4F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11" creationId="{98A0DFEB-DB3F-4116-A1C0-7FCC491DCD82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12" creationId="{C985B3B8-D63B-4DFA-ABFA-8C4A2A54226B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13" creationId="{472CC482-CDBC-46A8-A183-EDBFAC774ADF}"/>
          </ac:spMkLst>
        </pc:spChg>
        <pc:spChg chg="mod">
          <ac:chgData name="Johnston, Derek A" userId="e7ec1644-c098-431a-bc11-3447d2f5b984" providerId="ADAL" clId="{14AB9F67-9880-49AD-BFC1-AED145A31C3F}" dt="2021-04-14T20:23:58.368" v="3989"/>
          <ac:spMkLst>
            <pc:docMk/>
            <pc:sldMk cId="1540339598" sldId="303"/>
            <ac:spMk id="14" creationId="{9E6F5CAF-C09D-4E54-BC98-4E31B9503A86}"/>
          </ac:spMkLst>
        </pc:spChg>
        <pc:spChg chg="add mod">
          <ac:chgData name="Johnston, Derek A" userId="e7ec1644-c098-431a-bc11-3447d2f5b984" providerId="ADAL" clId="{14AB9F67-9880-49AD-BFC1-AED145A31C3F}" dt="2021-04-14T20:25:51.106" v="4089" actId="1076"/>
          <ac:spMkLst>
            <pc:docMk/>
            <pc:sldMk cId="1540339598" sldId="303"/>
            <ac:spMk id="20" creationId="{22B9D56F-949F-4252-A135-BA025B72ADB1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2" creationId="{F4EFF17F-3AC1-4DA9-B6C3-BFD5ADCDDCBE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3" creationId="{326F5F87-E8AA-429F-8192-B85CFF2BCEEF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4" creationId="{BE1F799D-FE89-4E4E-AD56-2149C38C0789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5" creationId="{7A4E952A-7695-45E7-8ABA-729FBEB90220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6" creationId="{181F773F-1116-4903-885E-942FF820EBD6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7" creationId="{05FC4DFD-B1CB-43B5-8E73-658E699E1AA4}"/>
          </ac:spMkLst>
        </pc:spChg>
        <pc:spChg chg="mod">
          <ac:chgData name="Johnston, Derek A" userId="e7ec1644-c098-431a-bc11-3447d2f5b984" providerId="ADAL" clId="{14AB9F67-9880-49AD-BFC1-AED145A31C3F}" dt="2021-04-14T20:24:45.023" v="4005"/>
          <ac:spMkLst>
            <pc:docMk/>
            <pc:sldMk cId="1540339598" sldId="303"/>
            <ac:spMk id="28" creationId="{7EBBB805-1213-48AE-9A09-DB3FE514C6EC}"/>
          </ac:spMkLst>
        </pc:spChg>
        <pc:spChg chg="add mod">
          <ac:chgData name="Johnston, Derek A" userId="e7ec1644-c098-431a-bc11-3447d2f5b984" providerId="ADAL" clId="{14AB9F67-9880-49AD-BFC1-AED145A31C3F}" dt="2021-04-14T20:26:14.806" v="4155" actId="1076"/>
          <ac:spMkLst>
            <pc:docMk/>
            <pc:sldMk cId="1540339598" sldId="303"/>
            <ac:spMk id="34" creationId="{89AC5DBB-3139-497A-AB18-7B61454F450D}"/>
          </ac:spMkLst>
        </pc:spChg>
        <pc:grpChg chg="add del mod">
          <ac:chgData name="Johnston, Derek A" userId="e7ec1644-c098-431a-bc11-3447d2f5b984" providerId="ADAL" clId="{14AB9F67-9880-49AD-BFC1-AED145A31C3F}" dt="2021-04-14T20:24:44.692" v="4004" actId="478"/>
          <ac:grpSpMkLst>
            <pc:docMk/>
            <pc:sldMk cId="1540339598" sldId="303"/>
            <ac:grpSpMk id="7" creationId="{DC11CB6E-847E-47DC-90B4-59947333724D}"/>
          </ac:grpSpMkLst>
        </pc:grpChg>
        <pc:grpChg chg="add mod">
          <ac:chgData name="Johnston, Derek A" userId="e7ec1644-c098-431a-bc11-3447d2f5b984" providerId="ADAL" clId="{14AB9F67-9880-49AD-BFC1-AED145A31C3F}" dt="2021-04-14T20:25:51.106" v="4089" actId="1076"/>
          <ac:grpSpMkLst>
            <pc:docMk/>
            <pc:sldMk cId="1540339598" sldId="303"/>
            <ac:grpSpMk id="21" creationId="{217BF9F5-2708-488E-94F7-12C8D893B333}"/>
          </ac:grpSpMkLst>
        </pc:grpChg>
        <pc:cxnChg chg="mod">
          <ac:chgData name="Johnston, Derek A" userId="e7ec1644-c098-431a-bc11-3447d2f5b984" providerId="ADAL" clId="{14AB9F67-9880-49AD-BFC1-AED145A31C3F}" dt="2021-04-14T20:23:58.368" v="3989"/>
          <ac:cxnSpMkLst>
            <pc:docMk/>
            <pc:sldMk cId="1540339598" sldId="303"/>
            <ac:cxnSpMk id="15" creationId="{95B45D91-253A-4A18-BBBE-92744DC92946}"/>
          </ac:cxnSpMkLst>
        </pc:cxnChg>
        <pc:cxnChg chg="mod">
          <ac:chgData name="Johnston, Derek A" userId="e7ec1644-c098-431a-bc11-3447d2f5b984" providerId="ADAL" clId="{14AB9F67-9880-49AD-BFC1-AED145A31C3F}" dt="2021-04-14T20:23:58.368" v="3989"/>
          <ac:cxnSpMkLst>
            <pc:docMk/>
            <pc:sldMk cId="1540339598" sldId="303"/>
            <ac:cxnSpMk id="16" creationId="{6A9C9B6E-7CED-4FD3-90CC-06792D4F30D5}"/>
          </ac:cxnSpMkLst>
        </pc:cxnChg>
        <pc:cxnChg chg="mod">
          <ac:chgData name="Johnston, Derek A" userId="e7ec1644-c098-431a-bc11-3447d2f5b984" providerId="ADAL" clId="{14AB9F67-9880-49AD-BFC1-AED145A31C3F}" dt="2021-04-14T20:23:58.368" v="3989"/>
          <ac:cxnSpMkLst>
            <pc:docMk/>
            <pc:sldMk cId="1540339598" sldId="303"/>
            <ac:cxnSpMk id="17" creationId="{41D9ACE4-1323-4158-9E31-813D4AB19637}"/>
          </ac:cxnSpMkLst>
        </pc:cxnChg>
        <pc:cxnChg chg="mod">
          <ac:chgData name="Johnston, Derek A" userId="e7ec1644-c098-431a-bc11-3447d2f5b984" providerId="ADAL" clId="{14AB9F67-9880-49AD-BFC1-AED145A31C3F}" dt="2021-04-14T20:23:58.368" v="3989"/>
          <ac:cxnSpMkLst>
            <pc:docMk/>
            <pc:sldMk cId="1540339598" sldId="303"/>
            <ac:cxnSpMk id="18" creationId="{DE4C9669-4448-44F8-8152-B96CF7F5DB04}"/>
          </ac:cxnSpMkLst>
        </pc:cxnChg>
        <pc:cxnChg chg="del mod">
          <ac:chgData name="Johnston, Derek A" userId="e7ec1644-c098-431a-bc11-3447d2f5b984" providerId="ADAL" clId="{14AB9F67-9880-49AD-BFC1-AED145A31C3F}" dt="2021-04-14T20:24:11.217" v="3993" actId="478"/>
          <ac:cxnSpMkLst>
            <pc:docMk/>
            <pc:sldMk cId="1540339598" sldId="303"/>
            <ac:cxnSpMk id="19" creationId="{E05F1E97-3CA6-4163-8E84-BE8BFD6E1071}"/>
          </ac:cxnSpMkLst>
        </pc:cxnChg>
        <pc:cxnChg chg="mod">
          <ac:chgData name="Johnston, Derek A" userId="e7ec1644-c098-431a-bc11-3447d2f5b984" providerId="ADAL" clId="{14AB9F67-9880-49AD-BFC1-AED145A31C3F}" dt="2021-04-14T20:24:45.023" v="4005"/>
          <ac:cxnSpMkLst>
            <pc:docMk/>
            <pc:sldMk cId="1540339598" sldId="303"/>
            <ac:cxnSpMk id="29" creationId="{31121A99-9B6F-413D-BCC3-BF92610EA762}"/>
          </ac:cxnSpMkLst>
        </pc:cxnChg>
        <pc:cxnChg chg="del mod">
          <ac:chgData name="Johnston, Derek A" userId="e7ec1644-c098-431a-bc11-3447d2f5b984" providerId="ADAL" clId="{14AB9F67-9880-49AD-BFC1-AED145A31C3F}" dt="2021-04-14T20:24:55.125" v="4008" actId="478"/>
          <ac:cxnSpMkLst>
            <pc:docMk/>
            <pc:sldMk cId="1540339598" sldId="303"/>
            <ac:cxnSpMk id="30" creationId="{CE4B1EC2-6112-488C-884D-425C7F4D0FEA}"/>
          </ac:cxnSpMkLst>
        </pc:cxnChg>
        <pc:cxnChg chg="mod">
          <ac:chgData name="Johnston, Derek A" userId="e7ec1644-c098-431a-bc11-3447d2f5b984" providerId="ADAL" clId="{14AB9F67-9880-49AD-BFC1-AED145A31C3F}" dt="2021-04-14T20:24:45.023" v="4005"/>
          <ac:cxnSpMkLst>
            <pc:docMk/>
            <pc:sldMk cId="1540339598" sldId="303"/>
            <ac:cxnSpMk id="31" creationId="{7E1B5B02-F455-4E1A-80C1-521B5240A666}"/>
          </ac:cxnSpMkLst>
        </pc:cxnChg>
        <pc:cxnChg chg="mod">
          <ac:chgData name="Johnston, Derek A" userId="e7ec1644-c098-431a-bc11-3447d2f5b984" providerId="ADAL" clId="{14AB9F67-9880-49AD-BFC1-AED145A31C3F}" dt="2021-04-14T20:24:45.023" v="4005"/>
          <ac:cxnSpMkLst>
            <pc:docMk/>
            <pc:sldMk cId="1540339598" sldId="303"/>
            <ac:cxnSpMk id="32" creationId="{0D87DD4D-597B-4F58-B388-B512A7A66704}"/>
          </ac:cxnSpMkLst>
        </pc:cxnChg>
        <pc:cxnChg chg="del mod">
          <ac:chgData name="Johnston, Derek A" userId="e7ec1644-c098-431a-bc11-3447d2f5b984" providerId="ADAL" clId="{14AB9F67-9880-49AD-BFC1-AED145A31C3F}" dt="2021-04-14T20:24:49.445" v="4007" actId="478"/>
          <ac:cxnSpMkLst>
            <pc:docMk/>
            <pc:sldMk cId="1540339598" sldId="303"/>
            <ac:cxnSpMk id="33" creationId="{164A059B-FA48-4EF1-839C-44B15405E722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3080925425" sldId="304"/>
        </pc:sldMkLst>
        <pc:spChg chg="del">
          <ac:chgData name="Johnston, Derek A" userId="e7ec1644-c098-431a-bc11-3447d2f5b984" providerId="ADAL" clId="{14AB9F67-9880-49AD-BFC1-AED145A31C3F}" dt="2021-04-14T20:26:45.485" v="4157" actId="478"/>
          <ac:spMkLst>
            <pc:docMk/>
            <pc:sldMk cId="3080925425" sldId="304"/>
            <ac:spMk id="8" creationId="{3472C1DA-15E4-4E1F-AF73-E6E6B1AA071E}"/>
          </ac:spMkLst>
        </pc:spChg>
        <pc:spChg chg="del">
          <ac:chgData name="Johnston, Derek A" userId="e7ec1644-c098-431a-bc11-3447d2f5b984" providerId="ADAL" clId="{14AB9F67-9880-49AD-BFC1-AED145A31C3F}" dt="2021-04-14T20:26:49.825" v="4159" actId="478"/>
          <ac:spMkLst>
            <pc:docMk/>
            <pc:sldMk cId="3080925425" sldId="304"/>
            <ac:spMk id="10" creationId="{560946D7-F0C5-4856-8F4A-5A74C65D2CF8}"/>
          </ac:spMkLst>
        </pc:spChg>
        <pc:spChg chg="del">
          <ac:chgData name="Johnston, Derek A" userId="e7ec1644-c098-431a-bc11-3447d2f5b984" providerId="ADAL" clId="{14AB9F67-9880-49AD-BFC1-AED145A31C3F}" dt="2021-04-14T20:26:47.652" v="4158" actId="478"/>
          <ac:spMkLst>
            <pc:docMk/>
            <pc:sldMk cId="3080925425" sldId="304"/>
            <ac:spMk id="11" creationId="{8AB034E7-0950-4F64-A88C-DE66816BDF71}"/>
          </ac:spMkLst>
        </pc:spChg>
        <pc:spChg chg="mod">
          <ac:chgData name="Johnston, Derek A" userId="e7ec1644-c098-431a-bc11-3447d2f5b984" providerId="ADAL" clId="{14AB9F67-9880-49AD-BFC1-AED145A31C3F}" dt="2021-04-14T20:27:13.860" v="4166" actId="1076"/>
          <ac:spMkLst>
            <pc:docMk/>
            <pc:sldMk cId="3080925425" sldId="304"/>
            <ac:spMk id="15" creationId="{5DB4346C-282E-497C-B9B0-6D7713FF3DA5}"/>
          </ac:spMkLst>
        </pc:spChg>
        <pc:spChg chg="mod">
          <ac:chgData name="Johnston, Derek A" userId="e7ec1644-c098-431a-bc11-3447d2f5b984" providerId="ADAL" clId="{14AB9F67-9880-49AD-BFC1-AED145A31C3F}" dt="2021-04-14T20:27:00.681" v="4161" actId="1076"/>
          <ac:spMkLst>
            <pc:docMk/>
            <pc:sldMk cId="3080925425" sldId="304"/>
            <ac:spMk id="28" creationId="{DD6C6C55-DA74-4335-A309-34FB8E7724F0}"/>
          </ac:spMkLst>
        </pc:spChg>
        <pc:spChg chg="mod">
          <ac:chgData name="Johnston, Derek A" userId="e7ec1644-c098-431a-bc11-3447d2f5b984" providerId="ADAL" clId="{14AB9F67-9880-49AD-BFC1-AED145A31C3F}" dt="2021-04-14T20:27:16.613" v="4167" actId="1076"/>
          <ac:spMkLst>
            <pc:docMk/>
            <pc:sldMk cId="3080925425" sldId="304"/>
            <ac:spMk id="29" creationId="{0F937337-3128-40E6-A27C-1E3BD81E0942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3" creationId="{BF9887B8-C615-4B53-B516-B9D2005A5AB0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4" creationId="{37542B0A-B8B9-4302-89BD-D300CC05C347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5" creationId="{7C56079D-A54E-43BE-8D0E-753997143803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6" creationId="{41097FE5-8506-4D9C-87EA-0E2F875BC69E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7" creationId="{FD4F1014-EC20-42FC-AEFA-9D1D5C0DCE4E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8" creationId="{87839759-F9AB-47D8-843A-AF361DBCE523}"/>
          </ac:spMkLst>
        </pc:spChg>
        <pc:spChg chg="mod">
          <ac:chgData name="Johnston, Derek A" userId="e7ec1644-c098-431a-bc11-3447d2f5b984" providerId="ADAL" clId="{14AB9F67-9880-49AD-BFC1-AED145A31C3F}" dt="2021-04-14T20:27:41.881" v="4176" actId="404"/>
          <ac:spMkLst>
            <pc:docMk/>
            <pc:sldMk cId="3080925425" sldId="304"/>
            <ac:spMk id="39" creationId="{6ECD9B94-CCF3-4F6C-8750-C96A90AF73BC}"/>
          </ac:spMkLst>
        </pc:spChg>
        <pc:spChg chg="add mod">
          <ac:chgData name="Johnston, Derek A" userId="e7ec1644-c098-431a-bc11-3447d2f5b984" providerId="ADAL" clId="{14AB9F67-9880-49AD-BFC1-AED145A31C3F}" dt="2021-04-14T20:28:50.393" v="4201" actId="1076"/>
          <ac:spMkLst>
            <pc:docMk/>
            <pc:sldMk cId="3080925425" sldId="304"/>
            <ac:spMk id="49" creationId="{3CF0052C-6D83-4E78-87D2-61D892BEFF4C}"/>
          </ac:spMkLst>
        </pc:spChg>
        <pc:grpChg chg="add del mod">
          <ac:chgData name="Johnston, Derek A" userId="e7ec1644-c098-431a-bc11-3447d2f5b984" providerId="ADAL" clId="{14AB9F67-9880-49AD-BFC1-AED145A31C3F}" dt="2021-04-14T20:27:49.250" v="4180" actId="478"/>
          <ac:grpSpMkLst>
            <pc:docMk/>
            <pc:sldMk cId="3080925425" sldId="304"/>
            <ac:grpSpMk id="32" creationId="{4DE76935-5C2B-42D3-ADCF-33E1FA9C4509}"/>
          </ac:grpSpMkLst>
        </pc:grpChg>
        <pc:cxnChg chg="del mod">
          <ac:chgData name="Johnston, Derek A" userId="e7ec1644-c098-431a-bc11-3447d2f5b984" providerId="ADAL" clId="{14AB9F67-9880-49AD-BFC1-AED145A31C3F}" dt="2021-04-14T20:28:09.656" v="4188" actId="478"/>
          <ac:cxnSpMkLst>
            <pc:docMk/>
            <pc:sldMk cId="3080925425" sldId="304"/>
            <ac:cxnSpMk id="14" creationId="{30C2868C-AEF7-49DA-8C27-594C9EE4BF4A}"/>
          </ac:cxnSpMkLst>
        </pc:cxnChg>
        <pc:cxnChg chg="mod">
          <ac:chgData name="Johnston, Derek A" userId="e7ec1644-c098-431a-bc11-3447d2f5b984" providerId="ADAL" clId="{14AB9F67-9880-49AD-BFC1-AED145A31C3F}" dt="2021-04-14T20:27:10.300" v="4165" actId="1076"/>
          <ac:cxnSpMkLst>
            <pc:docMk/>
            <pc:sldMk cId="3080925425" sldId="304"/>
            <ac:cxnSpMk id="16" creationId="{58EB2C75-6490-49CE-BA6A-CE9704160F81}"/>
          </ac:cxnSpMkLst>
        </pc:cxnChg>
        <pc:cxnChg chg="add mod">
          <ac:chgData name="Johnston, Derek A" userId="e7ec1644-c098-431a-bc11-3447d2f5b984" providerId="ADAL" clId="{14AB9F67-9880-49AD-BFC1-AED145A31C3F}" dt="2021-04-14T20:28:07.483" v="4187" actId="1582"/>
          <ac:cxnSpMkLst>
            <pc:docMk/>
            <pc:sldMk cId="3080925425" sldId="304"/>
            <ac:cxnSpMk id="26" creationId="{BCBBBB5C-EDDE-4A0C-A050-7F0C60E357E5}"/>
          </ac:cxnSpMkLst>
        </pc:cxnChg>
        <pc:cxnChg chg="del">
          <ac:chgData name="Johnston, Derek A" userId="e7ec1644-c098-431a-bc11-3447d2f5b984" providerId="ADAL" clId="{14AB9F67-9880-49AD-BFC1-AED145A31C3F}" dt="2021-04-14T20:26:55.400" v="4160" actId="478"/>
          <ac:cxnSpMkLst>
            <pc:docMk/>
            <pc:sldMk cId="3080925425" sldId="304"/>
            <ac:cxnSpMk id="27" creationId="{26FC482A-B266-4936-B52A-94AA2B461A03}"/>
          </ac:cxnSpMkLst>
        </pc:cxnChg>
        <pc:cxnChg chg="mod">
          <ac:chgData name="Johnston, Derek A" userId="e7ec1644-c098-431a-bc11-3447d2f5b984" providerId="ADAL" clId="{14AB9F67-9880-49AD-BFC1-AED145A31C3F}" dt="2021-04-14T20:28:19.806" v="4189" actId="14100"/>
          <ac:cxnSpMkLst>
            <pc:docMk/>
            <pc:sldMk cId="3080925425" sldId="304"/>
            <ac:cxnSpMk id="30" creationId="{6F1BABCA-CA99-4FD8-B3EF-64AA37ADCA90}"/>
          </ac:cxnSpMkLst>
        </pc:cxnChg>
        <pc:cxnChg chg="add del mod">
          <ac:chgData name="Johnston, Derek A" userId="e7ec1644-c098-431a-bc11-3447d2f5b984" providerId="ADAL" clId="{14AB9F67-9880-49AD-BFC1-AED145A31C3F}" dt="2021-04-14T20:27:54.524" v="4183" actId="478"/>
          <ac:cxnSpMkLst>
            <pc:docMk/>
            <pc:sldMk cId="3080925425" sldId="304"/>
            <ac:cxnSpMk id="31" creationId="{2DA4D6D0-98BA-4E39-9AE5-F4306829CD06}"/>
          </ac:cxnSpMkLst>
        </pc:cxnChg>
        <pc:cxnChg chg="del mod">
          <ac:chgData name="Johnston, Derek A" userId="e7ec1644-c098-431a-bc11-3447d2f5b984" providerId="ADAL" clId="{14AB9F67-9880-49AD-BFC1-AED145A31C3F}" dt="2021-04-14T20:27:47.061" v="4178" actId="478"/>
          <ac:cxnSpMkLst>
            <pc:docMk/>
            <pc:sldMk cId="3080925425" sldId="304"/>
            <ac:cxnSpMk id="40" creationId="{DFD9B701-8043-48BA-8252-3D2EF8E82FD1}"/>
          </ac:cxnSpMkLst>
        </pc:cxnChg>
        <pc:cxnChg chg="del mod">
          <ac:chgData name="Johnston, Derek A" userId="e7ec1644-c098-431a-bc11-3447d2f5b984" providerId="ADAL" clId="{14AB9F67-9880-49AD-BFC1-AED145A31C3F}" dt="2021-04-14T20:27:50.986" v="4181" actId="478"/>
          <ac:cxnSpMkLst>
            <pc:docMk/>
            <pc:sldMk cId="3080925425" sldId="304"/>
            <ac:cxnSpMk id="41" creationId="{5D07B5AF-90B6-44FF-B1ED-59B2F41B73C4}"/>
          </ac:cxnSpMkLst>
        </pc:cxnChg>
        <pc:cxnChg chg="del mod">
          <ac:chgData name="Johnston, Derek A" userId="e7ec1644-c098-431a-bc11-3447d2f5b984" providerId="ADAL" clId="{14AB9F67-9880-49AD-BFC1-AED145A31C3F}" dt="2021-04-14T20:27:52.255" v="4182" actId="478"/>
          <ac:cxnSpMkLst>
            <pc:docMk/>
            <pc:sldMk cId="3080925425" sldId="304"/>
            <ac:cxnSpMk id="42" creationId="{C87B2CBA-FA64-4BD4-BF1C-CF3C60BBC320}"/>
          </ac:cxnSpMkLst>
        </pc:cxnChg>
        <pc:cxnChg chg="add mod">
          <ac:chgData name="Johnston, Derek A" userId="e7ec1644-c098-431a-bc11-3447d2f5b984" providerId="ADAL" clId="{14AB9F67-9880-49AD-BFC1-AED145A31C3F}" dt="2021-04-14T20:28:28.806" v="4192" actId="1582"/>
          <ac:cxnSpMkLst>
            <pc:docMk/>
            <pc:sldMk cId="3080925425" sldId="304"/>
            <ac:cxnSpMk id="46" creationId="{C3BEE716-1D52-4A3A-8590-236F916D52D0}"/>
          </ac:cxnSpMkLst>
        </pc:cxnChg>
        <pc:cxnChg chg="add mod">
          <ac:chgData name="Johnston, Derek A" userId="e7ec1644-c098-431a-bc11-3447d2f5b984" providerId="ADAL" clId="{14AB9F67-9880-49AD-BFC1-AED145A31C3F}" dt="2021-04-14T20:28:39.228" v="4195" actId="1582"/>
          <ac:cxnSpMkLst>
            <pc:docMk/>
            <pc:sldMk cId="3080925425" sldId="304"/>
            <ac:cxnSpMk id="48" creationId="{9D23E9AD-4491-4138-A7E3-49F59522A275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3800225164" sldId="305"/>
        </pc:sldMkLst>
        <pc:spChg chg="mod">
          <ac:chgData name="Johnston, Derek A" userId="e7ec1644-c098-431a-bc11-3447d2f5b984" providerId="ADAL" clId="{14AB9F67-9880-49AD-BFC1-AED145A31C3F}" dt="2021-04-14T20:31:05.943" v="4245" actId="20577"/>
          <ac:spMkLst>
            <pc:docMk/>
            <pc:sldMk cId="3800225164" sldId="305"/>
            <ac:spMk id="12" creationId="{1E0E5400-B993-408C-8EEC-7D21C71E8BEC}"/>
          </ac:spMkLst>
        </pc:spChg>
        <pc:spChg chg="mod">
          <ac:chgData name="Johnston, Derek A" userId="e7ec1644-c098-431a-bc11-3447d2f5b984" providerId="ADAL" clId="{14AB9F67-9880-49AD-BFC1-AED145A31C3F}" dt="2021-04-14T20:31:05.943" v="4245" actId="20577"/>
          <ac:spMkLst>
            <pc:docMk/>
            <pc:sldMk cId="3800225164" sldId="305"/>
            <ac:spMk id="13" creationId="{FEAA92FF-EE95-46EB-8CA1-621AF922361C}"/>
          </ac:spMkLst>
        </pc:spChg>
        <pc:spChg chg="mod">
          <ac:chgData name="Johnston, Derek A" userId="e7ec1644-c098-431a-bc11-3447d2f5b984" providerId="ADAL" clId="{14AB9F67-9880-49AD-BFC1-AED145A31C3F}" dt="2021-04-14T20:31:05.943" v="4245" actId="20577"/>
          <ac:spMkLst>
            <pc:docMk/>
            <pc:sldMk cId="3800225164" sldId="305"/>
            <ac:spMk id="14" creationId="{468A4DC2-DF7E-4C10-A68A-03675FA55776}"/>
          </ac:spMkLst>
        </pc:spChg>
        <pc:spChg chg="mod">
          <ac:chgData name="Johnston, Derek A" userId="e7ec1644-c098-431a-bc11-3447d2f5b984" providerId="ADAL" clId="{14AB9F67-9880-49AD-BFC1-AED145A31C3F}" dt="2021-04-14T20:31:08.085" v="4247" actId="20577"/>
          <ac:spMkLst>
            <pc:docMk/>
            <pc:sldMk cId="3800225164" sldId="305"/>
            <ac:spMk id="17" creationId="{9D3689E6-5911-4BEE-A4A5-B0D19759D36D}"/>
          </ac:spMkLst>
        </pc:spChg>
        <pc:spChg chg="mod">
          <ac:chgData name="Johnston, Derek A" userId="e7ec1644-c098-431a-bc11-3447d2f5b984" providerId="ADAL" clId="{14AB9F67-9880-49AD-BFC1-AED145A31C3F}" dt="2021-04-14T20:31:08.085" v="4247" actId="20577"/>
          <ac:spMkLst>
            <pc:docMk/>
            <pc:sldMk cId="3800225164" sldId="305"/>
            <ac:spMk id="18" creationId="{63654010-9642-4D7A-A740-4E194EB14829}"/>
          </ac:spMkLst>
        </pc:spChg>
        <pc:spChg chg="mod">
          <ac:chgData name="Johnston, Derek A" userId="e7ec1644-c098-431a-bc11-3447d2f5b984" providerId="ADAL" clId="{14AB9F67-9880-49AD-BFC1-AED145A31C3F}" dt="2021-04-14T20:31:08.085" v="4247" actId="20577"/>
          <ac:spMkLst>
            <pc:docMk/>
            <pc:sldMk cId="3800225164" sldId="305"/>
            <ac:spMk id="19" creationId="{C8911F25-9E06-4ADF-B06D-5AC242117D19}"/>
          </ac:spMkLst>
        </pc:spChg>
        <pc:spChg chg="del">
          <ac:chgData name="Johnston, Derek A" userId="e7ec1644-c098-431a-bc11-3447d2f5b984" providerId="ADAL" clId="{14AB9F67-9880-49AD-BFC1-AED145A31C3F}" dt="2021-04-14T20:29:02.479" v="4203" actId="478"/>
          <ac:spMkLst>
            <pc:docMk/>
            <pc:sldMk cId="3800225164" sldId="305"/>
            <ac:spMk id="20" creationId="{F88593BA-4676-45A2-B131-DB224C38758D}"/>
          </ac:spMkLst>
        </pc:spChg>
        <pc:spChg chg="mod">
          <ac:chgData name="Johnston, Derek A" userId="e7ec1644-c098-431a-bc11-3447d2f5b984" providerId="ADAL" clId="{14AB9F67-9880-49AD-BFC1-AED145A31C3F}" dt="2021-04-14T20:29:15.773" v="4209" actId="1076"/>
          <ac:spMkLst>
            <pc:docMk/>
            <pc:sldMk cId="3800225164" sldId="305"/>
            <ac:spMk id="21" creationId="{1513A0F7-2527-46D6-AB98-EAE90650359D}"/>
          </ac:spMkLst>
        </pc:spChg>
        <pc:spChg chg="del">
          <ac:chgData name="Johnston, Derek A" userId="e7ec1644-c098-431a-bc11-3447d2f5b984" providerId="ADAL" clId="{14AB9F67-9880-49AD-BFC1-AED145A31C3F}" dt="2021-04-14T20:29:17.455" v="4210" actId="478"/>
          <ac:spMkLst>
            <pc:docMk/>
            <pc:sldMk cId="3800225164" sldId="305"/>
            <ac:spMk id="22" creationId="{F9515F06-8C4F-4F79-8E2F-5360FAA78FC1}"/>
          </ac:spMkLst>
        </pc:spChg>
        <pc:spChg chg="add del mod">
          <ac:chgData name="Johnston, Derek A" userId="e7ec1644-c098-431a-bc11-3447d2f5b984" providerId="ADAL" clId="{14AB9F67-9880-49AD-BFC1-AED145A31C3F}" dt="2021-04-14T20:49:26.901" v="4403" actId="478"/>
          <ac:spMkLst>
            <pc:docMk/>
            <pc:sldMk cId="3800225164" sldId="305"/>
            <ac:spMk id="24" creationId="{2AA65DB0-BF0A-4754-98F9-F4DEB4BA4CEB}"/>
          </ac:spMkLst>
        </pc:spChg>
        <pc:spChg chg="mod">
          <ac:chgData name="Johnston, Derek A" userId="e7ec1644-c098-431a-bc11-3447d2f5b984" providerId="ADAL" clId="{14AB9F67-9880-49AD-BFC1-AED145A31C3F}" dt="2021-04-14T20:31:14.813" v="4255" actId="20577"/>
          <ac:spMkLst>
            <pc:docMk/>
            <pc:sldMk cId="3800225164" sldId="305"/>
            <ac:spMk id="27" creationId="{51DD6983-0B8D-4198-B2D6-40FB4ADFAF66}"/>
          </ac:spMkLst>
        </pc:spChg>
        <pc:spChg chg="mod">
          <ac:chgData name="Johnston, Derek A" userId="e7ec1644-c098-431a-bc11-3447d2f5b984" providerId="ADAL" clId="{14AB9F67-9880-49AD-BFC1-AED145A31C3F}" dt="2021-04-14T20:31:16.886" v="4257" actId="1076"/>
          <ac:spMkLst>
            <pc:docMk/>
            <pc:sldMk cId="3800225164" sldId="305"/>
            <ac:spMk id="28" creationId="{047ADF88-AD08-413E-9F16-04E5661E6F2B}"/>
          </ac:spMkLst>
        </pc:spChg>
        <pc:spChg chg="mod">
          <ac:chgData name="Johnston, Derek A" userId="e7ec1644-c098-431a-bc11-3447d2f5b984" providerId="ADAL" clId="{14AB9F67-9880-49AD-BFC1-AED145A31C3F}" dt="2021-04-14T20:31:12.624" v="4251" actId="20577"/>
          <ac:spMkLst>
            <pc:docMk/>
            <pc:sldMk cId="3800225164" sldId="305"/>
            <ac:spMk id="29" creationId="{11198D18-BB40-4F77-9F4F-B523C098C6AB}"/>
          </ac:spMkLst>
        </pc:spChg>
        <pc:spChg chg="add del mod">
          <ac:chgData name="Johnston, Derek A" userId="e7ec1644-c098-431a-bc11-3447d2f5b984" providerId="ADAL" clId="{14AB9F67-9880-49AD-BFC1-AED145A31C3F}" dt="2021-04-14T20:39:37.934" v="4292" actId="478"/>
          <ac:spMkLst>
            <pc:docMk/>
            <pc:sldMk cId="3800225164" sldId="305"/>
            <ac:spMk id="32" creationId="{E81A07FF-D232-46E2-B39C-E91C554CF9F7}"/>
          </ac:spMkLst>
        </pc:spChg>
        <pc:spChg chg="add del mod">
          <ac:chgData name="Johnston, Derek A" userId="e7ec1644-c098-431a-bc11-3447d2f5b984" providerId="ADAL" clId="{14AB9F67-9880-49AD-BFC1-AED145A31C3F}" dt="2021-04-14T20:39:35.880" v="4290" actId="478"/>
          <ac:spMkLst>
            <pc:docMk/>
            <pc:sldMk cId="3800225164" sldId="305"/>
            <ac:spMk id="35" creationId="{794F04D0-8AF5-4064-9D34-D355B256738A}"/>
          </ac:spMkLst>
        </pc:spChg>
        <pc:grpChg chg="mod">
          <ac:chgData name="Johnston, Derek A" userId="e7ec1644-c098-431a-bc11-3447d2f5b984" providerId="ADAL" clId="{14AB9F67-9880-49AD-BFC1-AED145A31C3F}" dt="2021-04-14T20:29:29.428" v="4213" actId="1076"/>
          <ac:grpSpMkLst>
            <pc:docMk/>
            <pc:sldMk cId="3800225164" sldId="305"/>
            <ac:grpSpMk id="4" creationId="{1FA81E1A-C8F0-4C65-B96D-CA8A6C32E66A}"/>
          </ac:grpSpMkLst>
        </pc:grpChg>
        <pc:grpChg chg="mod">
          <ac:chgData name="Johnston, Derek A" userId="e7ec1644-c098-431a-bc11-3447d2f5b984" providerId="ADAL" clId="{14AB9F67-9880-49AD-BFC1-AED145A31C3F}" dt="2021-04-14T20:31:05.943" v="4245" actId="20577"/>
          <ac:grpSpMkLst>
            <pc:docMk/>
            <pc:sldMk cId="3800225164" sldId="305"/>
            <ac:grpSpMk id="10" creationId="{0DB8822C-0290-4B8E-98CB-217174A9268E}"/>
          </ac:grpSpMkLst>
        </pc:grpChg>
        <pc:grpChg chg="mod">
          <ac:chgData name="Johnston, Derek A" userId="e7ec1644-c098-431a-bc11-3447d2f5b984" providerId="ADAL" clId="{14AB9F67-9880-49AD-BFC1-AED145A31C3F}" dt="2021-04-14T20:31:05.943" v="4245" actId="20577"/>
          <ac:grpSpMkLst>
            <pc:docMk/>
            <pc:sldMk cId="3800225164" sldId="305"/>
            <ac:grpSpMk id="11" creationId="{4EFE7D83-986F-4E95-AE3F-A82FAE35E5C4}"/>
          </ac:grpSpMkLst>
        </pc:grpChg>
        <pc:grpChg chg="mod">
          <ac:chgData name="Johnston, Derek A" userId="e7ec1644-c098-431a-bc11-3447d2f5b984" providerId="ADAL" clId="{14AB9F67-9880-49AD-BFC1-AED145A31C3F}" dt="2021-04-14T20:31:08.085" v="4247" actId="20577"/>
          <ac:grpSpMkLst>
            <pc:docMk/>
            <pc:sldMk cId="3800225164" sldId="305"/>
            <ac:grpSpMk id="15" creationId="{75EB1495-13B7-4E99-B0EF-B53CA905A99D}"/>
          </ac:grpSpMkLst>
        </pc:grpChg>
        <pc:grpChg chg="mod">
          <ac:chgData name="Johnston, Derek A" userId="e7ec1644-c098-431a-bc11-3447d2f5b984" providerId="ADAL" clId="{14AB9F67-9880-49AD-BFC1-AED145A31C3F}" dt="2021-04-14T20:31:08.085" v="4247" actId="20577"/>
          <ac:grpSpMkLst>
            <pc:docMk/>
            <pc:sldMk cId="3800225164" sldId="305"/>
            <ac:grpSpMk id="16" creationId="{9FD0B42C-4FB3-4470-A041-4FA0AD54B52B}"/>
          </ac:grpSpMkLst>
        </pc:grpChg>
        <pc:grpChg chg="add mod">
          <ac:chgData name="Johnston, Derek A" userId="e7ec1644-c098-431a-bc11-3447d2f5b984" providerId="ADAL" clId="{14AB9F67-9880-49AD-BFC1-AED145A31C3F}" dt="2021-04-14T20:31:21.052" v="4258" actId="1076"/>
          <ac:grpSpMkLst>
            <pc:docMk/>
            <pc:sldMk cId="3800225164" sldId="305"/>
            <ac:grpSpMk id="25" creationId="{12BE96B1-95A9-4444-9150-46D49647EFDC}"/>
          </ac:grpSpMkLst>
        </pc:grpChg>
        <pc:grpChg chg="mod">
          <ac:chgData name="Johnston, Derek A" userId="e7ec1644-c098-431a-bc11-3447d2f5b984" providerId="ADAL" clId="{14AB9F67-9880-49AD-BFC1-AED145A31C3F}" dt="2021-04-14T20:31:12.624" v="4251" actId="20577"/>
          <ac:grpSpMkLst>
            <pc:docMk/>
            <pc:sldMk cId="3800225164" sldId="305"/>
            <ac:grpSpMk id="26" creationId="{7EF0CF9F-7774-4A6A-9E0C-45BD9035683B}"/>
          </ac:grpSpMkLst>
        </pc:grpChg>
        <pc:cxnChg chg="add del mod">
          <ac:chgData name="Johnston, Derek A" userId="e7ec1644-c098-431a-bc11-3447d2f5b984" providerId="ADAL" clId="{14AB9F67-9880-49AD-BFC1-AED145A31C3F}" dt="2021-04-14T20:49:25.646" v="4402" actId="478"/>
          <ac:cxnSpMkLst>
            <pc:docMk/>
            <pc:sldMk cId="3800225164" sldId="305"/>
            <ac:cxnSpMk id="23" creationId="{328CA3EA-937C-49C6-9C3D-2E6A41FC3654}"/>
          </ac:cxnSpMkLst>
        </pc:cxnChg>
        <pc:cxnChg chg="add del mod">
          <ac:chgData name="Johnston, Derek A" userId="e7ec1644-c098-431a-bc11-3447d2f5b984" providerId="ADAL" clId="{14AB9F67-9880-49AD-BFC1-AED145A31C3F}" dt="2021-04-14T20:39:36.865" v="4291" actId="478"/>
          <ac:cxnSpMkLst>
            <pc:docMk/>
            <pc:sldMk cId="3800225164" sldId="305"/>
            <ac:cxnSpMk id="31" creationId="{63B25C4E-804C-42F5-995B-31CA39B237FA}"/>
          </ac:cxnSpMkLst>
        </pc:cxnChg>
        <pc:cxnChg chg="add del mod">
          <ac:chgData name="Johnston, Derek A" userId="e7ec1644-c098-431a-bc11-3447d2f5b984" providerId="ADAL" clId="{14AB9F67-9880-49AD-BFC1-AED145A31C3F}" dt="2021-04-14T20:39:34.515" v="4288" actId="478"/>
          <ac:cxnSpMkLst>
            <pc:docMk/>
            <pc:sldMk cId="3800225164" sldId="305"/>
            <ac:cxnSpMk id="34" creationId="{A62664A0-B0B2-4A7A-B4E6-630A8DCA9A58}"/>
          </ac:cxnSpMkLst>
        </pc:cxnChg>
      </pc:sldChg>
      <pc:sldChg chg="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959317695" sldId="306"/>
        </pc:sldMkLst>
        <pc:spChg chg="del">
          <ac:chgData name="Johnston, Derek A" userId="e7ec1644-c098-431a-bc11-3447d2f5b984" providerId="ADAL" clId="{14AB9F67-9880-49AD-BFC1-AED145A31C3F}" dt="2021-04-14T20:39:31.469" v="4287" actId="478"/>
          <ac:spMkLst>
            <pc:docMk/>
            <pc:sldMk cId="959317695" sldId="306"/>
            <ac:spMk id="35" creationId="{794F04D0-8AF5-4064-9D34-D355B256738A}"/>
          </ac:spMkLst>
        </pc:spChg>
        <pc:cxnChg chg="del mod">
          <ac:chgData name="Johnston, Derek A" userId="e7ec1644-c098-431a-bc11-3447d2f5b984" providerId="ADAL" clId="{14AB9F67-9880-49AD-BFC1-AED145A31C3F}" dt="2021-04-14T20:39:30.264" v="4286" actId="478"/>
          <ac:cxnSpMkLst>
            <pc:docMk/>
            <pc:sldMk cId="959317695" sldId="306"/>
            <ac:cxnSpMk id="34" creationId="{A62664A0-B0B2-4A7A-B4E6-630A8DCA9A58}"/>
          </ac:cxnSpMkLst>
        </pc:cxnChg>
      </pc:sldChg>
      <pc:sldChg chg="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1514998070" sldId="307"/>
        </pc:sldMkLst>
      </pc:sldChg>
      <pc:sldChg chg="add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2190523404" sldId="308"/>
        </pc:sldMkLst>
        <pc:spChg chg="add mod">
          <ac:chgData name="Johnston, Derek A" userId="e7ec1644-c098-431a-bc11-3447d2f5b984" providerId="ADAL" clId="{14AB9F67-9880-49AD-BFC1-AED145A31C3F}" dt="2021-04-14T20:42:27.595" v="4322" actId="1076"/>
          <ac:spMkLst>
            <pc:docMk/>
            <pc:sldMk cId="2190523404" sldId="308"/>
            <ac:spMk id="33" creationId="{A67CCC5C-D1E7-4212-9783-4D3D59AB68AB}"/>
          </ac:spMkLst>
        </pc:spChg>
        <pc:cxnChg chg="add mod">
          <ac:chgData name="Johnston, Derek A" userId="e7ec1644-c098-431a-bc11-3447d2f5b984" providerId="ADAL" clId="{14AB9F67-9880-49AD-BFC1-AED145A31C3F}" dt="2021-04-14T20:40:01.910" v="4296" actId="1582"/>
          <ac:cxnSpMkLst>
            <pc:docMk/>
            <pc:sldMk cId="2190523404" sldId="308"/>
            <ac:cxnSpMk id="20" creationId="{6F7F619F-6D97-45B3-9A46-715FCA343464}"/>
          </ac:cxnSpMkLst>
        </pc:cxnChg>
      </pc:sldChg>
      <pc:sldChg chg="addSp modSp add del mod">
        <pc:chgData name="Johnston, Derek A" userId="e7ec1644-c098-431a-bc11-3447d2f5b984" providerId="ADAL" clId="{14AB9F67-9880-49AD-BFC1-AED145A31C3F}" dt="2021-04-14T20:50:32.172" v="4404" actId="47"/>
        <pc:sldMkLst>
          <pc:docMk/>
          <pc:sldMk cId="4110064482" sldId="309"/>
        </pc:sldMkLst>
        <pc:spChg chg="mod">
          <ac:chgData name="Johnston, Derek A" userId="e7ec1644-c098-431a-bc11-3447d2f5b984" providerId="ADAL" clId="{14AB9F67-9880-49AD-BFC1-AED145A31C3F}" dt="2021-04-14T20:42:31.987" v="4323" actId="1076"/>
          <ac:spMkLst>
            <pc:docMk/>
            <pc:sldMk cId="4110064482" sldId="309"/>
            <ac:spMk id="33" creationId="{A67CCC5C-D1E7-4212-9783-4D3D59AB68AB}"/>
          </ac:spMkLst>
        </pc:spChg>
        <pc:spChg chg="add mod">
          <ac:chgData name="Johnston, Derek A" userId="e7ec1644-c098-431a-bc11-3447d2f5b984" providerId="ADAL" clId="{14AB9F67-9880-49AD-BFC1-AED145A31C3F}" dt="2021-04-14T20:44:23.740" v="4346" actId="1035"/>
          <ac:spMkLst>
            <pc:docMk/>
            <pc:sldMk cId="4110064482" sldId="309"/>
            <ac:spMk id="40" creationId="{5C26E6A5-0E13-4828-B912-5564060A2EFC}"/>
          </ac:spMkLst>
        </pc:spChg>
        <pc:cxnChg chg="add mod">
          <ac:chgData name="Johnston, Derek A" userId="e7ec1644-c098-431a-bc11-3447d2f5b984" providerId="ADAL" clId="{14AB9F67-9880-49AD-BFC1-AED145A31C3F}" dt="2021-04-14T20:42:53.692" v="4334" actId="14100"/>
          <ac:cxnSpMkLst>
            <pc:docMk/>
            <pc:sldMk cId="4110064482" sldId="309"/>
            <ac:cxnSpMk id="22" creationId="{3C5DEB37-CF1B-4CB3-8333-558D434D5A0C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4085012325" sldId="310"/>
        </pc:sldMkLst>
        <pc:spChg chg="add del mod">
          <ac:chgData name="Johnston, Derek A" userId="e7ec1644-c098-431a-bc11-3447d2f5b984" providerId="ADAL" clId="{14AB9F67-9880-49AD-BFC1-AED145A31C3F}" dt="2021-04-14T20:44:40.851" v="4349" actId="478"/>
          <ac:spMkLst>
            <pc:docMk/>
            <pc:sldMk cId="4085012325" sldId="310"/>
            <ac:spMk id="39" creationId="{DEEB37E3-8E29-4044-A584-D4AD13F5733A}"/>
          </ac:spMkLst>
        </pc:spChg>
        <pc:spChg chg="mod">
          <ac:chgData name="Johnston, Derek A" userId="e7ec1644-c098-431a-bc11-3447d2f5b984" providerId="ADAL" clId="{14AB9F67-9880-49AD-BFC1-AED145A31C3F}" dt="2021-04-14T20:44:12.035" v="4342" actId="1076"/>
          <ac:spMkLst>
            <pc:docMk/>
            <pc:sldMk cId="4085012325" sldId="310"/>
            <ac:spMk id="40" creationId="{5C26E6A5-0E13-4828-B912-5564060A2EFC}"/>
          </ac:spMkLst>
        </pc:spChg>
        <pc:spChg chg="add del mod">
          <ac:chgData name="Johnston, Derek A" userId="e7ec1644-c098-431a-bc11-3447d2f5b984" providerId="ADAL" clId="{14AB9F67-9880-49AD-BFC1-AED145A31C3F}" dt="2021-04-14T20:44:49.359" v="4351"/>
          <ac:spMkLst>
            <pc:docMk/>
            <pc:sldMk cId="4085012325" sldId="310"/>
            <ac:spMk id="41" creationId="{38D6B400-FBE5-4231-90CE-BB5EE9FA3A96}"/>
          </ac:spMkLst>
        </pc:spChg>
        <pc:spChg chg="add del mod">
          <ac:chgData name="Johnston, Derek A" userId="e7ec1644-c098-431a-bc11-3447d2f5b984" providerId="ADAL" clId="{14AB9F67-9880-49AD-BFC1-AED145A31C3F}" dt="2021-04-14T20:46:46.280" v="4367" actId="478"/>
          <ac:spMkLst>
            <pc:docMk/>
            <pc:sldMk cId="4085012325" sldId="310"/>
            <ac:spMk id="42" creationId="{1659CFD1-DDC4-42F0-A581-4F9F7F0E7D7B}"/>
          </ac:spMkLst>
        </pc:spChg>
        <pc:cxnChg chg="add del mod">
          <ac:chgData name="Johnston, Derek A" userId="e7ec1644-c098-431a-bc11-3447d2f5b984" providerId="ADAL" clId="{14AB9F67-9880-49AD-BFC1-AED145A31C3F}" dt="2021-04-14T20:43:54.370" v="4338" actId="478"/>
          <ac:cxnSpMkLst>
            <pc:docMk/>
            <pc:sldMk cId="4085012325" sldId="310"/>
            <ac:cxnSpMk id="30" creationId="{9AE21EBE-4678-4C24-8853-7ACE8EC2B7FB}"/>
          </ac:cxnSpMkLst>
        </pc:cxnChg>
        <pc:cxnChg chg="add del mod">
          <ac:chgData name="Johnston, Derek A" userId="e7ec1644-c098-431a-bc11-3447d2f5b984" providerId="ADAL" clId="{14AB9F67-9880-49AD-BFC1-AED145A31C3F}" dt="2021-04-14T20:46:45.031" v="4366" actId="478"/>
          <ac:cxnSpMkLst>
            <pc:docMk/>
            <pc:sldMk cId="4085012325" sldId="310"/>
            <ac:cxnSpMk id="37" creationId="{A0795402-8297-4081-B93B-9C11999BF26D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1095242966" sldId="311"/>
        </pc:sldMkLst>
        <pc:spChg chg="add mod">
          <ac:chgData name="Johnston, Derek A" userId="e7ec1644-c098-431a-bc11-3447d2f5b984" providerId="ADAL" clId="{14AB9F67-9880-49AD-BFC1-AED145A31C3F}" dt="2021-04-14T20:47:07.670" v="4370" actId="1076"/>
          <ac:spMkLst>
            <pc:docMk/>
            <pc:sldMk cId="1095242966" sldId="311"/>
            <ac:spMk id="39" creationId="{AF234B19-43E0-46BD-9C27-CACFF1EA93C8}"/>
          </ac:spMkLst>
        </pc:spChg>
        <pc:spChg chg="del">
          <ac:chgData name="Johnston, Derek A" userId="e7ec1644-c098-431a-bc11-3447d2f5b984" providerId="ADAL" clId="{14AB9F67-9880-49AD-BFC1-AED145A31C3F}" dt="2021-04-14T20:47:35.686" v="4377" actId="478"/>
          <ac:spMkLst>
            <pc:docMk/>
            <pc:sldMk cId="1095242966" sldId="311"/>
            <ac:spMk id="42" creationId="{1659CFD1-DDC4-42F0-A581-4F9F7F0E7D7B}"/>
          </ac:spMkLst>
        </pc:spChg>
        <pc:cxnChg chg="add mod">
          <ac:chgData name="Johnston, Derek A" userId="e7ec1644-c098-431a-bc11-3447d2f5b984" providerId="ADAL" clId="{14AB9F67-9880-49AD-BFC1-AED145A31C3F}" dt="2021-04-14T20:45:45.749" v="4361" actId="1582"/>
          <ac:cxnSpMkLst>
            <pc:docMk/>
            <pc:sldMk cId="1095242966" sldId="311"/>
            <ac:cxnSpMk id="30" creationId="{BC35076A-3922-4978-9174-57238434BC5A}"/>
          </ac:cxnSpMkLst>
        </pc:cxnChg>
        <pc:cxnChg chg="del mod">
          <ac:chgData name="Johnston, Derek A" userId="e7ec1644-c098-431a-bc11-3447d2f5b984" providerId="ADAL" clId="{14AB9F67-9880-49AD-BFC1-AED145A31C3F}" dt="2021-04-14T20:47:34.369" v="4376" actId="478"/>
          <ac:cxnSpMkLst>
            <pc:docMk/>
            <pc:sldMk cId="1095242966" sldId="311"/>
            <ac:cxnSpMk id="37" creationId="{A0795402-8297-4081-B93B-9C11999BF26D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4057728398" sldId="312"/>
        </pc:sldMkLst>
        <pc:spChg chg="add mod">
          <ac:chgData name="Johnston, Derek A" userId="e7ec1644-c098-431a-bc11-3447d2f5b984" providerId="ADAL" clId="{14AB9F67-9880-49AD-BFC1-AED145A31C3F}" dt="2021-04-14T20:47:42.853" v="4380" actId="1076"/>
          <ac:spMkLst>
            <pc:docMk/>
            <pc:sldMk cId="4057728398" sldId="312"/>
            <ac:spMk id="41" creationId="{CA7CD2B9-1A9B-46F4-B6E0-D14393AD6BA6}"/>
          </ac:spMkLst>
        </pc:spChg>
        <pc:spChg chg="del">
          <ac:chgData name="Johnston, Derek A" userId="e7ec1644-c098-431a-bc11-3447d2f5b984" providerId="ADAL" clId="{14AB9F67-9880-49AD-BFC1-AED145A31C3F}" dt="2021-04-14T20:47:39.479" v="4379" actId="478"/>
          <ac:spMkLst>
            <pc:docMk/>
            <pc:sldMk cId="4057728398" sldId="312"/>
            <ac:spMk id="42" creationId="{1659CFD1-DDC4-42F0-A581-4F9F7F0E7D7B}"/>
          </ac:spMkLst>
        </pc:spChg>
        <pc:cxnChg chg="add mod">
          <ac:chgData name="Johnston, Derek A" userId="e7ec1644-c098-431a-bc11-3447d2f5b984" providerId="ADAL" clId="{14AB9F67-9880-49AD-BFC1-AED145A31C3F}" dt="2021-04-14T20:47:24.578" v="4374" actId="1582"/>
          <ac:cxnSpMkLst>
            <pc:docMk/>
            <pc:sldMk cId="4057728398" sldId="312"/>
            <ac:cxnSpMk id="36" creationId="{F5EFB9BE-77D1-454D-B795-07751329BF75}"/>
          </ac:cxnSpMkLst>
        </pc:cxnChg>
        <pc:cxnChg chg="del mod">
          <ac:chgData name="Johnston, Derek A" userId="e7ec1644-c098-431a-bc11-3447d2f5b984" providerId="ADAL" clId="{14AB9F67-9880-49AD-BFC1-AED145A31C3F}" dt="2021-04-14T20:47:38.145" v="4378" actId="478"/>
          <ac:cxnSpMkLst>
            <pc:docMk/>
            <pc:sldMk cId="4057728398" sldId="312"/>
            <ac:cxnSpMk id="37" creationId="{A0795402-8297-4081-B93B-9C11999BF26D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1792408604" sldId="313"/>
        </pc:sldMkLst>
        <pc:spChg chg="add mod">
          <ac:chgData name="Johnston, Derek A" userId="e7ec1644-c098-431a-bc11-3447d2f5b984" providerId="ADAL" clId="{14AB9F67-9880-49AD-BFC1-AED145A31C3F}" dt="2021-04-14T20:48:15.863" v="4386" actId="1076"/>
          <ac:spMkLst>
            <pc:docMk/>
            <pc:sldMk cId="1792408604" sldId="313"/>
            <ac:spMk id="42" creationId="{980AF891-F02A-417D-848A-BE3896503514}"/>
          </ac:spMkLst>
        </pc:spChg>
        <pc:cxnChg chg="add mod">
          <ac:chgData name="Johnston, Derek A" userId="e7ec1644-c098-431a-bc11-3447d2f5b984" providerId="ADAL" clId="{14AB9F67-9880-49AD-BFC1-AED145A31C3F}" dt="2021-04-14T20:48:07.263" v="4384" actId="1582"/>
          <ac:cxnSpMkLst>
            <pc:docMk/>
            <pc:sldMk cId="1792408604" sldId="313"/>
            <ac:cxnSpMk id="37" creationId="{9D537F4A-101A-470D-B917-55D1AF789472}"/>
          </ac:cxnSpMkLst>
        </pc:cxnChg>
        <pc:cxnChg chg="add del mod">
          <ac:chgData name="Johnston, Derek A" userId="e7ec1644-c098-431a-bc11-3447d2f5b984" providerId="ADAL" clId="{14AB9F67-9880-49AD-BFC1-AED145A31C3F}" dt="2021-04-14T20:48:47.874" v="4392" actId="11529"/>
          <ac:cxnSpMkLst>
            <pc:docMk/>
            <pc:sldMk cId="1792408604" sldId="313"/>
            <ac:cxnSpMk id="43" creationId="{6219FF8C-2620-45C4-99B3-0B421D9169E0}"/>
          </ac:cxnSpMkLst>
        </pc:cxnChg>
      </pc:sldChg>
      <pc:sldChg chg="addSp del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1207828475" sldId="314"/>
        </pc:sldMkLst>
        <pc:spChg chg="del">
          <ac:chgData name="Johnston, Derek A" userId="e7ec1644-c098-431a-bc11-3447d2f5b984" providerId="ADAL" clId="{14AB9F67-9880-49AD-BFC1-AED145A31C3F}" dt="2021-04-14T23:44:27.657" v="5680" actId="478"/>
          <ac:spMkLst>
            <pc:docMk/>
            <pc:sldMk cId="1207828475" sldId="314"/>
            <ac:spMk id="33" creationId="{A67CCC5C-D1E7-4212-9783-4D3D59AB68AB}"/>
          </ac:spMkLst>
        </pc:spChg>
        <pc:spChg chg="mod">
          <ac:chgData name="Johnston, Derek A" userId="e7ec1644-c098-431a-bc11-3447d2f5b984" providerId="ADAL" clId="{14AB9F67-9880-49AD-BFC1-AED145A31C3F}" dt="2021-04-14T23:44:33.842" v="5682" actId="20577"/>
          <ac:spMkLst>
            <pc:docMk/>
            <pc:sldMk cId="1207828475" sldId="314"/>
            <ac:spMk id="40" creationId="{5C26E6A5-0E13-4828-B912-5564060A2EFC}"/>
          </ac:spMkLst>
        </pc:spChg>
        <pc:spChg chg="add mod">
          <ac:chgData name="Johnston, Derek A" userId="e7ec1644-c098-431a-bc11-3447d2f5b984" providerId="ADAL" clId="{14AB9F67-9880-49AD-BFC1-AED145A31C3F}" dt="2021-04-14T20:49:03.790" v="4398" actId="1076"/>
          <ac:spMkLst>
            <pc:docMk/>
            <pc:sldMk cId="1207828475" sldId="314"/>
            <ac:spMk id="43" creationId="{78F5A026-F0B6-4E53-8631-07283DCFB38B}"/>
          </ac:spMkLst>
        </pc:spChg>
        <pc:spChg chg="add mod">
          <ac:chgData name="Johnston, Derek A" userId="e7ec1644-c098-431a-bc11-3447d2f5b984" providerId="ADAL" clId="{14AB9F67-9880-49AD-BFC1-AED145A31C3F}" dt="2021-04-15T00:01:46.858" v="5739"/>
          <ac:spMkLst>
            <pc:docMk/>
            <pc:sldMk cId="1207828475" sldId="314"/>
            <ac:spMk id="45" creationId="{3C0F560E-9839-435F-8F60-94D95F196CE0}"/>
          </ac:spMkLst>
        </pc:spChg>
        <pc:cxnChg chg="del mod">
          <ac:chgData name="Johnston, Derek A" userId="e7ec1644-c098-431a-bc11-3447d2f5b984" providerId="ADAL" clId="{14AB9F67-9880-49AD-BFC1-AED145A31C3F}" dt="2021-04-14T23:44:26.212" v="5679" actId="478"/>
          <ac:cxnSpMkLst>
            <pc:docMk/>
            <pc:sldMk cId="1207828475" sldId="314"/>
            <ac:cxnSpMk id="20" creationId="{6F7F619F-6D97-45B3-9A46-715FCA343464}"/>
          </ac:cxnSpMkLst>
        </pc:cxnChg>
        <pc:cxnChg chg="add mod">
          <ac:chgData name="Johnston, Derek A" userId="e7ec1644-c098-431a-bc11-3447d2f5b984" providerId="ADAL" clId="{14AB9F67-9880-49AD-BFC1-AED145A31C3F}" dt="2021-04-14T20:48:56.020" v="4396" actId="1582"/>
          <ac:cxnSpMkLst>
            <pc:docMk/>
            <pc:sldMk cId="1207828475" sldId="314"/>
            <ac:cxnSpMk id="38" creationId="{1F56E65F-A52F-456C-BE93-69F12A7DEEEC}"/>
          </ac:cxnSpMkLst>
        </pc:cxnChg>
        <pc:cxnChg chg="add mod">
          <ac:chgData name="Johnston, Derek A" userId="e7ec1644-c098-431a-bc11-3447d2f5b984" providerId="ADAL" clId="{14AB9F67-9880-49AD-BFC1-AED145A31C3F}" dt="2021-04-15T00:01:46.858" v="5739"/>
          <ac:cxnSpMkLst>
            <pc:docMk/>
            <pc:sldMk cId="1207828475" sldId="314"/>
            <ac:cxnSpMk id="44" creationId="{7062BC3A-B8EE-417C-9E04-7CB605BAF4E2}"/>
          </ac:cxnSpMkLst>
        </pc:cxnChg>
      </pc:sldChg>
      <pc:sldChg chg="add del ord">
        <pc:chgData name="Johnston, Derek A" userId="e7ec1644-c098-431a-bc11-3447d2f5b984" providerId="ADAL" clId="{14AB9F67-9880-49AD-BFC1-AED145A31C3F}" dt="2021-04-15T14:28:48.065" v="5849" actId="47"/>
        <pc:sldMkLst>
          <pc:docMk/>
          <pc:sldMk cId="186099893" sldId="315"/>
        </pc:sldMkLst>
      </pc:sldChg>
      <pc:sldChg chg="addSp delSp modSp new del mod modClrScheme chgLayout">
        <pc:chgData name="Johnston, Derek A" userId="e7ec1644-c098-431a-bc11-3447d2f5b984" providerId="ADAL" clId="{14AB9F67-9880-49AD-BFC1-AED145A31C3F}" dt="2021-04-15T14:28:48.065" v="5849" actId="47"/>
        <pc:sldMkLst>
          <pc:docMk/>
          <pc:sldMk cId="1939811481" sldId="316"/>
        </pc:sldMkLst>
        <pc:spChg chg="del mod">
          <ac:chgData name="Johnston, Derek A" userId="e7ec1644-c098-431a-bc11-3447d2f5b984" providerId="ADAL" clId="{14AB9F67-9880-49AD-BFC1-AED145A31C3F}" dt="2021-04-14T20:52:00.418" v="4431" actId="700"/>
          <ac:spMkLst>
            <pc:docMk/>
            <pc:sldMk cId="1939811481" sldId="316"/>
            <ac:spMk id="2" creationId="{B59D0F1A-4391-49C0-A5DE-4B1C5B34FE02}"/>
          </ac:spMkLst>
        </pc:spChg>
        <pc:spChg chg="del">
          <ac:chgData name="Johnston, Derek A" userId="e7ec1644-c098-431a-bc11-3447d2f5b984" providerId="ADAL" clId="{14AB9F67-9880-49AD-BFC1-AED145A31C3F}" dt="2021-04-14T20:52:00.418" v="4431" actId="700"/>
          <ac:spMkLst>
            <pc:docMk/>
            <pc:sldMk cId="1939811481" sldId="316"/>
            <ac:spMk id="3" creationId="{07CE8AB6-CCA3-45D4-8E74-584F186CCF2A}"/>
          </ac:spMkLst>
        </pc:spChg>
        <pc:spChg chg="mod ord">
          <ac:chgData name="Johnston, Derek A" userId="e7ec1644-c098-431a-bc11-3447d2f5b984" providerId="ADAL" clId="{14AB9F67-9880-49AD-BFC1-AED145A31C3F}" dt="2021-04-14T20:52:00.418" v="4431" actId="700"/>
          <ac:spMkLst>
            <pc:docMk/>
            <pc:sldMk cId="1939811481" sldId="316"/>
            <ac:spMk id="4" creationId="{A173C006-64B9-460B-A6EC-459352A739CE}"/>
          </ac:spMkLst>
        </pc:spChg>
        <pc:spChg chg="mod ord">
          <ac:chgData name="Johnston, Derek A" userId="e7ec1644-c098-431a-bc11-3447d2f5b984" providerId="ADAL" clId="{14AB9F67-9880-49AD-BFC1-AED145A31C3F}" dt="2021-04-14T20:52:00.418" v="4431" actId="700"/>
          <ac:spMkLst>
            <pc:docMk/>
            <pc:sldMk cId="1939811481" sldId="316"/>
            <ac:spMk id="5" creationId="{6DF1EDE8-712A-4A39-9D34-5071C506233C}"/>
          </ac:spMkLst>
        </pc:spChg>
        <pc:graphicFrameChg chg="add del mod modGraphic">
          <ac:chgData name="Johnston, Derek A" userId="e7ec1644-c098-431a-bc11-3447d2f5b984" providerId="ADAL" clId="{14AB9F67-9880-49AD-BFC1-AED145A31C3F}" dt="2021-04-14T20:55:12.405" v="4529" actId="478"/>
          <ac:graphicFrameMkLst>
            <pc:docMk/>
            <pc:sldMk cId="1939811481" sldId="316"/>
            <ac:graphicFrameMk id="6" creationId="{A4E39B94-8B43-45DE-9EF6-C94FD9668E41}"/>
          </ac:graphicFrameMkLst>
        </pc:graphicFrameChg>
        <pc:graphicFrameChg chg="add del mod modGraphic">
          <ac:chgData name="Johnston, Derek A" userId="e7ec1644-c098-431a-bc11-3447d2f5b984" providerId="ADAL" clId="{14AB9F67-9880-49AD-BFC1-AED145A31C3F}" dt="2021-04-15T00:02:33.803" v="5752" actId="20577"/>
          <ac:graphicFrameMkLst>
            <pc:docMk/>
            <pc:sldMk cId="1939811481" sldId="316"/>
            <ac:graphicFrameMk id="7" creationId="{8CF0D9DC-9C2B-4825-BEBB-C36204EBE4A9}"/>
          </ac:graphicFrameMkLst>
        </pc:graphicFrameChg>
        <pc:picChg chg="add mod">
          <ac:chgData name="Johnston, Derek A" userId="e7ec1644-c098-431a-bc11-3447d2f5b984" providerId="ADAL" clId="{14AB9F67-9880-49AD-BFC1-AED145A31C3F}" dt="2021-04-14T20:59:40.731" v="4691" actId="1076"/>
          <ac:picMkLst>
            <pc:docMk/>
            <pc:sldMk cId="1939811481" sldId="316"/>
            <ac:picMk id="9" creationId="{569A4001-1A22-47AA-9CE0-FC61445A4A09}"/>
          </ac:picMkLst>
        </pc:picChg>
      </pc:sldChg>
      <pc:sldChg chg="addSp modSp new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4067588526" sldId="317"/>
        </pc:sldMkLst>
        <pc:spChg chg="add mod">
          <ac:chgData name="Johnston, Derek A" userId="e7ec1644-c098-431a-bc11-3447d2f5b984" providerId="ADAL" clId="{14AB9F67-9880-49AD-BFC1-AED145A31C3F}" dt="2021-04-14T21:29:50.937" v="4840" actId="1076"/>
          <ac:spMkLst>
            <pc:docMk/>
            <pc:sldMk cId="4067588526" sldId="317"/>
            <ac:spMk id="6" creationId="{EE825A76-9E3B-4DE5-A1BE-889935B90050}"/>
          </ac:spMkLst>
        </pc:spChg>
        <pc:spChg chg="add mod">
          <ac:chgData name="Johnston, Derek A" userId="e7ec1644-c098-431a-bc11-3447d2f5b984" providerId="ADAL" clId="{14AB9F67-9880-49AD-BFC1-AED145A31C3F}" dt="2021-04-14T21:29:56.028" v="4847" actId="20577"/>
          <ac:spMkLst>
            <pc:docMk/>
            <pc:sldMk cId="4067588526" sldId="317"/>
            <ac:spMk id="7" creationId="{810F9BD5-C4BB-42D1-B764-AFE9A31C482F}"/>
          </ac:spMkLst>
        </pc:spChg>
        <pc:graphicFrameChg chg="add mod">
          <ac:chgData name="Johnston, Derek A" userId="e7ec1644-c098-431a-bc11-3447d2f5b984" providerId="ADAL" clId="{14AB9F67-9880-49AD-BFC1-AED145A31C3F}" dt="2021-04-14T23:45:12.031" v="5684"/>
          <ac:graphicFrameMkLst>
            <pc:docMk/>
            <pc:sldMk cId="4067588526" sldId="317"/>
            <ac:graphicFrameMk id="4" creationId="{ECCBEAAC-F343-4312-9D6D-47AD41BCE45A}"/>
          </ac:graphicFrameMkLst>
        </pc:graphicFrameChg>
        <pc:graphicFrameChg chg="add mod modGraphic">
          <ac:chgData name="Johnston, Derek A" userId="e7ec1644-c098-431a-bc11-3447d2f5b984" providerId="ADAL" clId="{14AB9F67-9880-49AD-BFC1-AED145A31C3F}" dt="2021-04-14T23:45:47.532" v="5687"/>
          <ac:graphicFrameMkLst>
            <pc:docMk/>
            <pc:sldMk cId="4067588526" sldId="317"/>
            <ac:graphicFrameMk id="5" creationId="{B51CCB70-DE8A-4EB4-B40D-05FD67BB4C05}"/>
          </ac:graphicFrameMkLst>
        </pc:graphicFrameChg>
      </pc:sldChg>
      <pc:sldChg chg="addSp modSp new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2868191088" sldId="318"/>
        </pc:sldMkLst>
        <pc:spChg chg="add mod">
          <ac:chgData name="Johnston, Derek A" userId="e7ec1644-c098-431a-bc11-3447d2f5b984" providerId="ADAL" clId="{14AB9F67-9880-49AD-BFC1-AED145A31C3F}" dt="2021-04-14T21:31:11.682" v="4943" actId="1076"/>
          <ac:spMkLst>
            <pc:docMk/>
            <pc:sldMk cId="2868191088" sldId="318"/>
            <ac:spMk id="5" creationId="{D69E3CE8-9743-4F73-BDEC-F10D5416D552}"/>
          </ac:spMkLst>
        </pc:spChg>
        <pc:spChg chg="add mod">
          <ac:chgData name="Johnston, Derek A" userId="e7ec1644-c098-431a-bc11-3447d2f5b984" providerId="ADAL" clId="{14AB9F67-9880-49AD-BFC1-AED145A31C3F}" dt="2021-04-14T21:31:33.236" v="4951" actId="1076"/>
          <ac:spMkLst>
            <pc:docMk/>
            <pc:sldMk cId="2868191088" sldId="318"/>
            <ac:spMk id="6" creationId="{6C6E36A9-19CB-4568-B468-7A92A4658466}"/>
          </ac:spMkLst>
        </pc:spChg>
        <pc:spChg chg="add mod">
          <ac:chgData name="Johnston, Derek A" userId="e7ec1644-c098-431a-bc11-3447d2f5b984" providerId="ADAL" clId="{14AB9F67-9880-49AD-BFC1-AED145A31C3F}" dt="2021-04-14T21:31:45.442" v="4955" actId="20577"/>
          <ac:spMkLst>
            <pc:docMk/>
            <pc:sldMk cId="2868191088" sldId="318"/>
            <ac:spMk id="7" creationId="{020102F6-52D1-4DF3-98AA-1CED93B80EF2}"/>
          </ac:spMkLst>
        </pc:spChg>
        <pc:spChg chg="add mod">
          <ac:chgData name="Johnston, Derek A" userId="e7ec1644-c098-431a-bc11-3447d2f5b984" providerId="ADAL" clId="{14AB9F67-9880-49AD-BFC1-AED145A31C3F}" dt="2021-04-14T21:32:13.248" v="4959" actId="20577"/>
          <ac:spMkLst>
            <pc:docMk/>
            <pc:sldMk cId="2868191088" sldId="318"/>
            <ac:spMk id="8" creationId="{8B5EA3E5-BDAF-4373-BAF2-43E338553F9D}"/>
          </ac:spMkLst>
        </pc:spChg>
        <pc:spChg chg="add mod">
          <ac:chgData name="Johnston, Derek A" userId="e7ec1644-c098-431a-bc11-3447d2f5b984" providerId="ADAL" clId="{14AB9F67-9880-49AD-BFC1-AED145A31C3F}" dt="2021-04-14T21:32:24.500" v="4965" actId="1076"/>
          <ac:spMkLst>
            <pc:docMk/>
            <pc:sldMk cId="2868191088" sldId="318"/>
            <ac:spMk id="9" creationId="{2B703C2A-8F93-4589-846E-790DB4551427}"/>
          </ac:spMkLst>
        </pc:spChg>
        <pc:graphicFrameChg chg="add mod">
          <ac:chgData name="Johnston, Derek A" userId="e7ec1644-c098-431a-bc11-3447d2f5b984" providerId="ADAL" clId="{14AB9F67-9880-49AD-BFC1-AED145A31C3F}" dt="2021-04-14T23:46:47.037" v="5690"/>
          <ac:graphicFrameMkLst>
            <pc:docMk/>
            <pc:sldMk cId="2868191088" sldId="318"/>
            <ac:graphicFrameMk id="4" creationId="{806D4603-5BBA-4026-9AD2-5B6A25C23CBC}"/>
          </ac:graphicFrameMkLst>
        </pc:graphicFrameChg>
      </pc:sldChg>
      <pc:sldChg chg="addSp modSp new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3550340825" sldId="319"/>
        </pc:sldMkLst>
        <pc:spChg chg="add mod">
          <ac:chgData name="Johnston, Derek A" userId="e7ec1644-c098-431a-bc11-3447d2f5b984" providerId="ADAL" clId="{14AB9F67-9880-49AD-BFC1-AED145A31C3F}" dt="2021-04-14T21:32:53.255" v="4968" actId="1076"/>
          <ac:spMkLst>
            <pc:docMk/>
            <pc:sldMk cId="3550340825" sldId="319"/>
            <ac:spMk id="5" creationId="{130EAE40-8E93-4D45-BBDA-7786E145D76C}"/>
          </ac:spMkLst>
        </pc:spChg>
        <pc:spChg chg="add mod">
          <ac:chgData name="Johnston, Derek A" userId="e7ec1644-c098-431a-bc11-3447d2f5b984" providerId="ADAL" clId="{14AB9F67-9880-49AD-BFC1-AED145A31C3F}" dt="2021-04-14T21:32:53.255" v="4968" actId="1076"/>
          <ac:spMkLst>
            <pc:docMk/>
            <pc:sldMk cId="3550340825" sldId="319"/>
            <ac:spMk id="6" creationId="{467C5540-1B8E-4978-8A6D-2B3BF740FFD9}"/>
          </ac:spMkLst>
        </pc:spChg>
        <pc:spChg chg="add mod">
          <ac:chgData name="Johnston, Derek A" userId="e7ec1644-c098-431a-bc11-3447d2f5b984" providerId="ADAL" clId="{14AB9F67-9880-49AD-BFC1-AED145A31C3F}" dt="2021-04-14T21:32:53.255" v="4968" actId="1076"/>
          <ac:spMkLst>
            <pc:docMk/>
            <pc:sldMk cId="3550340825" sldId="319"/>
            <ac:spMk id="7" creationId="{61F3B70C-B79D-4DD8-AD7C-662084535508}"/>
          </ac:spMkLst>
        </pc:spChg>
        <pc:spChg chg="add mod">
          <ac:chgData name="Johnston, Derek A" userId="e7ec1644-c098-431a-bc11-3447d2f5b984" providerId="ADAL" clId="{14AB9F67-9880-49AD-BFC1-AED145A31C3F}" dt="2021-04-14T21:32:53.255" v="4968" actId="1076"/>
          <ac:spMkLst>
            <pc:docMk/>
            <pc:sldMk cId="3550340825" sldId="319"/>
            <ac:spMk id="8" creationId="{6747DD13-3FE0-4371-8BBA-E6E1DADC836C}"/>
          </ac:spMkLst>
        </pc:spChg>
        <pc:spChg chg="add mod">
          <ac:chgData name="Johnston, Derek A" userId="e7ec1644-c098-431a-bc11-3447d2f5b984" providerId="ADAL" clId="{14AB9F67-9880-49AD-BFC1-AED145A31C3F}" dt="2021-04-14T22:41:27.240" v="5615" actId="6549"/>
          <ac:spMkLst>
            <pc:docMk/>
            <pc:sldMk cId="3550340825" sldId="319"/>
            <ac:spMk id="9" creationId="{5790EDC6-C464-4CA7-80C8-601FA6D34633}"/>
          </ac:spMkLst>
        </pc:spChg>
        <pc:graphicFrameChg chg="add mod">
          <ac:chgData name="Johnston, Derek A" userId="e7ec1644-c098-431a-bc11-3447d2f5b984" providerId="ADAL" clId="{14AB9F67-9880-49AD-BFC1-AED145A31C3F}" dt="2021-04-14T23:46:55.981" v="5693"/>
          <ac:graphicFrameMkLst>
            <pc:docMk/>
            <pc:sldMk cId="3550340825" sldId="319"/>
            <ac:graphicFrameMk id="4" creationId="{E4B9BB5D-F76F-4D7D-B024-A18EF3826689}"/>
          </ac:graphicFrameMkLst>
        </pc:graphicFrameChg>
      </pc:sldChg>
      <pc:sldChg chg="modSp 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3117246346" sldId="320"/>
        </pc:sldMkLst>
        <pc:spChg chg="mod">
          <ac:chgData name="Johnston, Derek A" userId="e7ec1644-c098-431a-bc11-3447d2f5b984" providerId="ADAL" clId="{14AB9F67-9880-49AD-BFC1-AED145A31C3F}" dt="2021-04-15T00:02:56.914" v="5756" actId="20577"/>
          <ac:spMkLst>
            <pc:docMk/>
            <pc:sldMk cId="3117246346" sldId="320"/>
            <ac:spMk id="9" creationId="{5790EDC6-C464-4CA7-80C8-601FA6D34633}"/>
          </ac:spMkLst>
        </pc:spChg>
        <pc:graphicFrameChg chg="mod">
          <ac:chgData name="Johnston, Derek A" userId="e7ec1644-c098-431a-bc11-3447d2f5b984" providerId="ADAL" clId="{14AB9F67-9880-49AD-BFC1-AED145A31C3F}" dt="2021-04-14T23:47:20.427" v="5698"/>
          <ac:graphicFrameMkLst>
            <pc:docMk/>
            <pc:sldMk cId="3117246346" sldId="320"/>
            <ac:graphicFrameMk id="4" creationId="{E4B9BB5D-F76F-4D7D-B024-A18EF3826689}"/>
          </ac:graphicFrameMkLst>
        </pc:graphicFrameChg>
      </pc:sldChg>
      <pc:sldChg chg="addSp modSp add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2445529413" sldId="321"/>
        </pc:sldMkLst>
        <pc:spChg chg="mod">
          <ac:chgData name="Johnston, Derek A" userId="e7ec1644-c098-431a-bc11-3447d2f5b984" providerId="ADAL" clId="{14AB9F67-9880-49AD-BFC1-AED145A31C3F}" dt="2021-04-14T21:38:48.335" v="5115" actId="20577"/>
          <ac:spMkLst>
            <pc:docMk/>
            <pc:sldMk cId="2445529413" sldId="321"/>
            <ac:spMk id="9" creationId="{5790EDC6-C464-4CA7-80C8-601FA6D34633}"/>
          </ac:spMkLst>
        </pc:spChg>
        <pc:spChg chg="add mod">
          <ac:chgData name="Johnston, Derek A" userId="e7ec1644-c098-431a-bc11-3447d2f5b984" providerId="ADAL" clId="{14AB9F67-9880-49AD-BFC1-AED145A31C3F}" dt="2021-04-14T21:38:22.710" v="5088" actId="1076"/>
          <ac:spMkLst>
            <pc:docMk/>
            <pc:sldMk cId="2445529413" sldId="321"/>
            <ac:spMk id="10" creationId="{29DB860D-2E63-4DF6-AAFF-3A93F4241503}"/>
          </ac:spMkLst>
        </pc:spChg>
        <pc:spChg chg="add mod">
          <ac:chgData name="Johnston, Derek A" userId="e7ec1644-c098-431a-bc11-3447d2f5b984" providerId="ADAL" clId="{14AB9F67-9880-49AD-BFC1-AED145A31C3F}" dt="2021-04-14T21:38:22.710" v="5088" actId="1076"/>
          <ac:spMkLst>
            <pc:docMk/>
            <pc:sldMk cId="2445529413" sldId="321"/>
            <ac:spMk id="11" creationId="{40FD7FF5-7E62-4EC2-A608-12D58ACD1957}"/>
          </ac:spMkLst>
        </pc:spChg>
        <pc:spChg chg="add mod">
          <ac:chgData name="Johnston, Derek A" userId="e7ec1644-c098-431a-bc11-3447d2f5b984" providerId="ADAL" clId="{14AB9F67-9880-49AD-BFC1-AED145A31C3F}" dt="2021-04-14T21:38:22.710" v="5088" actId="1076"/>
          <ac:spMkLst>
            <pc:docMk/>
            <pc:sldMk cId="2445529413" sldId="321"/>
            <ac:spMk id="12" creationId="{64860F01-54EC-4F09-A0BD-8F57BDF93FCD}"/>
          </ac:spMkLst>
        </pc:spChg>
        <pc:spChg chg="add mod">
          <ac:chgData name="Johnston, Derek A" userId="e7ec1644-c098-431a-bc11-3447d2f5b984" providerId="ADAL" clId="{14AB9F67-9880-49AD-BFC1-AED145A31C3F}" dt="2021-04-14T21:38:22.710" v="5088" actId="1076"/>
          <ac:spMkLst>
            <pc:docMk/>
            <pc:sldMk cId="2445529413" sldId="321"/>
            <ac:spMk id="13" creationId="{B05B1DCD-D15F-4B0C-BBA7-489B62A6DC36}"/>
          </ac:spMkLst>
        </pc:spChg>
        <pc:graphicFrameChg chg="mod">
          <ac:chgData name="Johnston, Derek A" userId="e7ec1644-c098-431a-bc11-3447d2f5b984" providerId="ADAL" clId="{14AB9F67-9880-49AD-BFC1-AED145A31C3F}" dt="2021-04-14T23:47:26.341" v="5701"/>
          <ac:graphicFrameMkLst>
            <pc:docMk/>
            <pc:sldMk cId="2445529413" sldId="321"/>
            <ac:graphicFrameMk id="4" creationId="{E4B9BB5D-F76F-4D7D-B024-A18EF3826689}"/>
          </ac:graphicFrameMkLst>
        </pc:graphicFrameChg>
      </pc:sldChg>
      <pc:sldChg chg="modSp 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259869528" sldId="322"/>
        </pc:sldMkLst>
        <pc:spChg chg="mod">
          <ac:chgData name="Johnston, Derek A" userId="e7ec1644-c098-431a-bc11-3447d2f5b984" providerId="ADAL" clId="{14AB9F67-9880-49AD-BFC1-AED145A31C3F}" dt="2021-04-15T00:03:10.670" v="5758" actId="20577"/>
          <ac:spMkLst>
            <pc:docMk/>
            <pc:sldMk cId="259869528" sldId="322"/>
            <ac:spMk id="9" creationId="{5790EDC6-C464-4CA7-80C8-601FA6D34633}"/>
          </ac:spMkLst>
        </pc:spChg>
        <pc:graphicFrameChg chg="mod">
          <ac:chgData name="Johnston, Derek A" userId="e7ec1644-c098-431a-bc11-3447d2f5b984" providerId="ADAL" clId="{14AB9F67-9880-49AD-BFC1-AED145A31C3F}" dt="2021-04-14T23:47:34.704" v="5704"/>
          <ac:graphicFrameMkLst>
            <pc:docMk/>
            <pc:sldMk cId="259869528" sldId="322"/>
            <ac:graphicFrameMk id="4" creationId="{E4B9BB5D-F76F-4D7D-B024-A18EF3826689}"/>
          </ac:graphicFrameMkLst>
        </pc:graphicFrameChg>
      </pc:sldChg>
      <pc:sldChg chg="modSp 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232490936" sldId="323"/>
        </pc:sldMkLst>
        <pc:spChg chg="mod">
          <ac:chgData name="Johnston, Derek A" userId="e7ec1644-c098-431a-bc11-3447d2f5b984" providerId="ADAL" clId="{14AB9F67-9880-49AD-BFC1-AED145A31C3F}" dt="2021-04-14T21:39:56.651" v="5185" actId="20577"/>
          <ac:spMkLst>
            <pc:docMk/>
            <pc:sldMk cId="232490936" sldId="323"/>
            <ac:spMk id="9" creationId="{5790EDC6-C464-4CA7-80C8-601FA6D34633}"/>
          </ac:spMkLst>
        </pc:spChg>
        <pc:graphicFrameChg chg="mod">
          <ac:chgData name="Johnston, Derek A" userId="e7ec1644-c098-431a-bc11-3447d2f5b984" providerId="ADAL" clId="{14AB9F67-9880-49AD-BFC1-AED145A31C3F}" dt="2021-04-14T23:47:42.733" v="5707"/>
          <ac:graphicFrameMkLst>
            <pc:docMk/>
            <pc:sldMk cId="232490936" sldId="323"/>
            <ac:graphicFrameMk id="4" creationId="{E4B9BB5D-F76F-4D7D-B024-A18EF3826689}"/>
          </ac:graphicFrameMkLst>
        </pc:graphicFrameChg>
      </pc:sldChg>
      <pc:sldChg chg="modSp 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2856354232" sldId="324"/>
        </pc:sldMkLst>
        <pc:spChg chg="mod">
          <ac:chgData name="Johnston, Derek A" userId="e7ec1644-c098-431a-bc11-3447d2f5b984" providerId="ADAL" clId="{14AB9F67-9880-49AD-BFC1-AED145A31C3F}" dt="2021-04-15T00:01:31.284" v="5738" actId="20577"/>
          <ac:spMkLst>
            <pc:docMk/>
            <pc:sldMk cId="2856354232" sldId="324"/>
            <ac:spMk id="9" creationId="{5790EDC6-C464-4CA7-80C8-601FA6D34633}"/>
          </ac:spMkLst>
        </pc:spChg>
        <pc:graphicFrameChg chg="mod">
          <ac:chgData name="Johnston, Derek A" userId="e7ec1644-c098-431a-bc11-3447d2f5b984" providerId="ADAL" clId="{14AB9F67-9880-49AD-BFC1-AED145A31C3F}" dt="2021-04-14T23:47:53.898" v="5710"/>
          <ac:graphicFrameMkLst>
            <pc:docMk/>
            <pc:sldMk cId="2856354232" sldId="324"/>
            <ac:graphicFrameMk id="4" creationId="{E4B9BB5D-F76F-4D7D-B024-A18EF3826689}"/>
          </ac:graphicFrameMkLst>
        </pc:graphicFrameChg>
      </pc:sldChg>
      <pc:sldChg chg="modSp add del">
        <pc:chgData name="Johnston, Derek A" userId="e7ec1644-c098-431a-bc11-3447d2f5b984" providerId="ADAL" clId="{14AB9F67-9880-49AD-BFC1-AED145A31C3F}" dt="2021-04-15T14:28:48.065" v="5849" actId="47"/>
        <pc:sldMkLst>
          <pc:docMk/>
          <pc:sldMk cId="2142789257" sldId="325"/>
        </pc:sldMkLst>
        <pc:spChg chg="mod">
          <ac:chgData name="Johnston, Derek A" userId="e7ec1644-c098-431a-bc11-3447d2f5b984" providerId="ADAL" clId="{14AB9F67-9880-49AD-BFC1-AED145A31C3F}" dt="2021-04-14T21:41:03.812" v="5247" actId="20577"/>
          <ac:spMkLst>
            <pc:docMk/>
            <pc:sldMk cId="2142789257" sldId="325"/>
            <ac:spMk id="9" creationId="{5790EDC6-C464-4CA7-80C8-601FA6D34633}"/>
          </ac:spMkLst>
        </pc:spChg>
        <pc:graphicFrameChg chg="mod">
          <ac:chgData name="Johnston, Derek A" userId="e7ec1644-c098-431a-bc11-3447d2f5b984" providerId="ADAL" clId="{14AB9F67-9880-49AD-BFC1-AED145A31C3F}" dt="2021-04-14T23:48:06.988" v="5721"/>
          <ac:graphicFrameMkLst>
            <pc:docMk/>
            <pc:sldMk cId="2142789257" sldId="325"/>
            <ac:graphicFrameMk id="4" creationId="{E4B9BB5D-F76F-4D7D-B024-A18EF3826689}"/>
          </ac:graphicFrameMkLst>
        </pc:graphicFrameChg>
      </pc:sldChg>
      <pc:sldChg chg="addSp delSp modSp new del mod">
        <pc:chgData name="Johnston, Derek A" userId="e7ec1644-c098-431a-bc11-3447d2f5b984" providerId="ADAL" clId="{14AB9F67-9880-49AD-BFC1-AED145A31C3F}" dt="2021-04-15T14:28:48.065" v="5849" actId="47"/>
        <pc:sldMkLst>
          <pc:docMk/>
          <pc:sldMk cId="3490906718" sldId="326"/>
        </pc:sldMkLst>
        <pc:spChg chg="add mod">
          <ac:chgData name="Johnston, Derek A" userId="e7ec1644-c098-431a-bc11-3447d2f5b984" providerId="ADAL" clId="{14AB9F67-9880-49AD-BFC1-AED145A31C3F}" dt="2021-04-14T22:41:32.919" v="5618" actId="20577"/>
          <ac:spMkLst>
            <pc:docMk/>
            <pc:sldMk cId="3490906718" sldId="326"/>
            <ac:spMk id="4" creationId="{A3C19E3E-2C87-4B3D-8364-2EE09D639FA8}"/>
          </ac:spMkLst>
        </pc:spChg>
        <pc:spChg chg="add mod">
          <ac:chgData name="Johnston, Derek A" userId="e7ec1644-c098-431a-bc11-3447d2f5b984" providerId="ADAL" clId="{14AB9F67-9880-49AD-BFC1-AED145A31C3F}" dt="2021-04-15T00:01:27.709" v="5733" actId="20577"/>
          <ac:spMkLst>
            <pc:docMk/>
            <pc:sldMk cId="3490906718" sldId="326"/>
            <ac:spMk id="5" creationId="{17167C1F-1340-4042-9AA8-E9A9BA9F7117}"/>
          </ac:spMkLst>
        </pc:spChg>
        <pc:spChg chg="add mod">
          <ac:chgData name="Johnston, Derek A" userId="e7ec1644-c098-431a-bc11-3447d2f5b984" providerId="ADAL" clId="{14AB9F67-9880-49AD-BFC1-AED145A31C3F}" dt="2021-04-14T21:42:44.783" v="5270" actId="1076"/>
          <ac:spMkLst>
            <pc:docMk/>
            <pc:sldMk cId="3490906718" sldId="326"/>
            <ac:spMk id="6" creationId="{F4404424-DA26-4A62-A671-3F66736F42E0}"/>
          </ac:spMkLst>
        </pc:spChg>
        <pc:spChg chg="add mod">
          <ac:chgData name="Johnston, Derek A" userId="e7ec1644-c098-431a-bc11-3447d2f5b984" providerId="ADAL" clId="{14AB9F67-9880-49AD-BFC1-AED145A31C3F}" dt="2021-04-15T00:01:26.839" v="5732" actId="6549"/>
          <ac:spMkLst>
            <pc:docMk/>
            <pc:sldMk cId="3490906718" sldId="326"/>
            <ac:spMk id="7" creationId="{DC760689-95A8-4378-B08B-2EA679FAA25F}"/>
          </ac:spMkLst>
        </pc:spChg>
        <pc:spChg chg="add mod">
          <ac:chgData name="Johnston, Derek A" userId="e7ec1644-c098-431a-bc11-3447d2f5b984" providerId="ADAL" clId="{14AB9F67-9880-49AD-BFC1-AED145A31C3F}" dt="2021-04-14T21:42:59.528" v="5272" actId="1076"/>
          <ac:spMkLst>
            <pc:docMk/>
            <pc:sldMk cId="3490906718" sldId="326"/>
            <ac:spMk id="8" creationId="{5C31FFB8-7FC5-468D-BBC6-D71722CEAB0A}"/>
          </ac:spMkLst>
        </pc:spChg>
        <pc:spChg chg="add mod">
          <ac:chgData name="Johnston, Derek A" userId="e7ec1644-c098-431a-bc11-3447d2f5b984" providerId="ADAL" clId="{14AB9F67-9880-49AD-BFC1-AED145A31C3F}" dt="2021-04-15T00:01:25.974" v="5731" actId="20577"/>
          <ac:spMkLst>
            <pc:docMk/>
            <pc:sldMk cId="3490906718" sldId="326"/>
            <ac:spMk id="9" creationId="{E3E5AA5C-49C3-494E-A352-EAB3CA63C020}"/>
          </ac:spMkLst>
        </pc:spChg>
        <pc:spChg chg="add del mod">
          <ac:chgData name="Johnston, Derek A" userId="e7ec1644-c098-431a-bc11-3447d2f5b984" providerId="ADAL" clId="{14AB9F67-9880-49AD-BFC1-AED145A31C3F}" dt="2021-04-14T21:42:25.267" v="5263"/>
          <ac:spMkLst>
            <pc:docMk/>
            <pc:sldMk cId="3490906718" sldId="326"/>
            <ac:spMk id="10" creationId="{F71C05B0-687F-4487-8FCF-273E1C07AF26}"/>
          </ac:spMkLst>
        </pc:spChg>
        <pc:spChg chg="add mod">
          <ac:chgData name="Johnston, Derek A" userId="e7ec1644-c098-431a-bc11-3447d2f5b984" providerId="ADAL" clId="{14AB9F67-9880-49AD-BFC1-AED145A31C3F}" dt="2021-04-14T21:43:27.240" v="5275" actId="1076"/>
          <ac:spMkLst>
            <pc:docMk/>
            <pc:sldMk cId="3490906718" sldId="326"/>
            <ac:spMk id="11" creationId="{B9DAB486-F78F-4BF6-BF68-332F92CC7C08}"/>
          </ac:spMkLst>
        </pc:spChg>
      </pc:sldChg>
      <pc:sldChg chg="modSp new del mod modAnim">
        <pc:chgData name="Johnston, Derek A" userId="e7ec1644-c098-431a-bc11-3447d2f5b984" providerId="ADAL" clId="{14AB9F67-9880-49AD-BFC1-AED145A31C3F}" dt="2021-04-15T14:28:48.065" v="5849" actId="47"/>
        <pc:sldMkLst>
          <pc:docMk/>
          <pc:sldMk cId="587375052" sldId="327"/>
        </pc:sldMkLst>
        <pc:spChg chg="mod">
          <ac:chgData name="Johnston, Derek A" userId="e7ec1644-c098-431a-bc11-3447d2f5b984" providerId="ADAL" clId="{14AB9F67-9880-49AD-BFC1-AED145A31C3F}" dt="2021-04-14T21:43:46.312" v="5286" actId="20577"/>
          <ac:spMkLst>
            <pc:docMk/>
            <pc:sldMk cId="587375052" sldId="327"/>
            <ac:spMk id="2" creationId="{7A288ACD-42DE-433E-84D6-F115BE00BBD9}"/>
          </ac:spMkLst>
        </pc:spChg>
        <pc:spChg chg="mod">
          <ac:chgData name="Johnston, Derek A" userId="e7ec1644-c098-431a-bc11-3447d2f5b984" providerId="ADAL" clId="{14AB9F67-9880-49AD-BFC1-AED145A31C3F}" dt="2021-04-14T21:45:16.312" v="5605" actId="33524"/>
          <ac:spMkLst>
            <pc:docMk/>
            <pc:sldMk cId="587375052" sldId="327"/>
            <ac:spMk id="3" creationId="{CCA4FFF7-600D-41F2-B0F0-EB91F0F6355C}"/>
          </ac:spMkLst>
        </pc:spChg>
      </pc:sldChg>
      <pc:sldChg chg="addSp delSp modSp new del mod setBg modClrScheme chgLayout">
        <pc:chgData name="Johnston, Derek A" userId="e7ec1644-c098-431a-bc11-3447d2f5b984" providerId="ADAL" clId="{14AB9F67-9880-49AD-BFC1-AED145A31C3F}" dt="2021-04-15T14:28:48.065" v="5849" actId="47"/>
        <pc:sldMkLst>
          <pc:docMk/>
          <pc:sldMk cId="2680174462" sldId="328"/>
        </pc:sldMkLst>
        <pc:spChg chg="del">
          <ac:chgData name="Johnston, Derek A" userId="e7ec1644-c098-431a-bc11-3447d2f5b984" providerId="ADAL" clId="{14AB9F67-9880-49AD-BFC1-AED145A31C3F}" dt="2021-04-14T21:47:56.139" v="5609" actId="700"/>
          <ac:spMkLst>
            <pc:docMk/>
            <pc:sldMk cId="2680174462" sldId="328"/>
            <ac:spMk id="2" creationId="{BDA2F387-ACC5-45F9-B67F-4762C1A088D0}"/>
          </ac:spMkLst>
        </pc:spChg>
        <pc:spChg chg="del">
          <ac:chgData name="Johnston, Derek A" userId="e7ec1644-c098-431a-bc11-3447d2f5b984" providerId="ADAL" clId="{14AB9F67-9880-49AD-BFC1-AED145A31C3F}" dt="2021-04-14T21:47:56.139" v="5609" actId="700"/>
          <ac:spMkLst>
            <pc:docMk/>
            <pc:sldMk cId="2680174462" sldId="328"/>
            <ac:spMk id="3" creationId="{9FCD08C2-B9A0-4CC6-B117-1B8298BF4197}"/>
          </ac:spMkLst>
        </pc:spChg>
        <pc:spChg chg="mod ord">
          <ac:chgData name="Johnston, Derek A" userId="e7ec1644-c098-431a-bc11-3447d2f5b984" providerId="ADAL" clId="{14AB9F67-9880-49AD-BFC1-AED145A31C3F}" dt="2021-04-14T21:48:04.807" v="5611" actId="26606"/>
          <ac:spMkLst>
            <pc:docMk/>
            <pc:sldMk cId="2680174462" sldId="328"/>
            <ac:spMk id="4" creationId="{795A2E0C-522C-4821-A550-90B3BDA23B35}"/>
          </ac:spMkLst>
        </pc:spChg>
        <pc:spChg chg="mod ord">
          <ac:chgData name="Johnston, Derek A" userId="e7ec1644-c098-431a-bc11-3447d2f5b984" providerId="ADAL" clId="{14AB9F67-9880-49AD-BFC1-AED145A31C3F}" dt="2021-04-14T21:48:04.807" v="5611" actId="26606"/>
          <ac:spMkLst>
            <pc:docMk/>
            <pc:sldMk cId="2680174462" sldId="328"/>
            <ac:spMk id="5" creationId="{25B100EB-CF52-4FC4-BD25-3CAB94AB547D}"/>
          </ac:spMkLst>
        </pc:spChg>
        <pc:picChg chg="add mod ord">
          <ac:chgData name="Johnston, Derek A" userId="e7ec1644-c098-431a-bc11-3447d2f5b984" providerId="ADAL" clId="{14AB9F67-9880-49AD-BFC1-AED145A31C3F}" dt="2021-04-14T21:48:04.807" v="5611" actId="26606"/>
          <ac:picMkLst>
            <pc:docMk/>
            <pc:sldMk cId="2680174462" sldId="328"/>
            <ac:picMk id="7" creationId="{03D25E8F-CDF2-40F9-B8D8-FA5FB7F6A6CC}"/>
          </ac:picMkLst>
        </pc:picChg>
      </pc:sldChg>
      <pc:sldChg chg="addSp modSp new del mod setBg">
        <pc:chgData name="Johnston, Derek A" userId="e7ec1644-c098-431a-bc11-3447d2f5b984" providerId="ADAL" clId="{14AB9F67-9880-49AD-BFC1-AED145A31C3F}" dt="2021-04-15T14:28:48.065" v="5849" actId="47"/>
        <pc:sldMkLst>
          <pc:docMk/>
          <pc:sldMk cId="2588565977" sldId="329"/>
        </pc:sldMkLst>
        <pc:spChg chg="mod">
          <ac:chgData name="Johnston, Derek A" userId="e7ec1644-c098-431a-bc11-3447d2f5b984" providerId="ADAL" clId="{14AB9F67-9880-49AD-BFC1-AED145A31C3F}" dt="2021-04-14T22:00:59.026" v="5614" actId="26606"/>
          <ac:spMkLst>
            <pc:docMk/>
            <pc:sldMk cId="2588565977" sldId="329"/>
            <ac:spMk id="2" creationId="{F185BCE8-437D-4D1F-BAA1-013B67356D1E}"/>
          </ac:spMkLst>
        </pc:spChg>
        <pc:spChg chg="mod">
          <ac:chgData name="Johnston, Derek A" userId="e7ec1644-c098-431a-bc11-3447d2f5b984" providerId="ADAL" clId="{14AB9F67-9880-49AD-BFC1-AED145A31C3F}" dt="2021-04-14T22:00:59.026" v="5614" actId="26606"/>
          <ac:spMkLst>
            <pc:docMk/>
            <pc:sldMk cId="2588565977" sldId="329"/>
            <ac:spMk id="3" creationId="{30B1A12F-0BF3-4F4E-A2DE-D15A5C53AC6B}"/>
          </ac:spMkLst>
        </pc:spChg>
        <pc:picChg chg="add mod ord">
          <ac:chgData name="Johnston, Derek A" userId="e7ec1644-c098-431a-bc11-3447d2f5b984" providerId="ADAL" clId="{14AB9F67-9880-49AD-BFC1-AED145A31C3F}" dt="2021-04-14T22:00:59.026" v="5614" actId="26606"/>
          <ac:picMkLst>
            <pc:docMk/>
            <pc:sldMk cId="2588565977" sldId="329"/>
            <ac:picMk id="5" creationId="{F81F8FDF-9DA6-46B2-8E60-2EBA57DB8690}"/>
          </ac:picMkLst>
        </pc:picChg>
      </pc:sldChg>
      <pc:sldChg chg="addSp delSp modSp new del mod setBg">
        <pc:chgData name="Johnston, Derek A" userId="e7ec1644-c098-431a-bc11-3447d2f5b984" providerId="ADAL" clId="{14AB9F67-9880-49AD-BFC1-AED145A31C3F}" dt="2021-04-15T14:28:48.065" v="5849" actId="47"/>
        <pc:sldMkLst>
          <pc:docMk/>
          <pc:sldMk cId="1017270305" sldId="330"/>
        </pc:sldMkLst>
        <pc:spChg chg="mod">
          <ac:chgData name="Johnston, Derek A" userId="e7ec1644-c098-431a-bc11-3447d2f5b984" providerId="ADAL" clId="{14AB9F67-9880-49AD-BFC1-AED145A31C3F}" dt="2021-04-14T22:46:01.083" v="5633" actId="26606"/>
          <ac:spMkLst>
            <pc:docMk/>
            <pc:sldMk cId="1017270305" sldId="330"/>
            <ac:spMk id="2" creationId="{7221E00D-04CB-4C6F-8476-B6F6AE20DF4F}"/>
          </ac:spMkLst>
        </pc:spChg>
        <pc:spChg chg="mod">
          <ac:chgData name="Johnston, Derek A" userId="e7ec1644-c098-431a-bc11-3447d2f5b984" providerId="ADAL" clId="{14AB9F67-9880-49AD-BFC1-AED145A31C3F}" dt="2021-04-14T22:46:01.083" v="5633" actId="26606"/>
          <ac:spMkLst>
            <pc:docMk/>
            <pc:sldMk cId="1017270305" sldId="330"/>
            <ac:spMk id="3" creationId="{F2D43D4B-FF6F-400B-98F1-EC5745C7B33D}"/>
          </ac:spMkLst>
        </pc:spChg>
        <pc:picChg chg="add del mod ord">
          <ac:chgData name="Johnston, Derek A" userId="e7ec1644-c098-431a-bc11-3447d2f5b984" providerId="ADAL" clId="{14AB9F67-9880-49AD-BFC1-AED145A31C3F}" dt="2021-04-14T22:45:53.818" v="5628" actId="21"/>
          <ac:picMkLst>
            <pc:docMk/>
            <pc:sldMk cId="1017270305" sldId="330"/>
            <ac:picMk id="5" creationId="{190B9886-D5E4-4892-9D4F-3972690FF928}"/>
          </ac:picMkLst>
        </pc:picChg>
        <pc:picChg chg="add mod ord">
          <ac:chgData name="Johnston, Derek A" userId="e7ec1644-c098-431a-bc11-3447d2f5b984" providerId="ADAL" clId="{14AB9F67-9880-49AD-BFC1-AED145A31C3F}" dt="2021-04-14T22:46:07.365" v="5635" actId="14100"/>
          <ac:picMkLst>
            <pc:docMk/>
            <pc:sldMk cId="1017270305" sldId="330"/>
            <ac:picMk id="7" creationId="{02CE04E7-AAA2-41F9-AEC7-6B78237916C6}"/>
          </ac:picMkLst>
        </pc:picChg>
      </pc:sldChg>
      <pc:sldChg chg="addSp modSp new del mod ord setBg">
        <pc:chgData name="Johnston, Derek A" userId="e7ec1644-c098-431a-bc11-3447d2f5b984" providerId="ADAL" clId="{14AB9F67-9880-49AD-BFC1-AED145A31C3F}" dt="2021-04-15T14:28:48.065" v="5849" actId="47"/>
        <pc:sldMkLst>
          <pc:docMk/>
          <pc:sldMk cId="3870566808" sldId="331"/>
        </pc:sldMkLst>
        <pc:spChg chg="mod">
          <ac:chgData name="Johnston, Derek A" userId="e7ec1644-c098-431a-bc11-3447d2f5b984" providerId="ADAL" clId="{14AB9F67-9880-49AD-BFC1-AED145A31C3F}" dt="2021-04-14T22:45:58.808" v="5632" actId="26606"/>
          <ac:spMkLst>
            <pc:docMk/>
            <pc:sldMk cId="3870566808" sldId="331"/>
            <ac:spMk id="2" creationId="{35510438-889A-4A12-9C80-661B121C0FFF}"/>
          </ac:spMkLst>
        </pc:spChg>
        <pc:spChg chg="mod">
          <ac:chgData name="Johnston, Derek A" userId="e7ec1644-c098-431a-bc11-3447d2f5b984" providerId="ADAL" clId="{14AB9F67-9880-49AD-BFC1-AED145A31C3F}" dt="2021-04-14T22:45:58.808" v="5632" actId="26606"/>
          <ac:spMkLst>
            <pc:docMk/>
            <pc:sldMk cId="3870566808" sldId="331"/>
            <ac:spMk id="3" creationId="{3B5840E7-AE89-44C5-A4FC-85E935229F2B}"/>
          </ac:spMkLst>
        </pc:spChg>
        <pc:picChg chg="add mod ord">
          <ac:chgData name="Johnston, Derek A" userId="e7ec1644-c098-431a-bc11-3447d2f5b984" providerId="ADAL" clId="{14AB9F67-9880-49AD-BFC1-AED145A31C3F}" dt="2021-04-14T22:45:58.808" v="5632" actId="26606"/>
          <ac:picMkLst>
            <pc:docMk/>
            <pc:sldMk cId="3870566808" sldId="331"/>
            <ac:picMk id="4" creationId="{43D5DE57-DEB9-4F73-B344-10741DF619A7}"/>
          </ac:picMkLst>
        </pc:picChg>
      </pc:sldChg>
      <pc:sldChg chg="addSp modSp new del mod">
        <pc:chgData name="Johnston, Derek A" userId="e7ec1644-c098-431a-bc11-3447d2f5b984" providerId="ADAL" clId="{14AB9F67-9880-49AD-BFC1-AED145A31C3F}" dt="2021-04-14T22:49:30.134" v="5660" actId="47"/>
        <pc:sldMkLst>
          <pc:docMk/>
          <pc:sldMk cId="690698385" sldId="332"/>
        </pc:sldMkLst>
        <pc:spChg chg="add mod">
          <ac:chgData name="Johnston, Derek A" userId="e7ec1644-c098-431a-bc11-3447d2f5b984" providerId="ADAL" clId="{14AB9F67-9880-49AD-BFC1-AED145A31C3F}" dt="2021-04-14T22:49:02.670" v="5658" actId="1076"/>
          <ac:spMkLst>
            <pc:docMk/>
            <pc:sldMk cId="690698385" sldId="332"/>
            <ac:spMk id="4" creationId="{5258A037-C05D-4689-8280-B5BC5E9E05CB}"/>
          </ac:spMkLst>
        </pc:spChg>
        <pc:spChg chg="add mod">
          <ac:chgData name="Johnston, Derek A" userId="e7ec1644-c098-431a-bc11-3447d2f5b984" providerId="ADAL" clId="{14AB9F67-9880-49AD-BFC1-AED145A31C3F}" dt="2021-04-14T22:48:26.193" v="5649" actId="1076"/>
          <ac:spMkLst>
            <pc:docMk/>
            <pc:sldMk cId="690698385" sldId="332"/>
            <ac:spMk id="5" creationId="{2C210948-23D8-4A15-8029-ED815C7D47C8}"/>
          </ac:spMkLst>
        </pc:spChg>
        <pc:spChg chg="add mod">
          <ac:chgData name="Johnston, Derek A" userId="e7ec1644-c098-431a-bc11-3447d2f5b984" providerId="ADAL" clId="{14AB9F67-9880-49AD-BFC1-AED145A31C3F}" dt="2021-04-14T22:48:58.580" v="5657" actId="1076"/>
          <ac:spMkLst>
            <pc:docMk/>
            <pc:sldMk cId="690698385" sldId="332"/>
            <ac:spMk id="6" creationId="{67B46624-D9EC-40EB-8D71-FE5A37E1961E}"/>
          </ac:spMkLst>
        </pc:spChg>
      </pc:sldChg>
      <pc:sldChg chg="add">
        <pc:chgData name="Johnston, Derek A" userId="e7ec1644-c098-431a-bc11-3447d2f5b984" providerId="ADAL" clId="{14AB9F67-9880-49AD-BFC1-AED145A31C3F}" dt="2021-04-14T22:49:28.085" v="5659"/>
        <pc:sldMkLst>
          <pc:docMk/>
          <pc:sldMk cId="937366988" sldId="333"/>
        </pc:sldMkLst>
      </pc:sldChg>
      <pc:sldChg chg="add del">
        <pc:chgData name="Johnston, Derek A" userId="e7ec1644-c098-431a-bc11-3447d2f5b984" providerId="ADAL" clId="{14AB9F67-9880-49AD-BFC1-AED145A31C3F}" dt="2021-04-15T14:28:53.219" v="5850" actId="47"/>
        <pc:sldMkLst>
          <pc:docMk/>
          <pc:sldMk cId="2538132360" sldId="334"/>
        </pc:sldMkLst>
      </pc:sldChg>
      <pc:sldChg chg="addSp modSp new mod">
        <pc:chgData name="Johnston, Derek A" userId="e7ec1644-c098-431a-bc11-3447d2f5b984" providerId="ADAL" clId="{14AB9F67-9880-49AD-BFC1-AED145A31C3F}" dt="2021-04-15T19:16:31.068" v="5977" actId="20577"/>
        <pc:sldMkLst>
          <pc:docMk/>
          <pc:sldMk cId="2847379254" sldId="334"/>
        </pc:sldMkLst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6" creationId="{3507FCEC-84F7-44E0-BEDE-BF3A01A86AD3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7" creationId="{97BA21BD-8134-40FF-A90F-19D723C7B847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8" creationId="{D94005EB-1542-4E5F-B7A4-811118C66D7A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1" creationId="{2FDC2CD7-C02D-4ADA-BAFB-B1BC78DBEE4E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2" creationId="{38729DB5-F1DA-4BD4-8298-EC63F3C147AE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3" creationId="{27905787-405C-40D9-B061-472FE30C62C8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6" creationId="{DD6CFCE3-F7E0-4BB0-BF6E-B2C200A20CCF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7" creationId="{07F9980C-077F-4E3B-9C5A-7A1A0496717D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18" creationId="{93AE5B9B-DEFB-47D8-9021-12B72D5D8F22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21" creationId="{0627B9BF-B6BE-4F4F-8302-F182A6D9F32F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22" creationId="{E3DC493C-11B4-4668-9379-FE78C21244D6}"/>
          </ac:spMkLst>
        </pc:spChg>
        <pc:spChg chg="mod">
          <ac:chgData name="Johnston, Derek A" userId="e7ec1644-c098-431a-bc11-3447d2f5b984" providerId="ADAL" clId="{14AB9F67-9880-49AD-BFC1-AED145A31C3F}" dt="2021-04-15T19:07:57.455" v="5863"/>
          <ac:spMkLst>
            <pc:docMk/>
            <pc:sldMk cId="2847379254" sldId="334"/>
            <ac:spMk id="23" creationId="{05F47DB3-B91B-4133-9058-E683623F86DC}"/>
          </ac:spMkLst>
        </pc:spChg>
        <pc:spChg chg="add mod">
          <ac:chgData name="Johnston, Derek A" userId="e7ec1644-c098-431a-bc11-3447d2f5b984" providerId="ADAL" clId="{14AB9F67-9880-49AD-BFC1-AED145A31C3F}" dt="2021-04-15T19:16:31.068" v="5977" actId="20577"/>
          <ac:spMkLst>
            <pc:docMk/>
            <pc:sldMk cId="2847379254" sldId="334"/>
            <ac:spMk id="24" creationId="{BA3FD105-8BF3-4158-9007-892C323DA6A2}"/>
          </ac:spMkLst>
        </pc:spChg>
        <pc:grpChg chg="add mod">
          <ac:chgData name="Johnston, Derek A" userId="e7ec1644-c098-431a-bc11-3447d2f5b984" providerId="ADAL" clId="{14AB9F67-9880-49AD-BFC1-AED145A31C3F}" dt="2021-04-15T19:08:15.478" v="5865" actId="1076"/>
          <ac:grpSpMkLst>
            <pc:docMk/>
            <pc:sldMk cId="2847379254" sldId="334"/>
            <ac:grpSpMk id="4" creationId="{90C3A551-6E6D-43C7-A7AB-1C76F4EBB4C1}"/>
          </ac:grpSpMkLst>
        </pc:grpChg>
        <pc:grpChg chg="mod">
          <ac:chgData name="Johnston, Derek A" userId="e7ec1644-c098-431a-bc11-3447d2f5b984" providerId="ADAL" clId="{14AB9F67-9880-49AD-BFC1-AED145A31C3F}" dt="2021-04-15T19:07:57.455" v="5863"/>
          <ac:grpSpMkLst>
            <pc:docMk/>
            <pc:sldMk cId="2847379254" sldId="334"/>
            <ac:grpSpMk id="5" creationId="{C07D0C3A-5923-4097-B4D9-0C2839867344}"/>
          </ac:grpSpMkLst>
        </pc:grpChg>
        <pc:grpChg chg="add mod">
          <ac:chgData name="Johnston, Derek A" userId="e7ec1644-c098-431a-bc11-3447d2f5b984" providerId="ADAL" clId="{14AB9F67-9880-49AD-BFC1-AED145A31C3F}" dt="2021-04-15T19:11:52.488" v="5870" actId="1076"/>
          <ac:grpSpMkLst>
            <pc:docMk/>
            <pc:sldMk cId="2847379254" sldId="334"/>
            <ac:grpSpMk id="9" creationId="{9777DFDD-1133-42F3-BFB0-272F4FF31006}"/>
          </ac:grpSpMkLst>
        </pc:grpChg>
        <pc:grpChg chg="mod">
          <ac:chgData name="Johnston, Derek A" userId="e7ec1644-c098-431a-bc11-3447d2f5b984" providerId="ADAL" clId="{14AB9F67-9880-49AD-BFC1-AED145A31C3F}" dt="2021-04-15T19:07:57.455" v="5863"/>
          <ac:grpSpMkLst>
            <pc:docMk/>
            <pc:sldMk cId="2847379254" sldId="334"/>
            <ac:grpSpMk id="10" creationId="{C34A743C-2987-40E2-947F-8074AD6B54DF}"/>
          </ac:grpSpMkLst>
        </pc:grpChg>
        <pc:grpChg chg="add mod">
          <ac:chgData name="Johnston, Derek A" userId="e7ec1644-c098-431a-bc11-3447d2f5b984" providerId="ADAL" clId="{14AB9F67-9880-49AD-BFC1-AED145A31C3F}" dt="2021-04-15T19:11:33.282" v="5868" actId="1076"/>
          <ac:grpSpMkLst>
            <pc:docMk/>
            <pc:sldMk cId="2847379254" sldId="334"/>
            <ac:grpSpMk id="14" creationId="{88E373B9-5DBF-4B7E-9095-CB12154069D5}"/>
          </ac:grpSpMkLst>
        </pc:grpChg>
        <pc:grpChg chg="mod">
          <ac:chgData name="Johnston, Derek A" userId="e7ec1644-c098-431a-bc11-3447d2f5b984" providerId="ADAL" clId="{14AB9F67-9880-49AD-BFC1-AED145A31C3F}" dt="2021-04-15T19:07:57.455" v="5863"/>
          <ac:grpSpMkLst>
            <pc:docMk/>
            <pc:sldMk cId="2847379254" sldId="334"/>
            <ac:grpSpMk id="15" creationId="{82E6B0CF-A9A4-4F50-B2F4-6D9E80A0E28B}"/>
          </ac:grpSpMkLst>
        </pc:grpChg>
        <pc:grpChg chg="add mod">
          <ac:chgData name="Johnston, Derek A" userId="e7ec1644-c098-431a-bc11-3447d2f5b984" providerId="ADAL" clId="{14AB9F67-9880-49AD-BFC1-AED145A31C3F}" dt="2021-04-15T19:11:41.964" v="5869" actId="1076"/>
          <ac:grpSpMkLst>
            <pc:docMk/>
            <pc:sldMk cId="2847379254" sldId="334"/>
            <ac:grpSpMk id="19" creationId="{1BC00FCD-839D-42D0-B776-BAAA38A8BE03}"/>
          </ac:grpSpMkLst>
        </pc:grpChg>
        <pc:grpChg chg="mod">
          <ac:chgData name="Johnston, Derek A" userId="e7ec1644-c098-431a-bc11-3447d2f5b984" providerId="ADAL" clId="{14AB9F67-9880-49AD-BFC1-AED145A31C3F}" dt="2021-04-15T19:07:57.455" v="5863"/>
          <ac:grpSpMkLst>
            <pc:docMk/>
            <pc:sldMk cId="2847379254" sldId="334"/>
            <ac:grpSpMk id="20" creationId="{AE34A8C8-DAF6-48D8-976D-4B3987D02D03}"/>
          </ac:grpSpMkLst>
        </pc:grpChg>
      </pc:sldChg>
      <pc:sldChg chg="modSp add del mod">
        <pc:chgData name="Johnston, Derek A" userId="e7ec1644-c098-431a-bc11-3447d2f5b984" providerId="ADAL" clId="{14AB9F67-9880-49AD-BFC1-AED145A31C3F}" dt="2021-04-15T14:28:53.219" v="5850" actId="47"/>
        <pc:sldMkLst>
          <pc:docMk/>
          <pc:sldMk cId="2252726221" sldId="335"/>
        </pc:sldMkLst>
        <pc:spChg chg="mod">
          <ac:chgData name="Johnston, Derek A" userId="e7ec1644-c098-431a-bc11-3447d2f5b984" providerId="ADAL" clId="{14AB9F67-9880-49AD-BFC1-AED145A31C3F}" dt="2021-04-14T22:50:17.869" v="5676" actId="1076"/>
          <ac:spMkLst>
            <pc:docMk/>
            <pc:sldMk cId="2252726221" sldId="335"/>
            <ac:spMk id="12" creationId="{725523CF-F3F6-4B04-8880-B1B5D63E8FA2}"/>
          </ac:spMkLst>
        </pc:spChg>
      </pc:sldChg>
      <pc:sldChg chg="addSp delSp modSp add mod">
        <pc:chgData name="Johnston, Derek A" userId="e7ec1644-c098-431a-bc11-3447d2f5b984" providerId="ADAL" clId="{14AB9F67-9880-49AD-BFC1-AED145A31C3F}" dt="2021-04-15T19:16:36.625" v="5979"/>
        <pc:sldMkLst>
          <pc:docMk/>
          <pc:sldMk cId="4101722952" sldId="335"/>
        </pc:sldMkLst>
        <pc:spChg chg="del">
          <ac:chgData name="Johnston, Derek A" userId="e7ec1644-c098-431a-bc11-3447d2f5b984" providerId="ADAL" clId="{14AB9F67-9880-49AD-BFC1-AED145A31C3F}" dt="2021-04-15T19:16:36.324" v="5978" actId="478"/>
          <ac:spMkLst>
            <pc:docMk/>
            <pc:sldMk cId="4101722952" sldId="335"/>
            <ac:spMk id="24" creationId="{BA3FD105-8BF3-4158-9007-892C323DA6A2}"/>
          </ac:spMkLst>
        </pc:spChg>
        <pc:spChg chg="add mod">
          <ac:chgData name="Johnston, Derek A" userId="e7ec1644-c098-431a-bc11-3447d2f5b984" providerId="ADAL" clId="{14AB9F67-9880-49AD-BFC1-AED145A31C3F}" dt="2021-04-15T19:13:38.518" v="5901" actId="1076"/>
          <ac:spMkLst>
            <pc:docMk/>
            <pc:sldMk cId="4101722952" sldId="335"/>
            <ac:spMk id="32" creationId="{D79FD4C6-AA4B-4230-B104-6C6272A8CB5A}"/>
          </ac:spMkLst>
        </pc:spChg>
        <pc:spChg chg="add del mod">
          <ac:chgData name="Johnston, Derek A" userId="e7ec1644-c098-431a-bc11-3447d2f5b984" providerId="ADAL" clId="{14AB9F67-9880-49AD-BFC1-AED145A31C3F}" dt="2021-04-15T19:14:19.240" v="5916" actId="478"/>
          <ac:spMkLst>
            <pc:docMk/>
            <pc:sldMk cId="4101722952" sldId="335"/>
            <ac:spMk id="35" creationId="{34C2E1FE-4298-415C-9BE2-ED0FAAE12D89}"/>
          </ac:spMkLst>
        </pc:spChg>
        <pc:spChg chg="add mod">
          <ac:chgData name="Johnston, Derek A" userId="e7ec1644-c098-431a-bc11-3447d2f5b984" providerId="ADAL" clId="{14AB9F67-9880-49AD-BFC1-AED145A31C3F}" dt="2021-04-15T19:16:36.625" v="5979"/>
          <ac:spMkLst>
            <pc:docMk/>
            <pc:sldMk cId="4101722952" sldId="335"/>
            <ac:spMk id="38" creationId="{C930CB56-31CC-4F91-BB69-382C07E1D040}"/>
          </ac:spMkLst>
        </pc:spChg>
        <pc:cxnChg chg="add del mod">
          <ac:chgData name="Johnston, Derek A" userId="e7ec1644-c098-431a-bc11-3447d2f5b984" providerId="ADAL" clId="{14AB9F67-9880-49AD-BFC1-AED145A31C3F}" dt="2021-04-15T19:13:16.415" v="5887" actId="478"/>
          <ac:cxnSpMkLst>
            <pc:docMk/>
            <pc:sldMk cId="4101722952" sldId="335"/>
            <ac:cxnSpMk id="26" creationId="{7D8B043E-A69B-4760-859B-6BBEEECC3180}"/>
          </ac:cxnSpMkLst>
        </pc:cxnChg>
        <pc:cxnChg chg="add mod">
          <ac:chgData name="Johnston, Derek A" userId="e7ec1644-c098-431a-bc11-3447d2f5b984" providerId="ADAL" clId="{14AB9F67-9880-49AD-BFC1-AED145A31C3F}" dt="2021-04-15T19:13:24.323" v="5890" actId="1582"/>
          <ac:cxnSpMkLst>
            <pc:docMk/>
            <pc:sldMk cId="4101722952" sldId="335"/>
            <ac:cxnSpMk id="31" creationId="{D8C17E4C-F5B6-417B-B303-BC1483E34A21}"/>
          </ac:cxnSpMkLst>
        </pc:cxnChg>
        <pc:cxnChg chg="add del mod">
          <ac:chgData name="Johnston, Derek A" userId="e7ec1644-c098-431a-bc11-3447d2f5b984" providerId="ADAL" clId="{14AB9F67-9880-49AD-BFC1-AED145A31C3F}" dt="2021-04-15T19:14:18.136" v="5915" actId="478"/>
          <ac:cxnSpMkLst>
            <pc:docMk/>
            <pc:sldMk cId="4101722952" sldId="335"/>
            <ac:cxnSpMk id="34" creationId="{86C8C552-F279-4868-9CAA-053E49CFB993}"/>
          </ac:cxnSpMkLst>
        </pc:cxnChg>
        <pc:cxnChg chg="add del">
          <ac:chgData name="Johnston, Derek A" userId="e7ec1644-c098-431a-bc11-3447d2f5b984" providerId="ADAL" clId="{14AB9F67-9880-49AD-BFC1-AED145A31C3F}" dt="2021-04-15T19:14:14.212" v="5913" actId="478"/>
          <ac:cxnSpMkLst>
            <pc:docMk/>
            <pc:sldMk cId="4101722952" sldId="335"/>
            <ac:cxnSpMk id="37" creationId="{980608D7-71FE-4D8B-8D94-59461E6C4E0E}"/>
          </ac:cxnSpMkLst>
        </pc:cxnChg>
      </pc:sldChg>
      <pc:sldChg chg="addSp delSp modSp add mod">
        <pc:chgData name="Johnston, Derek A" userId="e7ec1644-c098-431a-bc11-3447d2f5b984" providerId="ADAL" clId="{14AB9F67-9880-49AD-BFC1-AED145A31C3F}" dt="2021-04-15T19:16:54.981" v="5985" actId="20577"/>
        <pc:sldMkLst>
          <pc:docMk/>
          <pc:sldMk cId="1429257084" sldId="336"/>
        </pc:sldMkLst>
        <pc:spChg chg="del">
          <ac:chgData name="Johnston, Derek A" userId="e7ec1644-c098-431a-bc11-3447d2f5b984" providerId="ADAL" clId="{14AB9F67-9880-49AD-BFC1-AED145A31C3F}" dt="2021-04-15T19:16:47.920" v="5980" actId="478"/>
          <ac:spMkLst>
            <pc:docMk/>
            <pc:sldMk cId="1429257084" sldId="336"/>
            <ac:spMk id="24" creationId="{BA3FD105-8BF3-4158-9007-892C323DA6A2}"/>
          </ac:spMkLst>
        </pc:spChg>
        <pc:spChg chg="add mod">
          <ac:chgData name="Johnston, Derek A" userId="e7ec1644-c098-431a-bc11-3447d2f5b984" providerId="ADAL" clId="{14AB9F67-9880-49AD-BFC1-AED145A31C3F}" dt="2021-04-15T19:16:48.136" v="5981"/>
          <ac:spMkLst>
            <pc:docMk/>
            <pc:sldMk cId="1429257084" sldId="336"/>
            <ac:spMk id="29" creationId="{82C4D66B-0470-452A-8D8D-6A07AC2866D2}"/>
          </ac:spMkLst>
        </pc:spChg>
        <pc:spChg chg="mod">
          <ac:chgData name="Johnston, Derek A" userId="e7ec1644-c098-431a-bc11-3447d2f5b984" providerId="ADAL" clId="{14AB9F67-9880-49AD-BFC1-AED145A31C3F}" dt="2021-04-15T19:16:54.981" v="5985" actId="20577"/>
          <ac:spMkLst>
            <pc:docMk/>
            <pc:sldMk cId="1429257084" sldId="336"/>
            <ac:spMk id="35" creationId="{34C2E1FE-4298-415C-9BE2-ED0FAAE12D89}"/>
          </ac:spMkLst>
        </pc:spChg>
      </pc:sldChg>
      <pc:sldChg chg="addSp delSp modSp add mod">
        <pc:chgData name="Johnston, Derek A" userId="e7ec1644-c098-431a-bc11-3447d2f5b984" providerId="ADAL" clId="{14AB9F67-9880-49AD-BFC1-AED145A31C3F}" dt="2021-04-15T19:17:14.731" v="5988" actId="478"/>
        <pc:sldMkLst>
          <pc:docMk/>
          <pc:sldMk cId="3991994918" sldId="337"/>
        </pc:sldMkLst>
        <pc:spChg chg="mod">
          <ac:chgData name="Johnston, Derek A" userId="e7ec1644-c098-431a-bc11-3447d2f5b984" providerId="ADAL" clId="{14AB9F67-9880-49AD-BFC1-AED145A31C3F}" dt="2021-04-15T19:16:14.788" v="5967" actId="20577"/>
          <ac:spMkLst>
            <pc:docMk/>
            <pc:sldMk cId="3991994918" sldId="337"/>
            <ac:spMk id="24" creationId="{BA3FD105-8BF3-4158-9007-892C323DA6A2}"/>
          </ac:spMkLst>
        </pc:spChg>
        <pc:spChg chg="add mod">
          <ac:chgData name="Johnston, Derek A" userId="e7ec1644-c098-431a-bc11-3447d2f5b984" providerId="ADAL" clId="{14AB9F67-9880-49AD-BFC1-AED145A31C3F}" dt="2021-04-15T19:15:27.289" v="5943" actId="1076"/>
          <ac:spMkLst>
            <pc:docMk/>
            <pc:sldMk cId="3991994918" sldId="337"/>
            <ac:spMk id="38" creationId="{03330919-4EE6-4F47-A819-E05172B06E4B}"/>
          </ac:spMkLst>
        </pc:spChg>
        <pc:spChg chg="add del mod">
          <ac:chgData name="Johnston, Derek A" userId="e7ec1644-c098-431a-bc11-3447d2f5b984" providerId="ADAL" clId="{14AB9F67-9880-49AD-BFC1-AED145A31C3F}" dt="2021-04-15T19:17:14.731" v="5988" actId="478"/>
          <ac:spMkLst>
            <pc:docMk/>
            <pc:sldMk cId="3991994918" sldId="337"/>
            <ac:spMk id="41" creationId="{C6055267-B894-4181-9C2E-43BF1D6B2AFB}"/>
          </ac:spMkLst>
        </pc:spChg>
        <pc:cxnChg chg="add del mod">
          <ac:chgData name="Johnston, Derek A" userId="e7ec1644-c098-431a-bc11-3447d2f5b984" providerId="ADAL" clId="{14AB9F67-9880-49AD-BFC1-AED145A31C3F}" dt="2021-04-15T19:14:37.218" v="5921" actId="478"/>
          <ac:cxnSpMkLst>
            <pc:docMk/>
            <pc:sldMk cId="3991994918" sldId="337"/>
            <ac:cxnSpMk id="26" creationId="{0B70DFD1-999F-4B3A-90D9-B2DF1D47FC68}"/>
          </ac:cxnSpMkLst>
        </pc:cxnChg>
        <pc:cxnChg chg="add mod">
          <ac:chgData name="Johnston, Derek A" userId="e7ec1644-c098-431a-bc11-3447d2f5b984" providerId="ADAL" clId="{14AB9F67-9880-49AD-BFC1-AED145A31C3F}" dt="2021-04-15T19:15:03.535" v="5930" actId="14100"/>
          <ac:cxnSpMkLst>
            <pc:docMk/>
            <pc:sldMk cId="3991994918" sldId="337"/>
            <ac:cxnSpMk id="29" creationId="{9D9F5B9B-A4D6-4716-9D7E-9E84872A3D9E}"/>
          </ac:cxnSpMkLst>
        </pc:cxnChg>
        <pc:cxnChg chg="add del mod">
          <ac:chgData name="Johnston, Derek A" userId="e7ec1644-c098-431a-bc11-3447d2f5b984" providerId="ADAL" clId="{14AB9F67-9880-49AD-BFC1-AED145A31C3F}" dt="2021-04-15T19:17:13.806" v="5987" actId="478"/>
          <ac:cxnSpMkLst>
            <pc:docMk/>
            <pc:sldMk cId="3991994918" sldId="337"/>
            <ac:cxnSpMk id="40" creationId="{FD38E374-3A9E-4DE5-8ADC-37C77224CB87}"/>
          </ac:cxnSpMkLst>
        </pc:cxnChg>
      </pc:sldChg>
      <pc:sldChg chg="add">
        <pc:chgData name="Johnston, Derek A" userId="e7ec1644-c098-431a-bc11-3447d2f5b984" providerId="ADAL" clId="{14AB9F67-9880-49AD-BFC1-AED145A31C3F}" dt="2021-04-15T19:17:10.649" v="5986"/>
        <pc:sldMkLst>
          <pc:docMk/>
          <pc:sldMk cId="1646755243" sldId="338"/>
        </pc:sldMkLst>
      </pc:sldChg>
      <pc:sldChg chg="addSp modSp add mod">
        <pc:chgData name="Johnston, Derek A" userId="e7ec1644-c098-431a-bc11-3447d2f5b984" providerId="ADAL" clId="{14AB9F67-9880-49AD-BFC1-AED145A31C3F}" dt="2021-04-15T19:17:44.507" v="6001" actId="1076"/>
        <pc:sldMkLst>
          <pc:docMk/>
          <pc:sldMk cId="280201641" sldId="339"/>
        </pc:sldMkLst>
        <pc:spChg chg="add mod">
          <ac:chgData name="Johnston, Derek A" userId="e7ec1644-c098-431a-bc11-3447d2f5b984" providerId="ADAL" clId="{14AB9F67-9880-49AD-BFC1-AED145A31C3F}" dt="2021-04-15T19:17:44.507" v="6001" actId="1076"/>
          <ac:spMkLst>
            <pc:docMk/>
            <pc:sldMk cId="280201641" sldId="339"/>
            <ac:spMk id="36" creationId="{1D576BAD-4B4C-461E-A022-9CB553CBBA37}"/>
          </ac:spMkLst>
        </pc:spChg>
        <pc:cxnChg chg="add mod">
          <ac:chgData name="Johnston, Derek A" userId="e7ec1644-c098-431a-bc11-3447d2f5b984" providerId="ADAL" clId="{14AB9F67-9880-49AD-BFC1-AED145A31C3F}" dt="2021-04-15T19:17:27.243" v="5992" actId="1582"/>
          <ac:cxnSpMkLst>
            <pc:docMk/>
            <pc:sldMk cId="280201641" sldId="339"/>
            <ac:cxnSpMk id="26" creationId="{186E707E-ABAC-4EFA-A9A0-B6E6DBAC0731}"/>
          </ac:cxnSpMkLst>
        </pc:cxnChg>
      </pc:sldChg>
      <pc:sldChg chg="addSp modSp add mod">
        <pc:chgData name="Johnston, Derek A" userId="e7ec1644-c098-431a-bc11-3447d2f5b984" providerId="ADAL" clId="{14AB9F67-9880-49AD-BFC1-AED145A31C3F}" dt="2021-04-15T19:18:08.742" v="6010" actId="1076"/>
        <pc:sldMkLst>
          <pc:docMk/>
          <pc:sldMk cId="2331762527" sldId="340"/>
        </pc:sldMkLst>
        <pc:spChg chg="add mod">
          <ac:chgData name="Johnston, Derek A" userId="e7ec1644-c098-431a-bc11-3447d2f5b984" providerId="ADAL" clId="{14AB9F67-9880-49AD-BFC1-AED145A31C3F}" dt="2021-04-15T19:18:08.742" v="6010" actId="1076"/>
          <ac:spMkLst>
            <pc:docMk/>
            <pc:sldMk cId="2331762527" sldId="340"/>
            <ac:spMk id="37" creationId="{0F102F46-47C7-4A0B-A7EC-DDE1502D35D4}"/>
          </ac:spMkLst>
        </pc:spChg>
        <pc:cxnChg chg="add mod">
          <ac:chgData name="Johnston, Derek A" userId="e7ec1644-c098-431a-bc11-3447d2f5b984" providerId="ADAL" clId="{14AB9F67-9880-49AD-BFC1-AED145A31C3F}" dt="2021-04-15T19:17:58.211" v="6005" actId="1582"/>
          <ac:cxnSpMkLst>
            <pc:docMk/>
            <pc:sldMk cId="2331762527" sldId="340"/>
            <ac:cxnSpMk id="27" creationId="{213439F3-DD90-405D-B38D-A78A53CBD641}"/>
          </ac:cxnSpMkLst>
        </pc:cxnChg>
      </pc:sldChg>
      <pc:sldChg chg="addSp modSp add mod">
        <pc:chgData name="Johnston, Derek A" userId="e7ec1644-c098-431a-bc11-3447d2f5b984" providerId="ADAL" clId="{14AB9F67-9880-49AD-BFC1-AED145A31C3F}" dt="2021-04-15T19:18:42.162" v="6026" actId="20577"/>
        <pc:sldMkLst>
          <pc:docMk/>
          <pc:sldMk cId="306782325" sldId="341"/>
        </pc:sldMkLst>
        <pc:spChg chg="add mod">
          <ac:chgData name="Johnston, Derek A" userId="e7ec1644-c098-431a-bc11-3447d2f5b984" providerId="ADAL" clId="{14AB9F67-9880-49AD-BFC1-AED145A31C3F}" dt="2021-04-15T19:18:42.162" v="6026" actId="20577"/>
          <ac:spMkLst>
            <pc:docMk/>
            <pc:sldMk cId="306782325" sldId="341"/>
            <ac:spMk id="39" creationId="{BF96CAA0-24D4-4DD6-8EBA-D1B83502EF3C}"/>
          </ac:spMkLst>
        </pc:spChg>
        <pc:cxnChg chg="add mod">
          <ac:chgData name="Johnston, Derek A" userId="e7ec1644-c098-431a-bc11-3447d2f5b984" providerId="ADAL" clId="{14AB9F67-9880-49AD-BFC1-AED145A31C3F}" dt="2021-04-15T19:18:21.533" v="6014" actId="1582"/>
          <ac:cxnSpMkLst>
            <pc:docMk/>
            <pc:sldMk cId="306782325" sldId="341"/>
            <ac:cxnSpMk id="28" creationId="{89AD3570-CBC6-4032-B048-0C14A8D7A548}"/>
          </ac:cxnSpMkLst>
        </pc:cxnChg>
      </pc:sldChg>
      <pc:sldChg chg="addSp modSp add mod">
        <pc:chgData name="Johnston, Derek A" userId="e7ec1644-c098-431a-bc11-3447d2f5b984" providerId="ADAL" clId="{14AB9F67-9880-49AD-BFC1-AED145A31C3F}" dt="2021-04-15T19:19:19.068" v="6042" actId="20577"/>
        <pc:sldMkLst>
          <pc:docMk/>
          <pc:sldMk cId="2501219448" sldId="342"/>
        </pc:sldMkLst>
        <pc:spChg chg="add mod">
          <ac:chgData name="Johnston, Derek A" userId="e7ec1644-c098-431a-bc11-3447d2f5b984" providerId="ADAL" clId="{14AB9F67-9880-49AD-BFC1-AED145A31C3F}" dt="2021-04-15T19:19:19.068" v="6042" actId="20577"/>
          <ac:spMkLst>
            <pc:docMk/>
            <pc:sldMk cId="2501219448" sldId="342"/>
            <ac:spMk id="42" creationId="{193EABEF-5085-47DF-96CB-D9B3083376EE}"/>
          </ac:spMkLst>
        </pc:spChg>
        <pc:cxnChg chg="add mod">
          <ac:chgData name="Johnston, Derek A" userId="e7ec1644-c098-431a-bc11-3447d2f5b984" providerId="ADAL" clId="{14AB9F67-9880-49AD-BFC1-AED145A31C3F}" dt="2021-04-15T19:18:53.489" v="6030" actId="1582"/>
          <ac:cxnSpMkLst>
            <pc:docMk/>
            <pc:sldMk cId="2501219448" sldId="342"/>
            <ac:cxnSpMk id="30" creationId="{C88B141D-7C42-4410-87CE-76B3D05C9A03}"/>
          </ac:cxnSpMkLst>
        </pc:cxnChg>
      </pc:sldChg>
      <pc:sldChg chg="modSp new mod">
        <pc:chgData name="Johnston, Derek A" userId="e7ec1644-c098-431a-bc11-3447d2f5b984" providerId="ADAL" clId="{14AB9F67-9880-49AD-BFC1-AED145A31C3F}" dt="2021-04-15T19:20:11.759" v="6210" actId="20577"/>
        <pc:sldMkLst>
          <pc:docMk/>
          <pc:sldMk cId="4263456709" sldId="343"/>
        </pc:sldMkLst>
        <pc:spChg chg="mod">
          <ac:chgData name="Johnston, Derek A" userId="e7ec1644-c098-431a-bc11-3447d2f5b984" providerId="ADAL" clId="{14AB9F67-9880-49AD-BFC1-AED145A31C3F}" dt="2021-04-15T19:19:41.383" v="6068" actId="20577"/>
          <ac:spMkLst>
            <pc:docMk/>
            <pc:sldMk cId="4263456709" sldId="343"/>
            <ac:spMk id="2" creationId="{074C44F9-C46E-4C13-8DE4-4EC7C4E22DFF}"/>
          </ac:spMkLst>
        </pc:spChg>
        <pc:spChg chg="mod">
          <ac:chgData name="Johnston, Derek A" userId="e7ec1644-c098-431a-bc11-3447d2f5b984" providerId="ADAL" clId="{14AB9F67-9880-49AD-BFC1-AED145A31C3F}" dt="2021-04-15T19:20:11.759" v="6210" actId="20577"/>
          <ac:spMkLst>
            <pc:docMk/>
            <pc:sldMk cId="4263456709" sldId="343"/>
            <ac:spMk id="3" creationId="{BB93FE4A-12A9-426F-90BC-9E10F31DC31B}"/>
          </ac:spMkLst>
        </pc:spChg>
      </pc:sldChg>
      <pc:sldChg chg="addSp delSp modSp new mod setBg modClrScheme chgLayout modNotesTx">
        <pc:chgData name="Johnston, Derek A" userId="e7ec1644-c098-431a-bc11-3447d2f5b984" providerId="ADAL" clId="{14AB9F67-9880-49AD-BFC1-AED145A31C3F}" dt="2021-04-15T19:21:14.097" v="6281" actId="20577"/>
        <pc:sldMkLst>
          <pc:docMk/>
          <pc:sldMk cId="4283958470" sldId="344"/>
        </pc:sldMkLst>
        <pc:spChg chg="mod ord">
          <ac:chgData name="Johnston, Derek A" userId="e7ec1644-c098-431a-bc11-3447d2f5b984" providerId="ADAL" clId="{14AB9F67-9880-49AD-BFC1-AED145A31C3F}" dt="2021-04-15T19:20:58.326" v="6219" actId="26606"/>
          <ac:spMkLst>
            <pc:docMk/>
            <pc:sldMk cId="4283958470" sldId="344"/>
            <ac:spMk id="2" creationId="{F2676B8B-D0BA-4930-B4DD-F7584E46B062}"/>
          </ac:spMkLst>
        </pc:spChg>
        <pc:spChg chg="del">
          <ac:chgData name="Johnston, Derek A" userId="e7ec1644-c098-431a-bc11-3447d2f5b984" providerId="ADAL" clId="{14AB9F67-9880-49AD-BFC1-AED145A31C3F}" dt="2021-04-15T19:20:21.963" v="6213" actId="700"/>
          <ac:spMkLst>
            <pc:docMk/>
            <pc:sldMk cId="4283958470" sldId="344"/>
            <ac:spMk id="3" creationId="{4EB1D85E-0BE2-4AA7-A35C-D2433BBDE272}"/>
          </ac:spMkLst>
        </pc:spChg>
        <pc:spChg chg="mod ord">
          <ac:chgData name="Johnston, Derek A" userId="e7ec1644-c098-431a-bc11-3447d2f5b984" providerId="ADAL" clId="{14AB9F67-9880-49AD-BFC1-AED145A31C3F}" dt="2021-04-15T19:20:58.326" v="6219" actId="26606"/>
          <ac:spMkLst>
            <pc:docMk/>
            <pc:sldMk cId="4283958470" sldId="344"/>
            <ac:spMk id="4" creationId="{E865DDE9-9560-4811-B185-2622FA16D7A3}"/>
          </ac:spMkLst>
        </pc:spChg>
        <pc:spChg chg="mod ord">
          <ac:chgData name="Johnston, Derek A" userId="e7ec1644-c098-431a-bc11-3447d2f5b984" providerId="ADAL" clId="{14AB9F67-9880-49AD-BFC1-AED145A31C3F}" dt="2021-04-15T19:20:58.326" v="6219" actId="26606"/>
          <ac:spMkLst>
            <pc:docMk/>
            <pc:sldMk cId="4283958470" sldId="344"/>
            <ac:spMk id="5" creationId="{D3668CF1-ECE9-4909-BE98-980EC56EE933}"/>
          </ac:spMkLst>
        </pc:spChg>
        <pc:spChg chg="add">
          <ac:chgData name="Johnston, Derek A" userId="e7ec1644-c098-431a-bc11-3447d2f5b984" providerId="ADAL" clId="{14AB9F67-9880-49AD-BFC1-AED145A31C3F}" dt="2021-04-15T19:20:58.326" v="6219" actId="26606"/>
          <ac:spMkLst>
            <pc:docMk/>
            <pc:sldMk cId="4283958470" sldId="344"/>
            <ac:spMk id="14" creationId="{1707FC24-6981-43D9-B525-C7832BA22463}"/>
          </ac:spMkLst>
        </pc:spChg>
        <pc:picChg chg="add del mod">
          <ac:chgData name="Johnston, Derek A" userId="e7ec1644-c098-431a-bc11-3447d2f5b984" providerId="ADAL" clId="{14AB9F67-9880-49AD-BFC1-AED145A31C3F}" dt="2021-04-15T19:20:48.095" v="6216" actId="478"/>
          <ac:picMkLst>
            <pc:docMk/>
            <pc:sldMk cId="4283958470" sldId="344"/>
            <ac:picMk id="7" creationId="{AAF6575C-1364-4EF5-BDE6-B18A6A5D3ED3}"/>
          </ac:picMkLst>
        </pc:picChg>
        <pc:picChg chg="add mod ord">
          <ac:chgData name="Johnston, Derek A" userId="e7ec1644-c098-431a-bc11-3447d2f5b984" providerId="ADAL" clId="{14AB9F67-9880-49AD-BFC1-AED145A31C3F}" dt="2021-04-15T19:20:58.326" v="6219" actId="26606"/>
          <ac:picMkLst>
            <pc:docMk/>
            <pc:sldMk cId="4283958470" sldId="344"/>
            <ac:picMk id="9" creationId="{FEC0DCB4-6F0B-4A54-B9C6-01C3557B2D7F}"/>
          </ac:picMkLst>
        </pc:picChg>
      </pc:sldChg>
      <pc:sldChg chg="addSp delSp modSp add mod">
        <pc:chgData name="Johnston, Derek A" userId="e7ec1644-c098-431a-bc11-3447d2f5b984" providerId="ADAL" clId="{14AB9F67-9880-49AD-BFC1-AED145A31C3F}" dt="2021-04-15T19:21:57.477" v="6285" actId="26606"/>
        <pc:sldMkLst>
          <pc:docMk/>
          <pc:sldMk cId="609581423" sldId="345"/>
        </pc:sldMkLst>
        <pc:spChg chg="mod">
          <ac:chgData name="Johnston, Derek A" userId="e7ec1644-c098-431a-bc11-3447d2f5b984" providerId="ADAL" clId="{14AB9F67-9880-49AD-BFC1-AED145A31C3F}" dt="2021-04-15T19:21:57.477" v="6285" actId="26606"/>
          <ac:spMkLst>
            <pc:docMk/>
            <pc:sldMk cId="609581423" sldId="345"/>
            <ac:spMk id="4" creationId="{E865DDE9-9560-4811-B185-2622FA16D7A3}"/>
          </ac:spMkLst>
        </pc:spChg>
        <pc:spChg chg="mod">
          <ac:chgData name="Johnston, Derek A" userId="e7ec1644-c098-431a-bc11-3447d2f5b984" providerId="ADAL" clId="{14AB9F67-9880-49AD-BFC1-AED145A31C3F}" dt="2021-04-15T19:21:57.477" v="6285" actId="26606"/>
          <ac:spMkLst>
            <pc:docMk/>
            <pc:sldMk cId="609581423" sldId="345"/>
            <ac:spMk id="5" creationId="{D3668CF1-ECE9-4909-BE98-980EC56EE933}"/>
          </ac:spMkLst>
        </pc:spChg>
        <pc:spChg chg="del">
          <ac:chgData name="Johnston, Derek A" userId="e7ec1644-c098-431a-bc11-3447d2f5b984" providerId="ADAL" clId="{14AB9F67-9880-49AD-BFC1-AED145A31C3F}" dt="2021-04-15T19:21:57.477" v="6285" actId="26606"/>
          <ac:spMkLst>
            <pc:docMk/>
            <pc:sldMk cId="609581423" sldId="345"/>
            <ac:spMk id="14" creationId="{1707FC24-6981-43D9-B525-C7832BA22463}"/>
          </ac:spMkLst>
        </pc:spChg>
        <pc:spChg chg="add">
          <ac:chgData name="Johnston, Derek A" userId="e7ec1644-c098-431a-bc11-3447d2f5b984" providerId="ADAL" clId="{14AB9F67-9880-49AD-BFC1-AED145A31C3F}" dt="2021-04-15T19:21:57.477" v="6285" actId="26606"/>
          <ac:spMkLst>
            <pc:docMk/>
            <pc:sldMk cId="609581423" sldId="345"/>
            <ac:spMk id="19" creationId="{1707FC24-6981-43D9-B525-C7832BA22463}"/>
          </ac:spMkLst>
        </pc:spChg>
        <pc:picChg chg="add mod ord">
          <ac:chgData name="Johnston, Derek A" userId="e7ec1644-c098-431a-bc11-3447d2f5b984" providerId="ADAL" clId="{14AB9F67-9880-49AD-BFC1-AED145A31C3F}" dt="2021-04-15T19:21:57.477" v="6285" actId="26606"/>
          <ac:picMkLst>
            <pc:docMk/>
            <pc:sldMk cId="609581423" sldId="345"/>
            <ac:picMk id="6" creationId="{6D942DB3-F653-4877-967B-F8A35BB59DA3}"/>
          </ac:picMkLst>
        </pc:picChg>
        <pc:picChg chg="del">
          <ac:chgData name="Johnston, Derek A" userId="e7ec1644-c098-431a-bc11-3447d2f5b984" providerId="ADAL" clId="{14AB9F67-9880-49AD-BFC1-AED145A31C3F}" dt="2021-04-15T19:21:41.127" v="6283" actId="478"/>
          <ac:picMkLst>
            <pc:docMk/>
            <pc:sldMk cId="609581423" sldId="345"/>
            <ac:picMk id="9" creationId="{FEC0DCB4-6F0B-4A54-B9C6-01C3557B2D7F}"/>
          </ac:picMkLst>
        </pc:picChg>
      </pc:sldChg>
      <pc:sldChg chg="modSp add mod">
        <pc:chgData name="Johnston, Derek A" userId="e7ec1644-c098-431a-bc11-3447d2f5b984" providerId="ADAL" clId="{14AB9F67-9880-49AD-BFC1-AED145A31C3F}" dt="2021-04-15T19:22:44.622" v="6430" actId="20577"/>
        <pc:sldMkLst>
          <pc:docMk/>
          <pc:sldMk cId="1173771001" sldId="346"/>
        </pc:sldMkLst>
        <pc:spChg chg="mod">
          <ac:chgData name="Johnston, Derek A" userId="e7ec1644-c098-431a-bc11-3447d2f5b984" providerId="ADAL" clId="{14AB9F67-9880-49AD-BFC1-AED145A31C3F}" dt="2021-04-15T19:22:14.769" v="6288" actId="20577"/>
          <ac:spMkLst>
            <pc:docMk/>
            <pc:sldMk cId="1173771001" sldId="346"/>
            <ac:spMk id="2" creationId="{074C44F9-C46E-4C13-8DE4-4EC7C4E22DFF}"/>
          </ac:spMkLst>
        </pc:spChg>
        <pc:spChg chg="mod">
          <ac:chgData name="Johnston, Derek A" userId="e7ec1644-c098-431a-bc11-3447d2f5b984" providerId="ADAL" clId="{14AB9F67-9880-49AD-BFC1-AED145A31C3F}" dt="2021-04-15T19:22:44.622" v="6430" actId="20577"/>
          <ac:spMkLst>
            <pc:docMk/>
            <pc:sldMk cId="1173771001" sldId="346"/>
            <ac:spMk id="3" creationId="{BB93FE4A-12A9-426F-90BC-9E10F31DC31B}"/>
          </ac:spMkLst>
        </pc:spChg>
      </pc:sldChg>
      <pc:sldChg chg="modSp new mod">
        <pc:chgData name="Johnston, Derek A" userId="e7ec1644-c098-431a-bc11-3447d2f5b984" providerId="ADAL" clId="{14AB9F67-9880-49AD-BFC1-AED145A31C3F}" dt="2021-04-15T19:24:09.413" v="6732" actId="20577"/>
        <pc:sldMkLst>
          <pc:docMk/>
          <pc:sldMk cId="3930654082" sldId="347"/>
        </pc:sldMkLst>
        <pc:spChg chg="mod">
          <ac:chgData name="Johnston, Derek A" userId="e7ec1644-c098-431a-bc11-3447d2f5b984" providerId="ADAL" clId="{14AB9F67-9880-49AD-BFC1-AED145A31C3F}" dt="2021-04-15T19:22:57.412" v="6449" actId="20577"/>
          <ac:spMkLst>
            <pc:docMk/>
            <pc:sldMk cId="3930654082" sldId="347"/>
            <ac:spMk id="2" creationId="{6642EF29-4419-4E69-8B60-4F0E959294A6}"/>
          </ac:spMkLst>
        </pc:spChg>
        <pc:spChg chg="mod">
          <ac:chgData name="Johnston, Derek A" userId="e7ec1644-c098-431a-bc11-3447d2f5b984" providerId="ADAL" clId="{14AB9F67-9880-49AD-BFC1-AED145A31C3F}" dt="2021-04-15T19:24:09.413" v="6732" actId="20577"/>
          <ac:spMkLst>
            <pc:docMk/>
            <pc:sldMk cId="3930654082" sldId="347"/>
            <ac:spMk id="3" creationId="{2651E792-FEA8-47AE-BC6C-3E518F93E58B}"/>
          </ac:spMkLst>
        </pc:spChg>
      </pc:sldChg>
      <pc:sldChg chg="addSp modSp new mod setBg">
        <pc:chgData name="Johnston, Derek A" userId="e7ec1644-c098-431a-bc11-3447d2f5b984" providerId="ADAL" clId="{14AB9F67-9880-49AD-BFC1-AED145A31C3F}" dt="2021-04-15T19:25:44.774" v="6735" actId="26606"/>
        <pc:sldMkLst>
          <pc:docMk/>
          <pc:sldMk cId="3202634007" sldId="348"/>
        </pc:sldMkLst>
        <pc:spChg chg="mod">
          <ac:chgData name="Johnston, Derek A" userId="e7ec1644-c098-431a-bc11-3447d2f5b984" providerId="ADAL" clId="{14AB9F67-9880-49AD-BFC1-AED145A31C3F}" dt="2021-04-15T19:25:44.774" v="6735" actId="26606"/>
          <ac:spMkLst>
            <pc:docMk/>
            <pc:sldMk cId="3202634007" sldId="348"/>
            <ac:spMk id="2" creationId="{976D2D4A-50E7-48FD-AD8D-D23B0FC9AE6A}"/>
          </ac:spMkLst>
        </pc:spChg>
        <pc:spChg chg="mod">
          <ac:chgData name="Johnston, Derek A" userId="e7ec1644-c098-431a-bc11-3447d2f5b984" providerId="ADAL" clId="{14AB9F67-9880-49AD-BFC1-AED145A31C3F}" dt="2021-04-15T19:25:44.774" v="6735" actId="26606"/>
          <ac:spMkLst>
            <pc:docMk/>
            <pc:sldMk cId="3202634007" sldId="348"/>
            <ac:spMk id="3" creationId="{A1A28798-F678-48C1-A655-85E8E136AE86}"/>
          </ac:spMkLst>
        </pc:spChg>
        <pc:picChg chg="add mod ord">
          <ac:chgData name="Johnston, Derek A" userId="e7ec1644-c098-431a-bc11-3447d2f5b984" providerId="ADAL" clId="{14AB9F67-9880-49AD-BFC1-AED145A31C3F}" dt="2021-04-15T19:25:44.774" v="6735" actId="26606"/>
          <ac:picMkLst>
            <pc:docMk/>
            <pc:sldMk cId="3202634007" sldId="348"/>
            <ac:picMk id="5" creationId="{4569F6C6-6F85-49A9-8BD8-995B5719C21B}"/>
          </ac:picMkLst>
        </pc:picChg>
      </pc:sldChg>
      <pc:sldChg chg="addSp modSp new mod">
        <pc:chgData name="Johnston, Derek A" userId="e7ec1644-c098-431a-bc11-3447d2f5b984" providerId="ADAL" clId="{14AB9F67-9880-49AD-BFC1-AED145A31C3F}" dt="2021-04-15T19:29:25.559" v="7064" actId="207"/>
        <pc:sldMkLst>
          <pc:docMk/>
          <pc:sldMk cId="247868264" sldId="349"/>
        </pc:sldMkLst>
        <pc:spChg chg="add mod">
          <ac:chgData name="Johnston, Derek A" userId="e7ec1644-c098-431a-bc11-3447d2f5b984" providerId="ADAL" clId="{14AB9F67-9880-49AD-BFC1-AED145A31C3F}" dt="2021-04-15T19:27:36.351" v="6801" actId="207"/>
          <ac:spMkLst>
            <pc:docMk/>
            <pc:sldMk cId="247868264" sldId="349"/>
            <ac:spMk id="6" creationId="{18412427-6593-4642-B0DE-738E84D919F4}"/>
          </ac:spMkLst>
        </pc:spChg>
        <pc:spChg chg="add mod">
          <ac:chgData name="Johnston, Derek A" userId="e7ec1644-c098-431a-bc11-3447d2f5b984" providerId="ADAL" clId="{14AB9F67-9880-49AD-BFC1-AED145A31C3F}" dt="2021-04-15T19:28:24.938" v="6913" actId="20577"/>
          <ac:spMkLst>
            <pc:docMk/>
            <pc:sldMk cId="247868264" sldId="349"/>
            <ac:spMk id="7" creationId="{AD0F6FDD-D50C-46E1-B7D1-BB415CEF36A5}"/>
          </ac:spMkLst>
        </pc:spChg>
        <pc:spChg chg="add mod">
          <ac:chgData name="Johnston, Derek A" userId="e7ec1644-c098-431a-bc11-3447d2f5b984" providerId="ADAL" clId="{14AB9F67-9880-49AD-BFC1-AED145A31C3F}" dt="2021-04-15T19:29:25.559" v="7064" actId="207"/>
          <ac:spMkLst>
            <pc:docMk/>
            <pc:sldMk cId="247868264" sldId="349"/>
            <ac:spMk id="8" creationId="{050BAA9E-F7B4-4274-B5DD-E63F1B153E55}"/>
          </ac:spMkLst>
        </pc:spChg>
        <pc:picChg chg="add mod">
          <ac:chgData name="Johnston, Derek A" userId="e7ec1644-c098-431a-bc11-3447d2f5b984" providerId="ADAL" clId="{14AB9F67-9880-49AD-BFC1-AED145A31C3F}" dt="2021-04-15T19:26:58.969" v="6738" actId="1076"/>
          <ac:picMkLst>
            <pc:docMk/>
            <pc:sldMk cId="247868264" sldId="349"/>
            <ac:picMk id="5" creationId="{AD257E3A-689D-4696-968E-77144203FD1F}"/>
          </ac:picMkLst>
        </pc:picChg>
      </pc:sldChg>
      <pc:sldChg chg="add">
        <pc:chgData name="Johnston, Derek A" userId="e7ec1644-c098-431a-bc11-3447d2f5b984" providerId="ADAL" clId="{14AB9F67-9880-49AD-BFC1-AED145A31C3F}" dt="2021-04-15T19:30:17.313" v="7065"/>
        <pc:sldMkLst>
          <pc:docMk/>
          <pc:sldMk cId="4174194997" sldId="350"/>
        </pc:sldMkLst>
      </pc:sldChg>
      <pc:sldChg chg="addSp delSp modSp new mod setBg">
        <pc:chgData name="Johnston, Derek A" userId="e7ec1644-c098-431a-bc11-3447d2f5b984" providerId="ADAL" clId="{14AB9F67-9880-49AD-BFC1-AED145A31C3F}" dt="2021-04-15T19:42:30.031" v="7071" actId="26606"/>
        <pc:sldMkLst>
          <pc:docMk/>
          <pc:sldMk cId="3930955763" sldId="351"/>
        </pc:sldMkLst>
        <pc:spChg chg="mod">
          <ac:chgData name="Johnston, Derek A" userId="e7ec1644-c098-431a-bc11-3447d2f5b984" providerId="ADAL" clId="{14AB9F67-9880-49AD-BFC1-AED145A31C3F}" dt="2021-04-15T19:39:43.633" v="7068" actId="26606"/>
          <ac:spMkLst>
            <pc:docMk/>
            <pc:sldMk cId="3930955763" sldId="351"/>
            <ac:spMk id="2" creationId="{FE71059D-06C0-46DF-B75B-D3CD53D49D0A}"/>
          </ac:spMkLst>
        </pc:spChg>
        <pc:spChg chg="mod">
          <ac:chgData name="Johnston, Derek A" userId="e7ec1644-c098-431a-bc11-3447d2f5b984" providerId="ADAL" clId="{14AB9F67-9880-49AD-BFC1-AED145A31C3F}" dt="2021-04-15T19:39:43.633" v="7068" actId="26606"/>
          <ac:spMkLst>
            <pc:docMk/>
            <pc:sldMk cId="3930955763" sldId="351"/>
            <ac:spMk id="3" creationId="{CF74CCBF-D3E6-434C-9B8F-DB770B764667}"/>
          </ac:spMkLst>
        </pc:spChg>
        <pc:picChg chg="add del mod ord">
          <ac:chgData name="Johnston, Derek A" userId="e7ec1644-c098-431a-bc11-3447d2f5b984" providerId="ADAL" clId="{14AB9F67-9880-49AD-BFC1-AED145A31C3F}" dt="2021-04-15T19:42:21.297" v="7069" actId="478"/>
          <ac:picMkLst>
            <pc:docMk/>
            <pc:sldMk cId="3930955763" sldId="351"/>
            <ac:picMk id="5" creationId="{7C7D7762-8FA6-4EA7-9E75-76B69A813CAD}"/>
          </ac:picMkLst>
        </pc:picChg>
        <pc:picChg chg="add mod ord">
          <ac:chgData name="Johnston, Derek A" userId="e7ec1644-c098-431a-bc11-3447d2f5b984" providerId="ADAL" clId="{14AB9F67-9880-49AD-BFC1-AED145A31C3F}" dt="2021-04-15T19:42:30.031" v="7071" actId="26606"/>
          <ac:picMkLst>
            <pc:docMk/>
            <pc:sldMk cId="3930955763" sldId="351"/>
            <ac:picMk id="7" creationId="{427D1CC3-CAA5-4167-8FA7-BC7FAB6EB7EC}"/>
          </ac:picMkLst>
        </pc:picChg>
      </pc:sldChg>
      <pc:sldChg chg="addSp new mod">
        <pc:chgData name="Johnston, Derek A" userId="e7ec1644-c098-431a-bc11-3447d2f5b984" providerId="ADAL" clId="{14AB9F67-9880-49AD-BFC1-AED145A31C3F}" dt="2021-04-15T19:43:36.586" v="7073" actId="22"/>
        <pc:sldMkLst>
          <pc:docMk/>
          <pc:sldMk cId="1543630060" sldId="352"/>
        </pc:sldMkLst>
        <pc:picChg chg="add">
          <ac:chgData name="Johnston, Derek A" userId="e7ec1644-c098-431a-bc11-3447d2f5b984" providerId="ADAL" clId="{14AB9F67-9880-49AD-BFC1-AED145A31C3F}" dt="2021-04-15T19:43:36.586" v="7073" actId="22"/>
          <ac:picMkLst>
            <pc:docMk/>
            <pc:sldMk cId="1543630060" sldId="352"/>
            <ac:picMk id="5" creationId="{BB22D85B-FFE5-4575-A25B-99B37C95C19C}"/>
          </ac:picMkLst>
        </pc:picChg>
      </pc:sldChg>
      <pc:sldChg chg="addSp modSp new mod setBg">
        <pc:chgData name="Johnston, Derek A" userId="e7ec1644-c098-431a-bc11-3447d2f5b984" providerId="ADAL" clId="{14AB9F67-9880-49AD-BFC1-AED145A31C3F}" dt="2021-04-15T19:43:57.589" v="7076" actId="26606"/>
        <pc:sldMkLst>
          <pc:docMk/>
          <pc:sldMk cId="4173077253" sldId="353"/>
        </pc:sldMkLst>
        <pc:spChg chg="mod">
          <ac:chgData name="Johnston, Derek A" userId="e7ec1644-c098-431a-bc11-3447d2f5b984" providerId="ADAL" clId="{14AB9F67-9880-49AD-BFC1-AED145A31C3F}" dt="2021-04-15T19:43:57.589" v="7076" actId="26606"/>
          <ac:spMkLst>
            <pc:docMk/>
            <pc:sldMk cId="4173077253" sldId="353"/>
            <ac:spMk id="2" creationId="{D3495930-90A3-471A-9D7A-E6F75161D7E5}"/>
          </ac:spMkLst>
        </pc:spChg>
        <pc:spChg chg="mod">
          <ac:chgData name="Johnston, Derek A" userId="e7ec1644-c098-431a-bc11-3447d2f5b984" providerId="ADAL" clId="{14AB9F67-9880-49AD-BFC1-AED145A31C3F}" dt="2021-04-15T19:43:57.589" v="7076" actId="26606"/>
          <ac:spMkLst>
            <pc:docMk/>
            <pc:sldMk cId="4173077253" sldId="353"/>
            <ac:spMk id="3" creationId="{E90FD6AB-0052-4230-B8BB-390ED2E0F3BC}"/>
          </ac:spMkLst>
        </pc:spChg>
        <pc:picChg chg="add mod ord">
          <ac:chgData name="Johnston, Derek A" userId="e7ec1644-c098-431a-bc11-3447d2f5b984" providerId="ADAL" clId="{14AB9F67-9880-49AD-BFC1-AED145A31C3F}" dt="2021-04-15T19:43:57.589" v="7076" actId="26606"/>
          <ac:picMkLst>
            <pc:docMk/>
            <pc:sldMk cId="4173077253" sldId="353"/>
            <ac:picMk id="5" creationId="{B6D8F71C-32F3-4D80-9247-B8B3C45A543A}"/>
          </ac:picMkLst>
        </pc:picChg>
      </pc:sldChg>
      <pc:sldChg chg="add">
        <pc:chgData name="Johnston, Derek A" userId="e7ec1644-c098-431a-bc11-3447d2f5b984" providerId="ADAL" clId="{14AB9F67-9880-49AD-BFC1-AED145A31C3F}" dt="2021-04-15T19:44:34.513" v="7077"/>
        <pc:sldMkLst>
          <pc:docMk/>
          <pc:sldMk cId="4268918781" sldId="354"/>
        </pc:sldMkLst>
      </pc:sldChg>
      <pc:sldChg chg="add">
        <pc:chgData name="Johnston, Derek A" userId="e7ec1644-c098-431a-bc11-3447d2f5b984" providerId="ADAL" clId="{14AB9F67-9880-49AD-BFC1-AED145A31C3F}" dt="2021-04-15T19:44:36.662" v="7078"/>
        <pc:sldMkLst>
          <pc:docMk/>
          <pc:sldMk cId="1922565250" sldId="35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2E0C4-9BFA-4CDB-BC89-785B0199C3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4EEE1-0B5E-4D31-B6CE-DC489586FBA4}">
      <dgm:prSet/>
      <dgm:spPr/>
      <dgm:t>
        <a:bodyPr/>
        <a:lstStyle/>
        <a:p>
          <a:r>
            <a:rPr lang="en-US"/>
            <a:t>Design Specification</a:t>
          </a:r>
        </a:p>
      </dgm:t>
    </dgm:pt>
    <dgm:pt modelId="{C8ABB89C-3829-47C7-8A3A-D4EE0284E4FC}" type="parTrans" cxnId="{F2B3F2E7-64A1-4F4E-9083-C37F4D6A5D7D}">
      <dgm:prSet/>
      <dgm:spPr/>
      <dgm:t>
        <a:bodyPr/>
        <a:lstStyle/>
        <a:p>
          <a:endParaRPr lang="en-US"/>
        </a:p>
      </dgm:t>
    </dgm:pt>
    <dgm:pt modelId="{D71B6C01-8E5B-4747-B90E-25737788620C}" type="sibTrans" cxnId="{F2B3F2E7-64A1-4F4E-9083-C37F4D6A5D7D}">
      <dgm:prSet/>
      <dgm:spPr/>
      <dgm:t>
        <a:bodyPr/>
        <a:lstStyle/>
        <a:p>
          <a:endParaRPr lang="en-US"/>
        </a:p>
      </dgm:t>
    </dgm:pt>
    <dgm:pt modelId="{2791546C-DFBD-46AF-B28C-09B669DDB096}">
      <dgm:prSet/>
      <dgm:spPr/>
      <dgm:t>
        <a:bodyPr/>
        <a:lstStyle/>
        <a:p>
          <a:r>
            <a:rPr lang="en-US"/>
            <a:t>Shift-Register</a:t>
          </a:r>
        </a:p>
      </dgm:t>
    </dgm:pt>
    <dgm:pt modelId="{B73C4EA2-EC7B-48ED-8758-5DDF13C2C12C}" type="parTrans" cxnId="{E102B195-7890-4D99-BD00-8A4A2364D12D}">
      <dgm:prSet/>
      <dgm:spPr/>
      <dgm:t>
        <a:bodyPr/>
        <a:lstStyle/>
        <a:p>
          <a:endParaRPr lang="en-US"/>
        </a:p>
      </dgm:t>
    </dgm:pt>
    <dgm:pt modelId="{C2A930E6-2A36-4184-B4BB-B99A3297A757}" type="sibTrans" cxnId="{E102B195-7890-4D99-BD00-8A4A2364D12D}">
      <dgm:prSet/>
      <dgm:spPr/>
      <dgm:t>
        <a:bodyPr/>
        <a:lstStyle/>
        <a:p>
          <a:endParaRPr lang="en-US"/>
        </a:p>
      </dgm:t>
    </dgm:pt>
    <dgm:pt modelId="{AEC1BB58-F582-4058-973B-15E9F09E072C}">
      <dgm:prSet/>
      <dgm:spPr/>
      <dgm:t>
        <a:bodyPr/>
        <a:lstStyle/>
        <a:p>
          <a:r>
            <a:rPr lang="en-US"/>
            <a:t>Adder</a:t>
          </a:r>
        </a:p>
      </dgm:t>
    </dgm:pt>
    <dgm:pt modelId="{4A119BB0-8EEB-4374-867A-5957D94D879D}" type="parTrans" cxnId="{241C3A28-08E1-4867-88D8-4918F1BFF58E}">
      <dgm:prSet/>
      <dgm:spPr/>
      <dgm:t>
        <a:bodyPr/>
        <a:lstStyle/>
        <a:p>
          <a:endParaRPr lang="en-US"/>
        </a:p>
      </dgm:t>
    </dgm:pt>
    <dgm:pt modelId="{25FC787C-4B57-46BE-8E7F-660609997991}" type="sibTrans" cxnId="{241C3A28-08E1-4867-88D8-4918F1BFF58E}">
      <dgm:prSet/>
      <dgm:spPr/>
      <dgm:t>
        <a:bodyPr/>
        <a:lstStyle/>
        <a:p>
          <a:endParaRPr lang="en-US"/>
        </a:p>
      </dgm:t>
    </dgm:pt>
    <dgm:pt modelId="{5D424142-323D-48A1-9556-88C6F3E97620}">
      <dgm:prSet/>
      <dgm:spPr/>
      <dgm:t>
        <a:bodyPr/>
        <a:lstStyle/>
        <a:p>
          <a:r>
            <a:rPr lang="en-US" dirty="0"/>
            <a:t>Control Circuit</a:t>
          </a:r>
        </a:p>
      </dgm:t>
    </dgm:pt>
    <dgm:pt modelId="{9A6D06E5-9CBC-4141-90C9-558EA33B6B9A}" type="parTrans" cxnId="{33F054D1-ECF0-41A3-8D7D-94A320FF0C51}">
      <dgm:prSet/>
      <dgm:spPr/>
      <dgm:t>
        <a:bodyPr/>
        <a:lstStyle/>
        <a:p>
          <a:endParaRPr lang="en-US"/>
        </a:p>
      </dgm:t>
    </dgm:pt>
    <dgm:pt modelId="{CF5913E2-91AF-445F-828F-9EF1C8858290}" type="sibTrans" cxnId="{33F054D1-ECF0-41A3-8D7D-94A320FF0C51}">
      <dgm:prSet/>
      <dgm:spPr/>
      <dgm:t>
        <a:bodyPr/>
        <a:lstStyle/>
        <a:p>
          <a:endParaRPr lang="en-US"/>
        </a:p>
      </dgm:t>
    </dgm:pt>
    <dgm:pt modelId="{C65E6432-2C12-45C1-99DE-7631ED2FA457}">
      <dgm:prSet/>
      <dgm:spPr/>
      <dgm:t>
        <a:bodyPr/>
        <a:lstStyle/>
        <a:p>
          <a:r>
            <a:rPr lang="en-US" dirty="0"/>
            <a:t>System Integration</a:t>
          </a:r>
        </a:p>
      </dgm:t>
    </dgm:pt>
    <dgm:pt modelId="{54EF81D5-E5C0-426A-AE57-77F940B2936A}" type="parTrans" cxnId="{61B7ED93-47E5-47F8-BE22-56370A53B96F}">
      <dgm:prSet/>
      <dgm:spPr/>
    </dgm:pt>
    <dgm:pt modelId="{D048C173-C9BF-43A4-B4B3-98671241326E}" type="sibTrans" cxnId="{61B7ED93-47E5-47F8-BE22-56370A53B96F}">
      <dgm:prSet/>
      <dgm:spPr/>
    </dgm:pt>
    <dgm:pt modelId="{466F22E9-7C3F-4999-8D46-1EC0CEF82BE9}" type="pres">
      <dgm:prSet presAssocID="{8072E0C4-9BFA-4CDB-BC89-785B0199C37B}" presName="vert0" presStyleCnt="0">
        <dgm:presLayoutVars>
          <dgm:dir/>
          <dgm:animOne val="branch"/>
          <dgm:animLvl val="lvl"/>
        </dgm:presLayoutVars>
      </dgm:prSet>
      <dgm:spPr/>
    </dgm:pt>
    <dgm:pt modelId="{9313DDCB-A757-45B2-A624-B8AD07CCC263}" type="pres">
      <dgm:prSet presAssocID="{E384EEE1-0B5E-4D31-B6CE-DC489586FBA4}" presName="thickLine" presStyleLbl="alignNode1" presStyleIdx="0" presStyleCnt="5"/>
      <dgm:spPr/>
    </dgm:pt>
    <dgm:pt modelId="{02224931-855F-4FBE-8094-4919CE9E5A71}" type="pres">
      <dgm:prSet presAssocID="{E384EEE1-0B5E-4D31-B6CE-DC489586FBA4}" presName="horz1" presStyleCnt="0"/>
      <dgm:spPr/>
    </dgm:pt>
    <dgm:pt modelId="{774F4DE5-419F-42AB-AC2B-1B8CE5E86DF6}" type="pres">
      <dgm:prSet presAssocID="{E384EEE1-0B5E-4D31-B6CE-DC489586FBA4}" presName="tx1" presStyleLbl="revTx" presStyleIdx="0" presStyleCnt="5"/>
      <dgm:spPr/>
    </dgm:pt>
    <dgm:pt modelId="{F2E0A807-D49D-4615-A82E-C3EDF34B1536}" type="pres">
      <dgm:prSet presAssocID="{E384EEE1-0B5E-4D31-B6CE-DC489586FBA4}" presName="vert1" presStyleCnt="0"/>
      <dgm:spPr/>
    </dgm:pt>
    <dgm:pt modelId="{86942D45-5452-406A-96F2-54CD43DB757C}" type="pres">
      <dgm:prSet presAssocID="{2791546C-DFBD-46AF-B28C-09B669DDB096}" presName="thickLine" presStyleLbl="alignNode1" presStyleIdx="1" presStyleCnt="5"/>
      <dgm:spPr/>
    </dgm:pt>
    <dgm:pt modelId="{41BAEB4A-26F9-459F-B19F-C738A5EF7158}" type="pres">
      <dgm:prSet presAssocID="{2791546C-DFBD-46AF-B28C-09B669DDB096}" presName="horz1" presStyleCnt="0"/>
      <dgm:spPr/>
    </dgm:pt>
    <dgm:pt modelId="{56096993-0577-4902-A1FA-9A51BBAD4AE7}" type="pres">
      <dgm:prSet presAssocID="{2791546C-DFBD-46AF-B28C-09B669DDB096}" presName="tx1" presStyleLbl="revTx" presStyleIdx="1" presStyleCnt="5"/>
      <dgm:spPr/>
    </dgm:pt>
    <dgm:pt modelId="{435DFD03-9DDB-4614-A9F9-DB61D999A35A}" type="pres">
      <dgm:prSet presAssocID="{2791546C-DFBD-46AF-B28C-09B669DDB096}" presName="vert1" presStyleCnt="0"/>
      <dgm:spPr/>
    </dgm:pt>
    <dgm:pt modelId="{4397A7F1-AA48-4EDA-9CD7-05703206B23A}" type="pres">
      <dgm:prSet presAssocID="{AEC1BB58-F582-4058-973B-15E9F09E072C}" presName="thickLine" presStyleLbl="alignNode1" presStyleIdx="2" presStyleCnt="5"/>
      <dgm:spPr/>
    </dgm:pt>
    <dgm:pt modelId="{F051FA89-C2A1-4F24-B957-8D102602FF94}" type="pres">
      <dgm:prSet presAssocID="{AEC1BB58-F582-4058-973B-15E9F09E072C}" presName="horz1" presStyleCnt="0"/>
      <dgm:spPr/>
    </dgm:pt>
    <dgm:pt modelId="{FBCD6D77-AC9C-47CC-BE1A-3223D0F6EC69}" type="pres">
      <dgm:prSet presAssocID="{AEC1BB58-F582-4058-973B-15E9F09E072C}" presName="tx1" presStyleLbl="revTx" presStyleIdx="2" presStyleCnt="5"/>
      <dgm:spPr/>
    </dgm:pt>
    <dgm:pt modelId="{587564A3-39E3-42A3-AFCB-0B95F43CF831}" type="pres">
      <dgm:prSet presAssocID="{AEC1BB58-F582-4058-973B-15E9F09E072C}" presName="vert1" presStyleCnt="0"/>
      <dgm:spPr/>
    </dgm:pt>
    <dgm:pt modelId="{4F52A089-FEAB-426D-8CDA-55285DECA9C3}" type="pres">
      <dgm:prSet presAssocID="{5D424142-323D-48A1-9556-88C6F3E97620}" presName="thickLine" presStyleLbl="alignNode1" presStyleIdx="3" presStyleCnt="5"/>
      <dgm:spPr/>
    </dgm:pt>
    <dgm:pt modelId="{563402CD-4841-4A89-8E9D-44DF6C1002AD}" type="pres">
      <dgm:prSet presAssocID="{5D424142-323D-48A1-9556-88C6F3E97620}" presName="horz1" presStyleCnt="0"/>
      <dgm:spPr/>
    </dgm:pt>
    <dgm:pt modelId="{02B64108-CCEF-4843-9834-B8B93A444BD6}" type="pres">
      <dgm:prSet presAssocID="{5D424142-323D-48A1-9556-88C6F3E97620}" presName="tx1" presStyleLbl="revTx" presStyleIdx="3" presStyleCnt="5"/>
      <dgm:spPr/>
    </dgm:pt>
    <dgm:pt modelId="{68B46C45-ED15-44CD-8D49-8B33115224E6}" type="pres">
      <dgm:prSet presAssocID="{5D424142-323D-48A1-9556-88C6F3E97620}" presName="vert1" presStyleCnt="0"/>
      <dgm:spPr/>
    </dgm:pt>
    <dgm:pt modelId="{EB972A57-9C88-4338-B16D-50D212D703A8}" type="pres">
      <dgm:prSet presAssocID="{C65E6432-2C12-45C1-99DE-7631ED2FA457}" presName="thickLine" presStyleLbl="alignNode1" presStyleIdx="4" presStyleCnt="5"/>
      <dgm:spPr/>
    </dgm:pt>
    <dgm:pt modelId="{61BC8343-1102-433B-9A1E-9FCD86930068}" type="pres">
      <dgm:prSet presAssocID="{C65E6432-2C12-45C1-99DE-7631ED2FA457}" presName="horz1" presStyleCnt="0"/>
      <dgm:spPr/>
    </dgm:pt>
    <dgm:pt modelId="{48AB5F0D-CDFD-4165-8C41-FBE1C9A6EFC5}" type="pres">
      <dgm:prSet presAssocID="{C65E6432-2C12-45C1-99DE-7631ED2FA457}" presName="tx1" presStyleLbl="revTx" presStyleIdx="4" presStyleCnt="5"/>
      <dgm:spPr/>
    </dgm:pt>
    <dgm:pt modelId="{CB165ACA-813A-4586-802A-356ADDA73432}" type="pres">
      <dgm:prSet presAssocID="{C65E6432-2C12-45C1-99DE-7631ED2FA457}" presName="vert1" presStyleCnt="0"/>
      <dgm:spPr/>
    </dgm:pt>
  </dgm:ptLst>
  <dgm:cxnLst>
    <dgm:cxn modelId="{A8D90E07-C7A2-403C-89F8-39589BFBF5E1}" type="presOf" srcId="{2791546C-DFBD-46AF-B28C-09B669DDB096}" destId="{56096993-0577-4902-A1FA-9A51BBAD4AE7}" srcOrd="0" destOrd="0" presId="urn:microsoft.com/office/officeart/2008/layout/LinedList"/>
    <dgm:cxn modelId="{241C3A28-08E1-4867-88D8-4918F1BFF58E}" srcId="{8072E0C4-9BFA-4CDB-BC89-785B0199C37B}" destId="{AEC1BB58-F582-4058-973B-15E9F09E072C}" srcOrd="2" destOrd="0" parTransId="{4A119BB0-8EEB-4374-867A-5957D94D879D}" sibTransId="{25FC787C-4B57-46BE-8E7F-660609997991}"/>
    <dgm:cxn modelId="{6A05D65C-8337-467D-A1DD-CEBE597AFCF0}" type="presOf" srcId="{5D424142-323D-48A1-9556-88C6F3E97620}" destId="{02B64108-CCEF-4843-9834-B8B93A444BD6}" srcOrd="0" destOrd="0" presId="urn:microsoft.com/office/officeart/2008/layout/LinedList"/>
    <dgm:cxn modelId="{50E33D78-ECEA-4BCA-8AA0-77C027D90DA7}" type="presOf" srcId="{C65E6432-2C12-45C1-99DE-7631ED2FA457}" destId="{48AB5F0D-CDFD-4165-8C41-FBE1C9A6EFC5}" srcOrd="0" destOrd="0" presId="urn:microsoft.com/office/officeart/2008/layout/LinedList"/>
    <dgm:cxn modelId="{61B7ED93-47E5-47F8-BE22-56370A53B96F}" srcId="{8072E0C4-9BFA-4CDB-BC89-785B0199C37B}" destId="{C65E6432-2C12-45C1-99DE-7631ED2FA457}" srcOrd="4" destOrd="0" parTransId="{54EF81D5-E5C0-426A-AE57-77F940B2936A}" sibTransId="{D048C173-C9BF-43A4-B4B3-98671241326E}"/>
    <dgm:cxn modelId="{E102B195-7890-4D99-BD00-8A4A2364D12D}" srcId="{8072E0C4-9BFA-4CDB-BC89-785B0199C37B}" destId="{2791546C-DFBD-46AF-B28C-09B669DDB096}" srcOrd="1" destOrd="0" parTransId="{B73C4EA2-EC7B-48ED-8758-5DDF13C2C12C}" sibTransId="{C2A930E6-2A36-4184-B4BB-B99A3297A757}"/>
    <dgm:cxn modelId="{77EF8EC0-3CB0-4154-A9B5-8A4617081FB3}" type="presOf" srcId="{8072E0C4-9BFA-4CDB-BC89-785B0199C37B}" destId="{466F22E9-7C3F-4999-8D46-1EC0CEF82BE9}" srcOrd="0" destOrd="0" presId="urn:microsoft.com/office/officeart/2008/layout/LinedList"/>
    <dgm:cxn modelId="{80F512CE-4917-4CB2-B022-6FFC1191BA6A}" type="presOf" srcId="{AEC1BB58-F582-4058-973B-15E9F09E072C}" destId="{FBCD6D77-AC9C-47CC-BE1A-3223D0F6EC69}" srcOrd="0" destOrd="0" presId="urn:microsoft.com/office/officeart/2008/layout/LinedList"/>
    <dgm:cxn modelId="{33F054D1-ECF0-41A3-8D7D-94A320FF0C51}" srcId="{8072E0C4-9BFA-4CDB-BC89-785B0199C37B}" destId="{5D424142-323D-48A1-9556-88C6F3E97620}" srcOrd="3" destOrd="0" parTransId="{9A6D06E5-9CBC-4141-90C9-558EA33B6B9A}" sibTransId="{CF5913E2-91AF-445F-828F-9EF1C8858290}"/>
    <dgm:cxn modelId="{F2B3F2E7-64A1-4F4E-9083-C37F4D6A5D7D}" srcId="{8072E0C4-9BFA-4CDB-BC89-785B0199C37B}" destId="{E384EEE1-0B5E-4D31-B6CE-DC489586FBA4}" srcOrd="0" destOrd="0" parTransId="{C8ABB89C-3829-47C7-8A3A-D4EE0284E4FC}" sibTransId="{D71B6C01-8E5B-4747-B90E-25737788620C}"/>
    <dgm:cxn modelId="{F3CAA9FC-23D9-461C-9C52-67F8E6DFD213}" type="presOf" srcId="{E384EEE1-0B5E-4D31-B6CE-DC489586FBA4}" destId="{774F4DE5-419F-42AB-AC2B-1B8CE5E86DF6}" srcOrd="0" destOrd="0" presId="urn:microsoft.com/office/officeart/2008/layout/LinedList"/>
    <dgm:cxn modelId="{150FC0FA-3814-452B-A9C6-C018A135DBAA}" type="presParOf" srcId="{466F22E9-7C3F-4999-8D46-1EC0CEF82BE9}" destId="{9313DDCB-A757-45B2-A624-B8AD07CCC263}" srcOrd="0" destOrd="0" presId="urn:microsoft.com/office/officeart/2008/layout/LinedList"/>
    <dgm:cxn modelId="{CE57B786-4A37-4F77-AC0F-E2314BB7790C}" type="presParOf" srcId="{466F22E9-7C3F-4999-8D46-1EC0CEF82BE9}" destId="{02224931-855F-4FBE-8094-4919CE9E5A71}" srcOrd="1" destOrd="0" presId="urn:microsoft.com/office/officeart/2008/layout/LinedList"/>
    <dgm:cxn modelId="{0C823132-7419-4714-8725-60522BE3AEE7}" type="presParOf" srcId="{02224931-855F-4FBE-8094-4919CE9E5A71}" destId="{774F4DE5-419F-42AB-AC2B-1B8CE5E86DF6}" srcOrd="0" destOrd="0" presId="urn:microsoft.com/office/officeart/2008/layout/LinedList"/>
    <dgm:cxn modelId="{2C34FD2A-7435-4048-BB4D-62169C9F27B1}" type="presParOf" srcId="{02224931-855F-4FBE-8094-4919CE9E5A71}" destId="{F2E0A807-D49D-4615-A82E-C3EDF34B1536}" srcOrd="1" destOrd="0" presId="urn:microsoft.com/office/officeart/2008/layout/LinedList"/>
    <dgm:cxn modelId="{3C161C3C-8F00-4CB2-960C-37EF8BCA5000}" type="presParOf" srcId="{466F22E9-7C3F-4999-8D46-1EC0CEF82BE9}" destId="{86942D45-5452-406A-96F2-54CD43DB757C}" srcOrd="2" destOrd="0" presId="urn:microsoft.com/office/officeart/2008/layout/LinedList"/>
    <dgm:cxn modelId="{B0A06F81-961F-47E4-97A6-C0E2EA6DCABD}" type="presParOf" srcId="{466F22E9-7C3F-4999-8D46-1EC0CEF82BE9}" destId="{41BAEB4A-26F9-459F-B19F-C738A5EF7158}" srcOrd="3" destOrd="0" presId="urn:microsoft.com/office/officeart/2008/layout/LinedList"/>
    <dgm:cxn modelId="{092C6C23-37B7-468A-9B75-3E45052BB4CF}" type="presParOf" srcId="{41BAEB4A-26F9-459F-B19F-C738A5EF7158}" destId="{56096993-0577-4902-A1FA-9A51BBAD4AE7}" srcOrd="0" destOrd="0" presId="urn:microsoft.com/office/officeart/2008/layout/LinedList"/>
    <dgm:cxn modelId="{ED96BFEE-345C-4B69-9A02-C88E587342C6}" type="presParOf" srcId="{41BAEB4A-26F9-459F-B19F-C738A5EF7158}" destId="{435DFD03-9DDB-4614-A9F9-DB61D999A35A}" srcOrd="1" destOrd="0" presId="urn:microsoft.com/office/officeart/2008/layout/LinedList"/>
    <dgm:cxn modelId="{0CEA0983-8531-452D-8F04-8748F05671BA}" type="presParOf" srcId="{466F22E9-7C3F-4999-8D46-1EC0CEF82BE9}" destId="{4397A7F1-AA48-4EDA-9CD7-05703206B23A}" srcOrd="4" destOrd="0" presId="urn:microsoft.com/office/officeart/2008/layout/LinedList"/>
    <dgm:cxn modelId="{942BC5E0-3501-4F2E-939E-218D4273F8A5}" type="presParOf" srcId="{466F22E9-7C3F-4999-8D46-1EC0CEF82BE9}" destId="{F051FA89-C2A1-4F24-B957-8D102602FF94}" srcOrd="5" destOrd="0" presId="urn:microsoft.com/office/officeart/2008/layout/LinedList"/>
    <dgm:cxn modelId="{974FA6A7-900A-41F6-809F-93B757AC8B9C}" type="presParOf" srcId="{F051FA89-C2A1-4F24-B957-8D102602FF94}" destId="{FBCD6D77-AC9C-47CC-BE1A-3223D0F6EC69}" srcOrd="0" destOrd="0" presId="urn:microsoft.com/office/officeart/2008/layout/LinedList"/>
    <dgm:cxn modelId="{9DF9FA57-555E-40DF-806C-5F4E5498D8BC}" type="presParOf" srcId="{F051FA89-C2A1-4F24-B957-8D102602FF94}" destId="{587564A3-39E3-42A3-AFCB-0B95F43CF831}" srcOrd="1" destOrd="0" presId="urn:microsoft.com/office/officeart/2008/layout/LinedList"/>
    <dgm:cxn modelId="{C1A8E4B0-9495-40E0-A405-5E55ECC9D501}" type="presParOf" srcId="{466F22E9-7C3F-4999-8D46-1EC0CEF82BE9}" destId="{4F52A089-FEAB-426D-8CDA-55285DECA9C3}" srcOrd="6" destOrd="0" presId="urn:microsoft.com/office/officeart/2008/layout/LinedList"/>
    <dgm:cxn modelId="{E8C453A6-900F-46CC-B2AD-4D434A41ADF4}" type="presParOf" srcId="{466F22E9-7C3F-4999-8D46-1EC0CEF82BE9}" destId="{563402CD-4841-4A89-8E9D-44DF6C1002AD}" srcOrd="7" destOrd="0" presId="urn:microsoft.com/office/officeart/2008/layout/LinedList"/>
    <dgm:cxn modelId="{6EF40529-B934-4A9E-840A-A27A45C47F42}" type="presParOf" srcId="{563402CD-4841-4A89-8E9D-44DF6C1002AD}" destId="{02B64108-CCEF-4843-9834-B8B93A444BD6}" srcOrd="0" destOrd="0" presId="urn:microsoft.com/office/officeart/2008/layout/LinedList"/>
    <dgm:cxn modelId="{4342EB14-68BB-4706-8C4D-14DA7AB5C485}" type="presParOf" srcId="{563402CD-4841-4A89-8E9D-44DF6C1002AD}" destId="{68B46C45-ED15-44CD-8D49-8B33115224E6}" srcOrd="1" destOrd="0" presId="urn:microsoft.com/office/officeart/2008/layout/LinedList"/>
    <dgm:cxn modelId="{23A07549-A5BB-4286-A5CF-5CCD57A6E9C0}" type="presParOf" srcId="{466F22E9-7C3F-4999-8D46-1EC0CEF82BE9}" destId="{EB972A57-9C88-4338-B16D-50D212D703A8}" srcOrd="8" destOrd="0" presId="urn:microsoft.com/office/officeart/2008/layout/LinedList"/>
    <dgm:cxn modelId="{39BD45C2-F84F-4E5B-8D70-084250291B42}" type="presParOf" srcId="{466F22E9-7C3F-4999-8D46-1EC0CEF82BE9}" destId="{61BC8343-1102-433B-9A1E-9FCD86930068}" srcOrd="9" destOrd="0" presId="urn:microsoft.com/office/officeart/2008/layout/LinedList"/>
    <dgm:cxn modelId="{86A4F917-5612-42C6-83DC-6D49A356D08A}" type="presParOf" srcId="{61BC8343-1102-433B-9A1E-9FCD86930068}" destId="{48AB5F0D-CDFD-4165-8C41-FBE1C9A6EFC5}" srcOrd="0" destOrd="0" presId="urn:microsoft.com/office/officeart/2008/layout/LinedList"/>
    <dgm:cxn modelId="{81579E6F-552E-4CEB-85A4-B5C3B95E5216}" type="presParOf" srcId="{61BC8343-1102-433B-9A1E-9FCD86930068}" destId="{CB165ACA-813A-4586-802A-356ADDA734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2E0C4-9BFA-4CDB-BC89-785B0199C3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4EEE1-0B5E-4D31-B6CE-DC489586FBA4}">
      <dgm:prSet/>
      <dgm:spPr/>
      <dgm:t>
        <a:bodyPr/>
        <a:lstStyle/>
        <a:p>
          <a:r>
            <a:rPr lang="en-US"/>
            <a:t>Design Specification</a:t>
          </a:r>
        </a:p>
      </dgm:t>
    </dgm:pt>
    <dgm:pt modelId="{C8ABB89C-3829-47C7-8A3A-D4EE0284E4FC}" type="parTrans" cxnId="{F2B3F2E7-64A1-4F4E-9083-C37F4D6A5D7D}">
      <dgm:prSet/>
      <dgm:spPr/>
      <dgm:t>
        <a:bodyPr/>
        <a:lstStyle/>
        <a:p>
          <a:endParaRPr lang="en-US"/>
        </a:p>
      </dgm:t>
    </dgm:pt>
    <dgm:pt modelId="{D71B6C01-8E5B-4747-B90E-25737788620C}" type="sibTrans" cxnId="{F2B3F2E7-64A1-4F4E-9083-C37F4D6A5D7D}">
      <dgm:prSet/>
      <dgm:spPr/>
      <dgm:t>
        <a:bodyPr/>
        <a:lstStyle/>
        <a:p>
          <a:endParaRPr lang="en-US"/>
        </a:p>
      </dgm:t>
    </dgm:pt>
    <dgm:pt modelId="{2791546C-DFBD-46AF-B28C-09B669DDB096}">
      <dgm:prSet/>
      <dgm:spPr/>
      <dgm:t>
        <a:bodyPr/>
        <a:lstStyle/>
        <a:p>
          <a:r>
            <a:rPr lang="en-US"/>
            <a:t>Shift-Register</a:t>
          </a:r>
        </a:p>
      </dgm:t>
    </dgm:pt>
    <dgm:pt modelId="{B73C4EA2-EC7B-48ED-8758-5DDF13C2C12C}" type="parTrans" cxnId="{E102B195-7890-4D99-BD00-8A4A2364D12D}">
      <dgm:prSet/>
      <dgm:spPr/>
      <dgm:t>
        <a:bodyPr/>
        <a:lstStyle/>
        <a:p>
          <a:endParaRPr lang="en-US"/>
        </a:p>
      </dgm:t>
    </dgm:pt>
    <dgm:pt modelId="{C2A930E6-2A36-4184-B4BB-B99A3297A757}" type="sibTrans" cxnId="{E102B195-7890-4D99-BD00-8A4A2364D12D}">
      <dgm:prSet/>
      <dgm:spPr/>
      <dgm:t>
        <a:bodyPr/>
        <a:lstStyle/>
        <a:p>
          <a:endParaRPr lang="en-US"/>
        </a:p>
      </dgm:t>
    </dgm:pt>
    <dgm:pt modelId="{AEC1BB58-F582-4058-973B-15E9F09E072C}">
      <dgm:prSet/>
      <dgm:spPr/>
      <dgm:t>
        <a:bodyPr/>
        <a:lstStyle/>
        <a:p>
          <a:r>
            <a:rPr lang="en-US"/>
            <a:t>Adder</a:t>
          </a:r>
        </a:p>
      </dgm:t>
    </dgm:pt>
    <dgm:pt modelId="{4A119BB0-8EEB-4374-867A-5957D94D879D}" type="parTrans" cxnId="{241C3A28-08E1-4867-88D8-4918F1BFF58E}">
      <dgm:prSet/>
      <dgm:spPr/>
      <dgm:t>
        <a:bodyPr/>
        <a:lstStyle/>
        <a:p>
          <a:endParaRPr lang="en-US"/>
        </a:p>
      </dgm:t>
    </dgm:pt>
    <dgm:pt modelId="{25FC787C-4B57-46BE-8E7F-660609997991}" type="sibTrans" cxnId="{241C3A28-08E1-4867-88D8-4918F1BFF58E}">
      <dgm:prSet/>
      <dgm:spPr/>
      <dgm:t>
        <a:bodyPr/>
        <a:lstStyle/>
        <a:p>
          <a:endParaRPr lang="en-US"/>
        </a:p>
      </dgm:t>
    </dgm:pt>
    <dgm:pt modelId="{5D424142-323D-48A1-9556-88C6F3E97620}">
      <dgm:prSet/>
      <dgm:spPr/>
      <dgm:t>
        <a:bodyPr/>
        <a:lstStyle/>
        <a:p>
          <a:r>
            <a:rPr lang="en-US" dirty="0"/>
            <a:t>Control Circuit</a:t>
          </a:r>
        </a:p>
      </dgm:t>
    </dgm:pt>
    <dgm:pt modelId="{9A6D06E5-9CBC-4141-90C9-558EA33B6B9A}" type="parTrans" cxnId="{33F054D1-ECF0-41A3-8D7D-94A320FF0C51}">
      <dgm:prSet/>
      <dgm:spPr/>
      <dgm:t>
        <a:bodyPr/>
        <a:lstStyle/>
        <a:p>
          <a:endParaRPr lang="en-US"/>
        </a:p>
      </dgm:t>
    </dgm:pt>
    <dgm:pt modelId="{CF5913E2-91AF-445F-828F-9EF1C8858290}" type="sibTrans" cxnId="{33F054D1-ECF0-41A3-8D7D-94A320FF0C51}">
      <dgm:prSet/>
      <dgm:spPr/>
      <dgm:t>
        <a:bodyPr/>
        <a:lstStyle/>
        <a:p>
          <a:endParaRPr lang="en-US"/>
        </a:p>
      </dgm:t>
    </dgm:pt>
    <dgm:pt modelId="{DEE53975-81EE-468E-BE79-1E8A8DFE3DE0}">
      <dgm:prSet/>
      <dgm:spPr/>
      <dgm:t>
        <a:bodyPr/>
        <a:lstStyle/>
        <a:p>
          <a:r>
            <a:rPr lang="en-US" dirty="0"/>
            <a:t>System Integration</a:t>
          </a:r>
        </a:p>
      </dgm:t>
    </dgm:pt>
    <dgm:pt modelId="{EAD34D14-77AA-4157-851A-0B8F55D5C364}" type="parTrans" cxnId="{092A48F5-6563-420D-814C-B0D511B49F3A}">
      <dgm:prSet/>
      <dgm:spPr/>
      <dgm:t>
        <a:bodyPr/>
        <a:lstStyle/>
        <a:p>
          <a:endParaRPr lang="en-US"/>
        </a:p>
      </dgm:t>
    </dgm:pt>
    <dgm:pt modelId="{6BD2A72D-7749-4D15-9376-F41F7009891A}" type="sibTrans" cxnId="{092A48F5-6563-420D-814C-B0D511B49F3A}">
      <dgm:prSet/>
      <dgm:spPr/>
      <dgm:t>
        <a:bodyPr/>
        <a:lstStyle/>
        <a:p>
          <a:endParaRPr lang="en-US"/>
        </a:p>
      </dgm:t>
    </dgm:pt>
    <dgm:pt modelId="{466F22E9-7C3F-4999-8D46-1EC0CEF82BE9}" type="pres">
      <dgm:prSet presAssocID="{8072E0C4-9BFA-4CDB-BC89-785B0199C37B}" presName="vert0" presStyleCnt="0">
        <dgm:presLayoutVars>
          <dgm:dir/>
          <dgm:animOne val="branch"/>
          <dgm:animLvl val="lvl"/>
        </dgm:presLayoutVars>
      </dgm:prSet>
      <dgm:spPr/>
    </dgm:pt>
    <dgm:pt modelId="{9313DDCB-A757-45B2-A624-B8AD07CCC263}" type="pres">
      <dgm:prSet presAssocID="{E384EEE1-0B5E-4D31-B6CE-DC489586FBA4}" presName="thickLine" presStyleLbl="alignNode1" presStyleIdx="0" presStyleCnt="5"/>
      <dgm:spPr/>
    </dgm:pt>
    <dgm:pt modelId="{02224931-855F-4FBE-8094-4919CE9E5A71}" type="pres">
      <dgm:prSet presAssocID="{E384EEE1-0B5E-4D31-B6CE-DC489586FBA4}" presName="horz1" presStyleCnt="0"/>
      <dgm:spPr/>
    </dgm:pt>
    <dgm:pt modelId="{774F4DE5-419F-42AB-AC2B-1B8CE5E86DF6}" type="pres">
      <dgm:prSet presAssocID="{E384EEE1-0B5E-4D31-B6CE-DC489586FBA4}" presName="tx1" presStyleLbl="revTx" presStyleIdx="0" presStyleCnt="5"/>
      <dgm:spPr/>
    </dgm:pt>
    <dgm:pt modelId="{F2E0A807-D49D-4615-A82E-C3EDF34B1536}" type="pres">
      <dgm:prSet presAssocID="{E384EEE1-0B5E-4D31-B6CE-DC489586FBA4}" presName="vert1" presStyleCnt="0"/>
      <dgm:spPr/>
    </dgm:pt>
    <dgm:pt modelId="{86942D45-5452-406A-96F2-54CD43DB757C}" type="pres">
      <dgm:prSet presAssocID="{2791546C-DFBD-46AF-B28C-09B669DDB096}" presName="thickLine" presStyleLbl="alignNode1" presStyleIdx="1" presStyleCnt="5"/>
      <dgm:spPr/>
    </dgm:pt>
    <dgm:pt modelId="{41BAEB4A-26F9-459F-B19F-C738A5EF7158}" type="pres">
      <dgm:prSet presAssocID="{2791546C-DFBD-46AF-B28C-09B669DDB096}" presName="horz1" presStyleCnt="0"/>
      <dgm:spPr/>
    </dgm:pt>
    <dgm:pt modelId="{56096993-0577-4902-A1FA-9A51BBAD4AE7}" type="pres">
      <dgm:prSet presAssocID="{2791546C-DFBD-46AF-B28C-09B669DDB096}" presName="tx1" presStyleLbl="revTx" presStyleIdx="1" presStyleCnt="5"/>
      <dgm:spPr/>
    </dgm:pt>
    <dgm:pt modelId="{435DFD03-9DDB-4614-A9F9-DB61D999A35A}" type="pres">
      <dgm:prSet presAssocID="{2791546C-DFBD-46AF-B28C-09B669DDB096}" presName="vert1" presStyleCnt="0"/>
      <dgm:spPr/>
    </dgm:pt>
    <dgm:pt modelId="{4397A7F1-AA48-4EDA-9CD7-05703206B23A}" type="pres">
      <dgm:prSet presAssocID="{AEC1BB58-F582-4058-973B-15E9F09E072C}" presName="thickLine" presStyleLbl="alignNode1" presStyleIdx="2" presStyleCnt="5"/>
      <dgm:spPr/>
    </dgm:pt>
    <dgm:pt modelId="{F051FA89-C2A1-4F24-B957-8D102602FF94}" type="pres">
      <dgm:prSet presAssocID="{AEC1BB58-F582-4058-973B-15E9F09E072C}" presName="horz1" presStyleCnt="0"/>
      <dgm:spPr/>
    </dgm:pt>
    <dgm:pt modelId="{FBCD6D77-AC9C-47CC-BE1A-3223D0F6EC69}" type="pres">
      <dgm:prSet presAssocID="{AEC1BB58-F582-4058-973B-15E9F09E072C}" presName="tx1" presStyleLbl="revTx" presStyleIdx="2" presStyleCnt="5"/>
      <dgm:spPr/>
    </dgm:pt>
    <dgm:pt modelId="{587564A3-39E3-42A3-AFCB-0B95F43CF831}" type="pres">
      <dgm:prSet presAssocID="{AEC1BB58-F582-4058-973B-15E9F09E072C}" presName="vert1" presStyleCnt="0"/>
      <dgm:spPr/>
    </dgm:pt>
    <dgm:pt modelId="{4F52A089-FEAB-426D-8CDA-55285DECA9C3}" type="pres">
      <dgm:prSet presAssocID="{5D424142-323D-48A1-9556-88C6F3E97620}" presName="thickLine" presStyleLbl="alignNode1" presStyleIdx="3" presStyleCnt="5"/>
      <dgm:spPr/>
    </dgm:pt>
    <dgm:pt modelId="{563402CD-4841-4A89-8E9D-44DF6C1002AD}" type="pres">
      <dgm:prSet presAssocID="{5D424142-323D-48A1-9556-88C6F3E97620}" presName="horz1" presStyleCnt="0"/>
      <dgm:spPr/>
    </dgm:pt>
    <dgm:pt modelId="{02B64108-CCEF-4843-9834-B8B93A444BD6}" type="pres">
      <dgm:prSet presAssocID="{5D424142-323D-48A1-9556-88C6F3E97620}" presName="tx1" presStyleLbl="revTx" presStyleIdx="3" presStyleCnt="5"/>
      <dgm:spPr/>
    </dgm:pt>
    <dgm:pt modelId="{68B46C45-ED15-44CD-8D49-8B33115224E6}" type="pres">
      <dgm:prSet presAssocID="{5D424142-323D-48A1-9556-88C6F3E97620}" presName="vert1" presStyleCnt="0"/>
      <dgm:spPr/>
    </dgm:pt>
    <dgm:pt modelId="{0B12DEE8-47E1-49C1-A4CE-8EC51CAEF25A}" type="pres">
      <dgm:prSet presAssocID="{DEE53975-81EE-468E-BE79-1E8A8DFE3DE0}" presName="thickLine" presStyleLbl="alignNode1" presStyleIdx="4" presStyleCnt="5"/>
      <dgm:spPr/>
    </dgm:pt>
    <dgm:pt modelId="{D7C4BBC1-A8CB-4C04-8380-0CDD0B7323F3}" type="pres">
      <dgm:prSet presAssocID="{DEE53975-81EE-468E-BE79-1E8A8DFE3DE0}" presName="horz1" presStyleCnt="0"/>
      <dgm:spPr/>
    </dgm:pt>
    <dgm:pt modelId="{6E550EE1-A87F-4382-B980-8CB97E19B4AD}" type="pres">
      <dgm:prSet presAssocID="{DEE53975-81EE-468E-BE79-1E8A8DFE3DE0}" presName="tx1" presStyleLbl="revTx" presStyleIdx="4" presStyleCnt="5"/>
      <dgm:spPr/>
    </dgm:pt>
    <dgm:pt modelId="{9CA99B27-FA37-42E9-A8A4-1859E3C2677D}" type="pres">
      <dgm:prSet presAssocID="{DEE53975-81EE-468E-BE79-1E8A8DFE3DE0}" presName="vert1" presStyleCnt="0"/>
      <dgm:spPr/>
    </dgm:pt>
  </dgm:ptLst>
  <dgm:cxnLst>
    <dgm:cxn modelId="{A8D90E07-C7A2-403C-89F8-39589BFBF5E1}" type="presOf" srcId="{2791546C-DFBD-46AF-B28C-09B669DDB096}" destId="{56096993-0577-4902-A1FA-9A51BBAD4AE7}" srcOrd="0" destOrd="0" presId="urn:microsoft.com/office/officeart/2008/layout/LinedList"/>
    <dgm:cxn modelId="{241C3A28-08E1-4867-88D8-4918F1BFF58E}" srcId="{8072E0C4-9BFA-4CDB-BC89-785B0199C37B}" destId="{AEC1BB58-F582-4058-973B-15E9F09E072C}" srcOrd="2" destOrd="0" parTransId="{4A119BB0-8EEB-4374-867A-5957D94D879D}" sibTransId="{25FC787C-4B57-46BE-8E7F-660609997991}"/>
    <dgm:cxn modelId="{6A05D65C-8337-467D-A1DD-CEBE597AFCF0}" type="presOf" srcId="{5D424142-323D-48A1-9556-88C6F3E97620}" destId="{02B64108-CCEF-4843-9834-B8B93A444BD6}" srcOrd="0" destOrd="0" presId="urn:microsoft.com/office/officeart/2008/layout/LinedList"/>
    <dgm:cxn modelId="{E102B195-7890-4D99-BD00-8A4A2364D12D}" srcId="{8072E0C4-9BFA-4CDB-BC89-785B0199C37B}" destId="{2791546C-DFBD-46AF-B28C-09B669DDB096}" srcOrd="1" destOrd="0" parTransId="{B73C4EA2-EC7B-48ED-8758-5DDF13C2C12C}" sibTransId="{C2A930E6-2A36-4184-B4BB-B99A3297A757}"/>
    <dgm:cxn modelId="{77EF8EC0-3CB0-4154-A9B5-8A4617081FB3}" type="presOf" srcId="{8072E0C4-9BFA-4CDB-BC89-785B0199C37B}" destId="{466F22E9-7C3F-4999-8D46-1EC0CEF82BE9}" srcOrd="0" destOrd="0" presId="urn:microsoft.com/office/officeart/2008/layout/LinedList"/>
    <dgm:cxn modelId="{80F512CE-4917-4CB2-B022-6FFC1191BA6A}" type="presOf" srcId="{AEC1BB58-F582-4058-973B-15E9F09E072C}" destId="{FBCD6D77-AC9C-47CC-BE1A-3223D0F6EC69}" srcOrd="0" destOrd="0" presId="urn:microsoft.com/office/officeart/2008/layout/LinedList"/>
    <dgm:cxn modelId="{33F054D1-ECF0-41A3-8D7D-94A320FF0C51}" srcId="{8072E0C4-9BFA-4CDB-BC89-785B0199C37B}" destId="{5D424142-323D-48A1-9556-88C6F3E97620}" srcOrd="3" destOrd="0" parTransId="{9A6D06E5-9CBC-4141-90C9-558EA33B6B9A}" sibTransId="{CF5913E2-91AF-445F-828F-9EF1C8858290}"/>
    <dgm:cxn modelId="{F2B3F2E7-64A1-4F4E-9083-C37F4D6A5D7D}" srcId="{8072E0C4-9BFA-4CDB-BC89-785B0199C37B}" destId="{E384EEE1-0B5E-4D31-B6CE-DC489586FBA4}" srcOrd="0" destOrd="0" parTransId="{C8ABB89C-3829-47C7-8A3A-D4EE0284E4FC}" sibTransId="{D71B6C01-8E5B-4747-B90E-25737788620C}"/>
    <dgm:cxn modelId="{092A48F5-6563-420D-814C-B0D511B49F3A}" srcId="{8072E0C4-9BFA-4CDB-BC89-785B0199C37B}" destId="{DEE53975-81EE-468E-BE79-1E8A8DFE3DE0}" srcOrd="4" destOrd="0" parTransId="{EAD34D14-77AA-4157-851A-0B8F55D5C364}" sibTransId="{6BD2A72D-7749-4D15-9376-F41F7009891A}"/>
    <dgm:cxn modelId="{F3CAA9FC-23D9-461C-9C52-67F8E6DFD213}" type="presOf" srcId="{E384EEE1-0B5E-4D31-B6CE-DC489586FBA4}" destId="{774F4DE5-419F-42AB-AC2B-1B8CE5E86DF6}" srcOrd="0" destOrd="0" presId="urn:microsoft.com/office/officeart/2008/layout/LinedList"/>
    <dgm:cxn modelId="{9412FFFE-E98F-4F85-A8D6-10799134F117}" type="presOf" srcId="{DEE53975-81EE-468E-BE79-1E8A8DFE3DE0}" destId="{6E550EE1-A87F-4382-B980-8CB97E19B4AD}" srcOrd="0" destOrd="0" presId="urn:microsoft.com/office/officeart/2008/layout/LinedList"/>
    <dgm:cxn modelId="{150FC0FA-3814-452B-A9C6-C018A135DBAA}" type="presParOf" srcId="{466F22E9-7C3F-4999-8D46-1EC0CEF82BE9}" destId="{9313DDCB-A757-45B2-A624-B8AD07CCC263}" srcOrd="0" destOrd="0" presId="urn:microsoft.com/office/officeart/2008/layout/LinedList"/>
    <dgm:cxn modelId="{CE57B786-4A37-4F77-AC0F-E2314BB7790C}" type="presParOf" srcId="{466F22E9-7C3F-4999-8D46-1EC0CEF82BE9}" destId="{02224931-855F-4FBE-8094-4919CE9E5A71}" srcOrd="1" destOrd="0" presId="urn:microsoft.com/office/officeart/2008/layout/LinedList"/>
    <dgm:cxn modelId="{0C823132-7419-4714-8725-60522BE3AEE7}" type="presParOf" srcId="{02224931-855F-4FBE-8094-4919CE9E5A71}" destId="{774F4DE5-419F-42AB-AC2B-1B8CE5E86DF6}" srcOrd="0" destOrd="0" presId="urn:microsoft.com/office/officeart/2008/layout/LinedList"/>
    <dgm:cxn modelId="{2C34FD2A-7435-4048-BB4D-62169C9F27B1}" type="presParOf" srcId="{02224931-855F-4FBE-8094-4919CE9E5A71}" destId="{F2E0A807-D49D-4615-A82E-C3EDF34B1536}" srcOrd="1" destOrd="0" presId="urn:microsoft.com/office/officeart/2008/layout/LinedList"/>
    <dgm:cxn modelId="{3C161C3C-8F00-4CB2-960C-37EF8BCA5000}" type="presParOf" srcId="{466F22E9-7C3F-4999-8D46-1EC0CEF82BE9}" destId="{86942D45-5452-406A-96F2-54CD43DB757C}" srcOrd="2" destOrd="0" presId="urn:microsoft.com/office/officeart/2008/layout/LinedList"/>
    <dgm:cxn modelId="{B0A06F81-961F-47E4-97A6-C0E2EA6DCABD}" type="presParOf" srcId="{466F22E9-7C3F-4999-8D46-1EC0CEF82BE9}" destId="{41BAEB4A-26F9-459F-B19F-C738A5EF7158}" srcOrd="3" destOrd="0" presId="urn:microsoft.com/office/officeart/2008/layout/LinedList"/>
    <dgm:cxn modelId="{092C6C23-37B7-468A-9B75-3E45052BB4CF}" type="presParOf" srcId="{41BAEB4A-26F9-459F-B19F-C738A5EF7158}" destId="{56096993-0577-4902-A1FA-9A51BBAD4AE7}" srcOrd="0" destOrd="0" presId="urn:microsoft.com/office/officeart/2008/layout/LinedList"/>
    <dgm:cxn modelId="{ED96BFEE-345C-4B69-9A02-C88E587342C6}" type="presParOf" srcId="{41BAEB4A-26F9-459F-B19F-C738A5EF7158}" destId="{435DFD03-9DDB-4614-A9F9-DB61D999A35A}" srcOrd="1" destOrd="0" presId="urn:microsoft.com/office/officeart/2008/layout/LinedList"/>
    <dgm:cxn modelId="{0CEA0983-8531-452D-8F04-8748F05671BA}" type="presParOf" srcId="{466F22E9-7C3F-4999-8D46-1EC0CEF82BE9}" destId="{4397A7F1-AA48-4EDA-9CD7-05703206B23A}" srcOrd="4" destOrd="0" presId="urn:microsoft.com/office/officeart/2008/layout/LinedList"/>
    <dgm:cxn modelId="{942BC5E0-3501-4F2E-939E-218D4273F8A5}" type="presParOf" srcId="{466F22E9-7C3F-4999-8D46-1EC0CEF82BE9}" destId="{F051FA89-C2A1-4F24-B957-8D102602FF94}" srcOrd="5" destOrd="0" presId="urn:microsoft.com/office/officeart/2008/layout/LinedList"/>
    <dgm:cxn modelId="{974FA6A7-900A-41F6-809F-93B757AC8B9C}" type="presParOf" srcId="{F051FA89-C2A1-4F24-B957-8D102602FF94}" destId="{FBCD6D77-AC9C-47CC-BE1A-3223D0F6EC69}" srcOrd="0" destOrd="0" presId="urn:microsoft.com/office/officeart/2008/layout/LinedList"/>
    <dgm:cxn modelId="{9DF9FA57-555E-40DF-806C-5F4E5498D8BC}" type="presParOf" srcId="{F051FA89-C2A1-4F24-B957-8D102602FF94}" destId="{587564A3-39E3-42A3-AFCB-0B95F43CF831}" srcOrd="1" destOrd="0" presId="urn:microsoft.com/office/officeart/2008/layout/LinedList"/>
    <dgm:cxn modelId="{C1A8E4B0-9495-40E0-A405-5E55ECC9D501}" type="presParOf" srcId="{466F22E9-7C3F-4999-8D46-1EC0CEF82BE9}" destId="{4F52A089-FEAB-426D-8CDA-55285DECA9C3}" srcOrd="6" destOrd="0" presId="urn:microsoft.com/office/officeart/2008/layout/LinedList"/>
    <dgm:cxn modelId="{E8C453A6-900F-46CC-B2AD-4D434A41ADF4}" type="presParOf" srcId="{466F22E9-7C3F-4999-8D46-1EC0CEF82BE9}" destId="{563402CD-4841-4A89-8E9D-44DF6C1002AD}" srcOrd="7" destOrd="0" presId="urn:microsoft.com/office/officeart/2008/layout/LinedList"/>
    <dgm:cxn modelId="{6EF40529-B934-4A9E-840A-A27A45C47F42}" type="presParOf" srcId="{563402CD-4841-4A89-8E9D-44DF6C1002AD}" destId="{02B64108-CCEF-4843-9834-B8B93A444BD6}" srcOrd="0" destOrd="0" presId="urn:microsoft.com/office/officeart/2008/layout/LinedList"/>
    <dgm:cxn modelId="{4342EB14-68BB-4706-8C4D-14DA7AB5C485}" type="presParOf" srcId="{563402CD-4841-4A89-8E9D-44DF6C1002AD}" destId="{68B46C45-ED15-44CD-8D49-8B33115224E6}" srcOrd="1" destOrd="0" presId="urn:microsoft.com/office/officeart/2008/layout/LinedList"/>
    <dgm:cxn modelId="{830E3D81-20A3-408A-8E9B-8CC3C5638B85}" type="presParOf" srcId="{466F22E9-7C3F-4999-8D46-1EC0CEF82BE9}" destId="{0B12DEE8-47E1-49C1-A4CE-8EC51CAEF25A}" srcOrd="8" destOrd="0" presId="urn:microsoft.com/office/officeart/2008/layout/LinedList"/>
    <dgm:cxn modelId="{F30D0FAF-8551-4CED-82AA-3A91D63C566D}" type="presParOf" srcId="{466F22E9-7C3F-4999-8D46-1EC0CEF82BE9}" destId="{D7C4BBC1-A8CB-4C04-8380-0CDD0B7323F3}" srcOrd="9" destOrd="0" presId="urn:microsoft.com/office/officeart/2008/layout/LinedList"/>
    <dgm:cxn modelId="{42AD0ACE-1078-429B-9502-6FB13DCDCF4E}" type="presParOf" srcId="{D7C4BBC1-A8CB-4C04-8380-0CDD0B7323F3}" destId="{6E550EE1-A87F-4382-B980-8CB97E19B4AD}" srcOrd="0" destOrd="0" presId="urn:microsoft.com/office/officeart/2008/layout/LinedList"/>
    <dgm:cxn modelId="{AAA66007-87BC-4CC4-896F-9B0AFD312C6E}" type="presParOf" srcId="{D7C4BBC1-A8CB-4C04-8380-0CDD0B7323F3}" destId="{9CA99B27-FA37-42E9-A8A4-1859E3C26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3DDCB-A757-45B2-A624-B8AD07CCC26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4DE5-419F-42AB-AC2B-1B8CE5E86DF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Design Specification</a:t>
          </a:r>
        </a:p>
      </dsp:txBody>
      <dsp:txXfrm>
        <a:off x="0" y="675"/>
        <a:ext cx="6900512" cy="1106957"/>
      </dsp:txXfrm>
    </dsp:sp>
    <dsp:sp modelId="{86942D45-5452-406A-96F2-54CD43DB757C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96993-0577-4902-A1FA-9A51BBAD4AE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Shift-Register</a:t>
          </a:r>
        </a:p>
      </dsp:txBody>
      <dsp:txXfrm>
        <a:off x="0" y="1107633"/>
        <a:ext cx="6900512" cy="1106957"/>
      </dsp:txXfrm>
    </dsp:sp>
    <dsp:sp modelId="{4397A7F1-AA48-4EDA-9CD7-05703206B23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D6D77-AC9C-47CC-BE1A-3223D0F6EC6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Adder</a:t>
          </a:r>
        </a:p>
      </dsp:txBody>
      <dsp:txXfrm>
        <a:off x="0" y="2214591"/>
        <a:ext cx="6900512" cy="1106957"/>
      </dsp:txXfrm>
    </dsp:sp>
    <dsp:sp modelId="{4F52A089-FEAB-426D-8CDA-55285DECA9C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64108-CCEF-4843-9834-B8B93A444BD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Control Circuit</a:t>
          </a:r>
        </a:p>
      </dsp:txBody>
      <dsp:txXfrm>
        <a:off x="0" y="3321549"/>
        <a:ext cx="6900512" cy="1106957"/>
      </dsp:txXfrm>
    </dsp:sp>
    <dsp:sp modelId="{EB972A57-9C88-4338-B16D-50D212D703A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B5F0D-CDFD-4165-8C41-FBE1C9A6EFC5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System Integration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3DDCB-A757-45B2-A624-B8AD07CCC26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4DE5-419F-42AB-AC2B-1B8CE5E86DF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Design Specification</a:t>
          </a:r>
        </a:p>
      </dsp:txBody>
      <dsp:txXfrm>
        <a:off x="0" y="675"/>
        <a:ext cx="6900512" cy="1106957"/>
      </dsp:txXfrm>
    </dsp:sp>
    <dsp:sp modelId="{86942D45-5452-406A-96F2-54CD43DB757C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96993-0577-4902-A1FA-9A51BBAD4AE7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Shift-Register</a:t>
          </a:r>
        </a:p>
      </dsp:txBody>
      <dsp:txXfrm>
        <a:off x="0" y="1107633"/>
        <a:ext cx="6900512" cy="1106957"/>
      </dsp:txXfrm>
    </dsp:sp>
    <dsp:sp modelId="{4397A7F1-AA48-4EDA-9CD7-05703206B23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D6D77-AC9C-47CC-BE1A-3223D0F6EC6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Adder</a:t>
          </a:r>
        </a:p>
      </dsp:txBody>
      <dsp:txXfrm>
        <a:off x="0" y="2214591"/>
        <a:ext cx="6900512" cy="1106957"/>
      </dsp:txXfrm>
    </dsp:sp>
    <dsp:sp modelId="{4F52A089-FEAB-426D-8CDA-55285DECA9C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64108-CCEF-4843-9834-B8B93A444BD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Control Circuit</a:t>
          </a:r>
        </a:p>
      </dsp:txBody>
      <dsp:txXfrm>
        <a:off x="0" y="3321549"/>
        <a:ext cx="6900512" cy="1106957"/>
      </dsp:txXfrm>
    </dsp:sp>
    <dsp:sp modelId="{0B12DEE8-47E1-49C1-A4CE-8EC51CAEF25A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50EE1-A87F-4382-B980-8CB97E19B4A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System Integration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73AF-4593-4E19-B274-AC5A0F3ABF9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66C4-5232-4A3A-9BB7-F79C5DE8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DONE signal is just an AND of both state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66C4-5232-4A3A-9BB7-F79C5DE8BB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DONE signal is just an AND of both state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5466C4-5232-4A3A-9BB7-F79C5DE8BB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F09-C57A-4742-ACE5-43758D92447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FC11-15D1-49D1-B84B-3B428F599B1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0B89-CA04-4CB7-AAF2-778C05744B0D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ED41-D95F-4CC8-BF0A-CFE0266EFCD6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0251-368C-4F6A-A961-C98F0D407FB3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0EFD-BDB5-4E94-84A5-5A804D4BC194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2616-96BD-4283-A0BF-DC1DCF420791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665-86F7-4CAA-AF00-DC6147309827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5365-0702-4EA7-99F5-06C7E8C521F1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13AE-AFA6-4BC3-8B1A-74D793785F10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943-13B9-41EE-AAC1-3FDE3D851505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B087-08F0-447D-8E8B-2967342B5537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2372 | Lecture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ED0E-F5D7-4D10-8577-FFA582FD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D20C721-63B5-4FCB-941B-6CDAAFAC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2285C-0581-4254-B998-6FE35AE0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Design Example: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Binary Multiplier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CA224-DBA6-4719-B135-E225E10DA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ECE 2372 | Modern Digital System Design | Texas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5580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1011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  <a:p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3971-C955-42E4-A353-F89EF37DD4F2}"/>
              </a:ext>
            </a:extLst>
          </p:cNvPr>
          <p:cNvSpPr txBox="1"/>
          <p:nvPr/>
        </p:nvSpPr>
        <p:spPr>
          <a:xfrm>
            <a:off x="7175782" y="3655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C6C92-F2CB-42E7-801A-AFC1A380E220}"/>
              </a:ext>
            </a:extLst>
          </p:cNvPr>
          <p:cNvSpPr txBox="1"/>
          <p:nvPr/>
        </p:nvSpPr>
        <p:spPr>
          <a:xfrm>
            <a:off x="7175782" y="416120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BF3B8-ED46-4770-892F-F08CF0704FB0}"/>
              </a:ext>
            </a:extLst>
          </p:cNvPr>
          <p:cNvSpPr txBox="1"/>
          <p:nvPr/>
        </p:nvSpPr>
        <p:spPr>
          <a:xfrm>
            <a:off x="7175782" y="462287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E822-7AA5-4382-B87D-7092C34AD0F3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A65B9-0D96-4F3E-9489-7D23C3D436F2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19643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u="sng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01101000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  <a:p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3971-C955-42E4-A353-F89EF37DD4F2}"/>
              </a:ext>
            </a:extLst>
          </p:cNvPr>
          <p:cNvSpPr txBox="1"/>
          <p:nvPr/>
        </p:nvSpPr>
        <p:spPr>
          <a:xfrm>
            <a:off x="7175782" y="3655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C6C92-F2CB-42E7-801A-AFC1A380E220}"/>
              </a:ext>
            </a:extLst>
          </p:cNvPr>
          <p:cNvSpPr txBox="1"/>
          <p:nvPr/>
        </p:nvSpPr>
        <p:spPr>
          <a:xfrm>
            <a:off x="7175782" y="416120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BF3B8-ED46-4770-892F-F08CF0704FB0}"/>
              </a:ext>
            </a:extLst>
          </p:cNvPr>
          <p:cNvSpPr txBox="1"/>
          <p:nvPr/>
        </p:nvSpPr>
        <p:spPr>
          <a:xfrm>
            <a:off x="7175782" y="462287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F5EBE-041E-4D43-891B-49F034B0F47F}"/>
              </a:ext>
            </a:extLst>
          </p:cNvPr>
          <p:cNvSpPr txBox="1"/>
          <p:nvPr/>
        </p:nvSpPr>
        <p:spPr>
          <a:xfrm>
            <a:off x="7175782" y="50845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3-bit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46E9C-FC9C-4757-9F65-FD287C684204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87CEA-AEBB-435E-B55D-03F969E17875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264551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u="sng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01101000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10001111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  <a:p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3971-C955-42E4-A353-F89EF37DD4F2}"/>
              </a:ext>
            </a:extLst>
          </p:cNvPr>
          <p:cNvSpPr txBox="1"/>
          <p:nvPr/>
        </p:nvSpPr>
        <p:spPr>
          <a:xfrm>
            <a:off x="7175782" y="3655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C6C92-F2CB-42E7-801A-AFC1A380E220}"/>
              </a:ext>
            </a:extLst>
          </p:cNvPr>
          <p:cNvSpPr txBox="1"/>
          <p:nvPr/>
        </p:nvSpPr>
        <p:spPr>
          <a:xfrm>
            <a:off x="7175782" y="416120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BF3B8-ED46-4770-892F-F08CF0704FB0}"/>
              </a:ext>
            </a:extLst>
          </p:cNvPr>
          <p:cNvSpPr txBox="1"/>
          <p:nvPr/>
        </p:nvSpPr>
        <p:spPr>
          <a:xfrm>
            <a:off x="7175782" y="462287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F5EBE-041E-4D43-891B-49F034B0F47F}"/>
              </a:ext>
            </a:extLst>
          </p:cNvPr>
          <p:cNvSpPr txBox="1"/>
          <p:nvPr/>
        </p:nvSpPr>
        <p:spPr>
          <a:xfrm>
            <a:off x="7175782" y="50845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3-bit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8DE05-68DF-438E-8300-6C786AE06C77}"/>
              </a:ext>
            </a:extLst>
          </p:cNvPr>
          <p:cNvSpPr txBox="1"/>
          <p:nvPr/>
        </p:nvSpPr>
        <p:spPr>
          <a:xfrm>
            <a:off x="7175782" y="563478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DCA66F-FD25-433D-AB9E-E5D82BA414BC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249E9-A0DD-470F-9B6D-8ED7E0725153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8A9D1-1BDA-4C6D-ACD0-FB739D1C4E52}"/>
              </a:ext>
            </a:extLst>
          </p:cNvPr>
          <p:cNvSpPr txBox="1"/>
          <p:nvPr/>
        </p:nvSpPr>
        <p:spPr>
          <a:xfrm>
            <a:off x="4038600" y="563478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(143)</a:t>
            </a:r>
          </a:p>
        </p:txBody>
      </p:sp>
    </p:spTree>
    <p:extLst>
      <p:ext uri="{BB962C8B-B14F-4D97-AF65-F5344CB8AC3E}">
        <p14:creationId xmlns:p14="http://schemas.microsoft.com/office/powerpoint/2010/main" val="247641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0D32-953A-48D0-86DC-997FBDA8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E7C5-B37F-4E50-8AEB-A19649FD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need to design 5 components</a:t>
            </a:r>
          </a:p>
          <a:p>
            <a:pPr lvl="1"/>
            <a:r>
              <a:rPr lang="en-US" dirty="0"/>
              <a:t>A 4-bit shift register to hold the multiplier</a:t>
            </a:r>
          </a:p>
          <a:p>
            <a:pPr lvl="1"/>
            <a:r>
              <a:rPr lang="en-US" dirty="0"/>
              <a:t>A 5-bit shift register to hold the multiplicand</a:t>
            </a:r>
          </a:p>
          <a:p>
            <a:pPr lvl="2"/>
            <a:r>
              <a:rPr lang="en-US" dirty="0"/>
              <a:t>The product will come from the multiplier register and the least 4-bits of the multiplicand register.</a:t>
            </a:r>
          </a:p>
          <a:p>
            <a:pPr lvl="1"/>
            <a:r>
              <a:rPr lang="en-US" dirty="0"/>
              <a:t>4-bit binary adder</a:t>
            </a:r>
          </a:p>
          <a:p>
            <a:pPr lvl="2"/>
            <a:r>
              <a:rPr lang="en-US" dirty="0"/>
              <a:t>Good old-fashioned ripple-carry adder.</a:t>
            </a:r>
          </a:p>
          <a:p>
            <a:pPr lvl="1"/>
            <a:r>
              <a:rPr lang="en-US" dirty="0"/>
              <a:t>Control Circuit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B8690-F540-4595-A41A-DB1ED68E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988A-716A-4F8A-8CDF-B0A2DA82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154E-C1F2-48BE-961D-C23EE676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Design Specification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D3820-E36C-4C08-B32B-576E4E18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9E2A-009C-4A61-8456-7A3E1C89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9C5DB3-2902-4C68-B9C4-7B9608E83954}"/>
              </a:ext>
            </a:extLst>
          </p:cNvPr>
          <p:cNvGrpSpPr/>
          <p:nvPr/>
        </p:nvGrpSpPr>
        <p:grpSpPr>
          <a:xfrm>
            <a:off x="7563774" y="2024743"/>
            <a:ext cx="1953030" cy="1998775"/>
            <a:chOff x="7563774" y="2024743"/>
            <a:chExt cx="1953030" cy="1998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440149-7A0A-4A5F-805F-D4CDC84CDCF0}"/>
                </a:ext>
              </a:extLst>
            </p:cNvPr>
            <p:cNvSpPr/>
            <p:nvPr/>
          </p:nvSpPr>
          <p:spPr>
            <a:xfrm>
              <a:off x="7563774" y="2024743"/>
              <a:ext cx="1828800" cy="9144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7C79AD-5412-4D7A-B8F6-EADE74C53BED}"/>
                </a:ext>
              </a:extLst>
            </p:cNvPr>
            <p:cNvCxnSpPr/>
            <p:nvPr/>
          </p:nvCxnSpPr>
          <p:spPr>
            <a:xfrm flipV="1">
              <a:off x="7949327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BE5262-A0A8-45A8-8802-6A6E13A0C46C}"/>
                </a:ext>
              </a:extLst>
            </p:cNvPr>
            <p:cNvCxnSpPr/>
            <p:nvPr/>
          </p:nvCxnSpPr>
          <p:spPr>
            <a:xfrm flipV="1">
              <a:off x="8314791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983400-45ED-4708-8D41-D3EDEF33FF22}"/>
                </a:ext>
              </a:extLst>
            </p:cNvPr>
            <p:cNvCxnSpPr/>
            <p:nvPr/>
          </p:nvCxnSpPr>
          <p:spPr>
            <a:xfrm flipV="1">
              <a:off x="8714409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5BD5C5-C1E4-4783-891B-49AE04FA711D}"/>
                </a:ext>
              </a:extLst>
            </p:cNvPr>
            <p:cNvCxnSpPr/>
            <p:nvPr/>
          </p:nvCxnSpPr>
          <p:spPr>
            <a:xfrm flipV="1">
              <a:off x="9106506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E332A6-AB83-49F1-B933-63B7BA20FFB9}"/>
                </a:ext>
              </a:extLst>
            </p:cNvPr>
            <p:cNvSpPr txBox="1"/>
            <p:nvPr/>
          </p:nvSpPr>
          <p:spPr>
            <a:xfrm>
              <a:off x="7757952" y="3377187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Multiplier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CAC59-F8CE-4DF8-ACD0-1E23C0F97652}"/>
                </a:ext>
              </a:extLst>
            </p:cNvPr>
            <p:cNvSpPr txBox="1"/>
            <p:nvPr/>
          </p:nvSpPr>
          <p:spPr>
            <a:xfrm rot="16200000">
              <a:off x="9055460" y="258013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4731988-7DF2-4209-A151-9BCC53F9FBA2}"/>
              </a:ext>
            </a:extLst>
          </p:cNvPr>
          <p:cNvSpPr/>
          <p:nvPr/>
        </p:nvSpPr>
        <p:spPr>
          <a:xfrm>
            <a:off x="4563123" y="2037067"/>
            <a:ext cx="2141361" cy="9144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C5383-F34B-45B5-9CC2-2A933E9330B3}"/>
              </a:ext>
            </a:extLst>
          </p:cNvPr>
          <p:cNvSpPr txBox="1"/>
          <p:nvPr/>
        </p:nvSpPr>
        <p:spPr>
          <a:xfrm rot="16200000">
            <a:off x="4489857" y="259017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7FCA4-C643-419C-8099-2574B141AFD7}"/>
              </a:ext>
            </a:extLst>
          </p:cNvPr>
          <p:cNvCxnSpPr>
            <a:cxnSpLocks/>
          </p:cNvCxnSpPr>
          <p:nvPr/>
        </p:nvCxnSpPr>
        <p:spPr>
          <a:xfrm flipV="1">
            <a:off x="6704484" y="2739405"/>
            <a:ext cx="859290" cy="123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9665DF-DCA6-4ADC-9D17-D0958935A4C0}"/>
              </a:ext>
            </a:extLst>
          </p:cNvPr>
          <p:cNvSpPr txBox="1"/>
          <p:nvPr/>
        </p:nvSpPr>
        <p:spPr>
          <a:xfrm>
            <a:off x="6224890" y="25670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327A2-DDBA-418F-BED6-990522F76C8C}"/>
              </a:ext>
            </a:extLst>
          </p:cNvPr>
          <p:cNvSpPr txBox="1"/>
          <p:nvPr/>
        </p:nvSpPr>
        <p:spPr>
          <a:xfrm>
            <a:off x="7537528" y="25487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9DFFC7-958A-46FE-A91C-DF7C7FA18161}"/>
              </a:ext>
            </a:extLst>
          </p:cNvPr>
          <p:cNvSpPr txBox="1"/>
          <p:nvPr/>
        </p:nvSpPr>
        <p:spPr>
          <a:xfrm>
            <a:off x="8938312" y="23031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5362CA-90B2-424F-9B90-944609932AF8}"/>
              </a:ext>
            </a:extLst>
          </p:cNvPr>
          <p:cNvCxnSpPr>
            <a:cxnSpLocks/>
          </p:cNvCxnSpPr>
          <p:nvPr/>
        </p:nvCxnSpPr>
        <p:spPr>
          <a:xfrm>
            <a:off x="6437326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6B49DD-3A5C-4A1B-B59D-115A0FEF8846}"/>
              </a:ext>
            </a:extLst>
          </p:cNvPr>
          <p:cNvCxnSpPr>
            <a:cxnSpLocks/>
          </p:cNvCxnSpPr>
          <p:nvPr/>
        </p:nvCxnSpPr>
        <p:spPr>
          <a:xfrm>
            <a:off x="6066797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3EF04-D903-488B-9ADE-CFC38191D6C2}"/>
              </a:ext>
            </a:extLst>
          </p:cNvPr>
          <p:cNvCxnSpPr>
            <a:cxnSpLocks/>
          </p:cNvCxnSpPr>
          <p:nvPr/>
        </p:nvCxnSpPr>
        <p:spPr>
          <a:xfrm>
            <a:off x="5696269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E8FE67-4C1E-43B2-B2D4-6A08929F11A9}"/>
              </a:ext>
            </a:extLst>
          </p:cNvPr>
          <p:cNvCxnSpPr>
            <a:cxnSpLocks/>
          </p:cNvCxnSpPr>
          <p:nvPr/>
        </p:nvCxnSpPr>
        <p:spPr>
          <a:xfrm>
            <a:off x="5325741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FB09F-4E1D-48C6-BDEE-24A81B5B7065}"/>
              </a:ext>
            </a:extLst>
          </p:cNvPr>
          <p:cNvSpPr/>
          <p:nvPr/>
        </p:nvSpPr>
        <p:spPr>
          <a:xfrm>
            <a:off x="4585750" y="3936979"/>
            <a:ext cx="2141361" cy="9144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03BF72-A389-44D7-A969-87D7101CEE9B}"/>
              </a:ext>
            </a:extLst>
          </p:cNvPr>
          <p:cNvCxnSpPr/>
          <p:nvPr/>
        </p:nvCxnSpPr>
        <p:spPr>
          <a:xfrm flipV="1">
            <a:off x="5313399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FEF687-FC01-4EF8-8BBA-5D1353788192}"/>
              </a:ext>
            </a:extLst>
          </p:cNvPr>
          <p:cNvCxnSpPr/>
          <p:nvPr/>
        </p:nvCxnSpPr>
        <p:spPr>
          <a:xfrm flipV="1">
            <a:off x="5678863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BD9DB5-EB94-4317-8161-B777FAE411F4}"/>
              </a:ext>
            </a:extLst>
          </p:cNvPr>
          <p:cNvCxnSpPr/>
          <p:nvPr/>
        </p:nvCxnSpPr>
        <p:spPr>
          <a:xfrm flipV="1">
            <a:off x="6078481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F09BCC-3750-4232-A7CC-57BD95383072}"/>
              </a:ext>
            </a:extLst>
          </p:cNvPr>
          <p:cNvCxnSpPr/>
          <p:nvPr/>
        </p:nvCxnSpPr>
        <p:spPr>
          <a:xfrm flipV="1">
            <a:off x="6470578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8600740-CB3D-4987-8E8E-6B9DEA4877CC}"/>
              </a:ext>
            </a:extLst>
          </p:cNvPr>
          <p:cNvSpPr txBox="1"/>
          <p:nvPr/>
        </p:nvSpPr>
        <p:spPr>
          <a:xfrm>
            <a:off x="4984167" y="528069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4946B-9A67-486F-AEED-D54F39D279F9}"/>
              </a:ext>
            </a:extLst>
          </p:cNvPr>
          <p:cNvSpPr txBox="1"/>
          <p:nvPr/>
        </p:nvSpPr>
        <p:spPr>
          <a:xfrm>
            <a:off x="5313399" y="4071013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724394-B899-4C38-95BA-ED98235540CF}"/>
              </a:ext>
            </a:extLst>
          </p:cNvPr>
          <p:cNvCxnSpPr>
            <a:cxnSpLocks/>
          </p:cNvCxnSpPr>
          <p:nvPr/>
        </p:nvCxnSpPr>
        <p:spPr>
          <a:xfrm flipV="1">
            <a:off x="4943885" y="2951468"/>
            <a:ext cx="0" cy="972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96776C-E9F9-445E-865F-ED48115B8ABD}"/>
              </a:ext>
            </a:extLst>
          </p:cNvPr>
          <p:cNvSpPr/>
          <p:nvPr/>
        </p:nvSpPr>
        <p:spPr>
          <a:xfrm>
            <a:off x="1784412" y="1908698"/>
            <a:ext cx="1143000" cy="4114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A5BB2A-7720-49B2-9D74-80E13F1A0044}"/>
              </a:ext>
            </a:extLst>
          </p:cNvPr>
          <p:cNvSpPr txBox="1"/>
          <p:nvPr/>
        </p:nvSpPr>
        <p:spPr>
          <a:xfrm>
            <a:off x="1777738" y="153231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C2F7D6-6900-4F0D-BF57-2F32CF75D10E}"/>
              </a:ext>
            </a:extLst>
          </p:cNvPr>
          <p:cNvSpPr txBox="1"/>
          <p:nvPr/>
        </p:nvSpPr>
        <p:spPr>
          <a:xfrm>
            <a:off x="2453165" y="199840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67FB1-5BFD-4242-935C-F5531249EC37}"/>
              </a:ext>
            </a:extLst>
          </p:cNvPr>
          <p:cNvSpPr txBox="1"/>
          <p:nvPr/>
        </p:nvSpPr>
        <p:spPr>
          <a:xfrm>
            <a:off x="2453165" y="234219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25F2BC-BD13-431C-9C61-56FB51228018}"/>
              </a:ext>
            </a:extLst>
          </p:cNvPr>
          <p:cNvSpPr txBox="1"/>
          <p:nvPr/>
        </p:nvSpPr>
        <p:spPr>
          <a:xfrm>
            <a:off x="2453165" y="26671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99E895-E3A9-4091-AD5A-2B7EC8E42901}"/>
              </a:ext>
            </a:extLst>
          </p:cNvPr>
          <p:cNvSpPr txBox="1"/>
          <p:nvPr/>
        </p:nvSpPr>
        <p:spPr>
          <a:xfrm rot="10800000">
            <a:off x="2628783" y="350029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0FAEE1-2EA0-4354-B7AA-A73D0B545E8F}"/>
              </a:ext>
            </a:extLst>
          </p:cNvPr>
          <p:cNvSpPr txBox="1"/>
          <p:nvPr/>
        </p:nvSpPr>
        <p:spPr>
          <a:xfrm>
            <a:off x="2177447" y="4900975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D535D6-D4AB-4AE4-AD11-944C30729D93}"/>
              </a:ext>
            </a:extLst>
          </p:cNvPr>
          <p:cNvSpPr txBox="1"/>
          <p:nvPr/>
        </p:nvSpPr>
        <p:spPr>
          <a:xfrm>
            <a:off x="2453165" y="531822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844123-53D5-4857-830A-EEFE47206AF9}"/>
              </a:ext>
            </a:extLst>
          </p:cNvPr>
          <p:cNvSpPr txBox="1"/>
          <p:nvPr/>
        </p:nvSpPr>
        <p:spPr>
          <a:xfrm>
            <a:off x="2191064" y="56708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12D210-FC4E-4320-A701-88529C428B2F}"/>
              </a:ext>
            </a:extLst>
          </p:cNvPr>
          <p:cNvSpPr txBox="1"/>
          <p:nvPr/>
        </p:nvSpPr>
        <p:spPr>
          <a:xfrm>
            <a:off x="4585750" y="204542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667601-8725-4D49-845F-7AB0DBF85D78}"/>
              </a:ext>
            </a:extLst>
          </p:cNvPr>
          <p:cNvSpPr txBox="1"/>
          <p:nvPr/>
        </p:nvSpPr>
        <p:spPr>
          <a:xfrm>
            <a:off x="4575314" y="234219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8CE2C-0F0F-42A7-9FFA-1930BDB8DF16}"/>
              </a:ext>
            </a:extLst>
          </p:cNvPr>
          <p:cNvSpPr txBox="1"/>
          <p:nvPr/>
        </p:nvSpPr>
        <p:spPr>
          <a:xfrm>
            <a:off x="7565688" y="20195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742703-4304-4A66-909F-FD1FED962C55}"/>
              </a:ext>
            </a:extLst>
          </p:cNvPr>
          <p:cNvSpPr txBox="1"/>
          <p:nvPr/>
        </p:nvSpPr>
        <p:spPr>
          <a:xfrm>
            <a:off x="7555252" y="227247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1410EB-25DA-4E87-AAD7-B50009FF0632}"/>
              </a:ext>
            </a:extLst>
          </p:cNvPr>
          <p:cNvCxnSpPr>
            <a:stCxn id="53" idx="3"/>
          </p:cNvCxnSpPr>
          <p:nvPr/>
        </p:nvCxnSpPr>
        <p:spPr>
          <a:xfrm flipV="1">
            <a:off x="2913547" y="2272477"/>
            <a:ext cx="1661767" cy="579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B0FDA1-6314-41AD-9C33-4A760EC4928B}"/>
              </a:ext>
            </a:extLst>
          </p:cNvPr>
          <p:cNvCxnSpPr>
            <a:endCxn id="59" idx="1"/>
          </p:cNvCxnSpPr>
          <p:nvPr/>
        </p:nvCxnSpPr>
        <p:spPr>
          <a:xfrm flipV="1">
            <a:off x="2935934" y="2526857"/>
            <a:ext cx="1639380" cy="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4303524-3FCD-497E-807A-40E12560D1EF}"/>
              </a:ext>
            </a:extLst>
          </p:cNvPr>
          <p:cNvCxnSpPr>
            <a:stCxn id="51" idx="3"/>
          </p:cNvCxnSpPr>
          <p:nvPr/>
        </p:nvCxnSpPr>
        <p:spPr>
          <a:xfrm flipV="1">
            <a:off x="2913547" y="1690688"/>
            <a:ext cx="1125053" cy="49238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98FC6CB-AC45-4ADF-A63F-EE3A1DD0B9B3}"/>
              </a:ext>
            </a:extLst>
          </p:cNvPr>
          <p:cNvCxnSpPr>
            <a:endCxn id="60" idx="1"/>
          </p:cNvCxnSpPr>
          <p:nvPr/>
        </p:nvCxnSpPr>
        <p:spPr>
          <a:xfrm>
            <a:off x="4038600" y="1690688"/>
            <a:ext cx="3527088" cy="513526"/>
          </a:xfrm>
          <a:prstGeom prst="bentConnector3">
            <a:avLst>
              <a:gd name="adj1" fmla="val 84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F06D74C-BB77-44F3-BFD9-038B68E33E89}"/>
              </a:ext>
            </a:extLst>
          </p:cNvPr>
          <p:cNvCxnSpPr>
            <a:stCxn id="31" idx="3"/>
          </p:cNvCxnSpPr>
          <p:nvPr/>
        </p:nvCxnSpPr>
        <p:spPr>
          <a:xfrm>
            <a:off x="9398694" y="2487772"/>
            <a:ext cx="535419" cy="370884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6FE2C34-1749-4C63-AABF-076DA7DA1C3A}"/>
              </a:ext>
            </a:extLst>
          </p:cNvPr>
          <p:cNvCxnSpPr>
            <a:endCxn id="57" idx="2"/>
          </p:cNvCxnSpPr>
          <p:nvPr/>
        </p:nvCxnSpPr>
        <p:spPr>
          <a:xfrm rot="10800000">
            <a:off x="2352326" y="6040195"/>
            <a:ext cx="7556574" cy="1796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CFB5DD-2719-457C-9FAC-ED7F35ED666B}"/>
              </a:ext>
            </a:extLst>
          </p:cNvPr>
          <p:cNvCxnSpPr/>
          <p:nvPr/>
        </p:nvCxnSpPr>
        <p:spPr>
          <a:xfrm flipH="1">
            <a:off x="3028251" y="5504155"/>
            <a:ext cx="336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5A8EEB-697E-4BE9-A82C-C6B30A146EF6}"/>
              </a:ext>
            </a:extLst>
          </p:cNvPr>
          <p:cNvCxnSpPr/>
          <p:nvPr/>
        </p:nvCxnSpPr>
        <p:spPr>
          <a:xfrm>
            <a:off x="3028251" y="5095783"/>
            <a:ext cx="36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8B7621-E8E4-4D06-9F28-15BF1C453E84}"/>
              </a:ext>
            </a:extLst>
          </p:cNvPr>
          <p:cNvSpPr txBox="1"/>
          <p:nvPr/>
        </p:nvSpPr>
        <p:spPr>
          <a:xfrm>
            <a:off x="9514097" y="10782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EEFEA56-CAFE-467B-B72B-97010B1B422E}"/>
              </a:ext>
            </a:extLst>
          </p:cNvPr>
          <p:cNvCxnSpPr>
            <a:stCxn id="19" idx="0"/>
            <a:endCxn id="86" idx="1"/>
          </p:cNvCxnSpPr>
          <p:nvPr/>
        </p:nvCxnSpPr>
        <p:spPr>
          <a:xfrm rot="5400000" flipH="1" flipV="1">
            <a:off x="7186870" y="-290159"/>
            <a:ext cx="774161" cy="38802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23A4B68-703F-4367-8CC7-B870216E8975}"/>
              </a:ext>
            </a:extLst>
          </p:cNvPr>
          <p:cNvCxnSpPr>
            <a:stCxn id="7" idx="0"/>
            <a:endCxn id="86" idx="1"/>
          </p:cNvCxnSpPr>
          <p:nvPr/>
        </p:nvCxnSpPr>
        <p:spPr>
          <a:xfrm rot="5400000" flipH="1" flipV="1">
            <a:off x="8615217" y="1125864"/>
            <a:ext cx="761837" cy="10359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D28840-81F1-4F5E-BB94-CA865F462A1F}"/>
              </a:ext>
            </a:extLst>
          </p:cNvPr>
          <p:cNvCxnSpPr>
            <a:stCxn id="59" idx="3"/>
            <a:endCxn id="7" idx="1"/>
          </p:cNvCxnSpPr>
          <p:nvPr/>
        </p:nvCxnSpPr>
        <p:spPr>
          <a:xfrm flipV="1">
            <a:off x="5035696" y="2481943"/>
            <a:ext cx="2528078" cy="44914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C6D9-3D24-4269-BA2C-D04D0D5B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911298DC-45B3-4BA7-856D-3D0DF4C9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DC41-0013-476B-A9AC-25DF964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6BA9-EAA7-4276-AE44-602D057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67DED0E-F5D7-4D10-8577-FFA582FD4591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5582-AFDC-4714-B168-5D50C86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Shift Registers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C9EA-8AF4-4ED6-A45B-8412FB40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Binary Multiplier | Modern Digital System Design</a:t>
            </a:r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2E7C628A-0D6D-47D3-A44D-F62ED723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021-CC03-47FF-947E-98242B46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B585B-9E4F-4E9D-80CE-4285B23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9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7A8-B892-446A-9932-3F2F6EDC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FB33-FEFC-4C96-ABCE-58BE40D5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two shift registers, we’ll implement the same PIPO registers that we’ve used previously.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99DDF-C01B-4498-B36C-4AD6A331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44EE-8FCC-4511-BB8A-A50B933F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754FA-F775-40D8-8919-FC009E42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82F16-5EA5-432C-8D28-57B5618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47C38-13A2-404B-9453-13398D69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7" y="136525"/>
            <a:ext cx="5134692" cy="4124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F658C-9E66-4122-93BE-D008758E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44" y="1816442"/>
            <a:ext cx="708758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6D9-3D24-4269-BA2C-D04D0D5B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911298DC-45B3-4BA7-856D-3D0DF4C9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DC41-0013-476B-A9AC-25DF964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6BA9-EAA7-4276-AE44-602D057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67DED0E-F5D7-4D10-8577-FFA582FD4591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DD0F8-16E2-4857-8380-6B84FE97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Lecture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81F-2C88-4EB3-9952-9615B314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76D0-EDCA-4D6E-89FD-D3ED3638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B70380-8741-4F6E-B064-ED87E031C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477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66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5582-AFDC-4714-B168-5D50C86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Binary Adder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C9EA-8AF4-4ED6-A45B-8412FB40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Binary Multiplier | Modern Digital System Design</a:t>
            </a:r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2E7C628A-0D6D-47D3-A44D-F62ED723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021-CC03-47FF-947E-98242B46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B585B-9E4F-4E9D-80CE-4285B23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8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29D0-6A2C-4DBF-9921-8A8A783D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D4A-E695-42D9-82AA-6EFE7175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binary adder, we’ll simply implement a 4-bit ripple-carry adder.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7C82B-E06A-49BC-82B2-5334DCE1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D1525-AB8F-4897-9B74-A1FCC292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8B65F-5B06-4C43-AF2C-FF91A8E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17" y="643466"/>
            <a:ext cx="6484566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3C309-DFC1-4F5E-AA7F-72432907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AC130-3E38-47A9-B63B-EC3C86BB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9EE646-9F47-4AD8-BA2B-0E3BE1D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76832-AAFE-4A88-BD10-1611010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DA153-FB6A-474E-966D-7CFF323C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0" y="136525"/>
            <a:ext cx="3400900" cy="252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F4B4B-BA7A-4B75-A04C-FEB12548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81" y="2024996"/>
            <a:ext cx="623974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1E2A3-7239-4536-8C52-2E51CF0C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8B72B4-F3CC-4429-B9CB-E0FF73B8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DB003-755F-4406-B698-D53647B2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6D9-3D24-4269-BA2C-D04D0D5B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911298DC-45B3-4BA7-856D-3D0DF4C9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DC41-0013-476B-A9AC-25DF964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6BA9-EAA7-4276-AE44-602D057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94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5582-AFDC-4714-B168-5D50C86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Control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C9EA-8AF4-4ED6-A45B-8412FB40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Binary Multiplier | Modern Digital System Design</a:t>
            </a:r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2E7C628A-0D6D-47D3-A44D-F62ED723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021-CC03-47FF-947E-98242B46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B585B-9E4F-4E9D-80CE-4285B23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62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3F66-8F65-4730-878C-C070531E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46301-D4ED-49C1-BEDA-4C30BC42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6F622-47C3-41FD-9B8B-E805CC19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97D6F-877F-4186-8C75-4481DDF3E9AE}"/>
              </a:ext>
            </a:extLst>
          </p:cNvPr>
          <p:cNvSpPr/>
          <p:nvPr/>
        </p:nvSpPr>
        <p:spPr>
          <a:xfrm>
            <a:off x="2299316" y="1502231"/>
            <a:ext cx="7315200" cy="457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09C1D-B189-4F89-B3FD-324C417E95FC}"/>
              </a:ext>
            </a:extLst>
          </p:cNvPr>
          <p:cNvSpPr/>
          <p:nvPr/>
        </p:nvSpPr>
        <p:spPr>
          <a:xfrm>
            <a:off x="3213716" y="1704511"/>
            <a:ext cx="54864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2C1DA-15E4-4E1F-AF73-E6E6B1AA071E}"/>
              </a:ext>
            </a:extLst>
          </p:cNvPr>
          <p:cNvSpPr/>
          <p:nvPr/>
        </p:nvSpPr>
        <p:spPr>
          <a:xfrm>
            <a:off x="3213716" y="3940103"/>
            <a:ext cx="54864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0F7A7-4EB9-403C-8857-BB4932964B1D}"/>
              </a:ext>
            </a:extLst>
          </p:cNvPr>
          <p:cNvSpPr txBox="1"/>
          <p:nvPr/>
        </p:nvSpPr>
        <p:spPr>
          <a:xfrm>
            <a:off x="3099300" y="313476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946D7-F0C5-4856-8F4A-5A74C65D2CF8}"/>
              </a:ext>
            </a:extLst>
          </p:cNvPr>
          <p:cNvSpPr txBox="1"/>
          <p:nvPr/>
        </p:nvSpPr>
        <p:spPr>
          <a:xfrm>
            <a:off x="3099300" y="535173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034E7-0950-4F64-A88C-DE66816BDF71}"/>
              </a:ext>
            </a:extLst>
          </p:cNvPr>
          <p:cNvSpPr txBox="1"/>
          <p:nvPr/>
        </p:nvSpPr>
        <p:spPr>
          <a:xfrm>
            <a:off x="4574165" y="462367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 COUNTER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523CF-F3F6-4B04-8880-B1B5D63E8FA2}"/>
              </a:ext>
            </a:extLst>
          </p:cNvPr>
          <p:cNvSpPr txBox="1"/>
          <p:nvPr/>
        </p:nvSpPr>
        <p:spPr>
          <a:xfrm>
            <a:off x="4942855" y="238807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C2868C-AEF7-49DA-8C27-594C9EE4BF4A}"/>
              </a:ext>
            </a:extLst>
          </p:cNvPr>
          <p:cNvCxnSpPr/>
          <p:nvPr/>
        </p:nvCxnSpPr>
        <p:spPr>
          <a:xfrm>
            <a:off x="1740023" y="2068497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B4346C-282E-497C-B9B0-6D7713FF3DA5}"/>
              </a:ext>
            </a:extLst>
          </p:cNvPr>
          <p:cNvSpPr txBox="1"/>
          <p:nvPr/>
        </p:nvSpPr>
        <p:spPr>
          <a:xfrm>
            <a:off x="1186666" y="183766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EB2C75-6490-49CE-BA6A-CE9704160F81}"/>
              </a:ext>
            </a:extLst>
          </p:cNvPr>
          <p:cNvCxnSpPr/>
          <p:nvPr/>
        </p:nvCxnSpPr>
        <p:spPr>
          <a:xfrm>
            <a:off x="1740022" y="2684259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1E4D74-56DA-4043-ABCC-6B5E7E602762}"/>
              </a:ext>
            </a:extLst>
          </p:cNvPr>
          <p:cNvSpPr txBox="1"/>
          <p:nvPr/>
        </p:nvSpPr>
        <p:spPr>
          <a:xfrm>
            <a:off x="1275869" y="24324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7CEB9-88AC-4939-B56D-90EA4E94F4CE}"/>
              </a:ext>
            </a:extLst>
          </p:cNvPr>
          <p:cNvSpPr txBox="1"/>
          <p:nvPr/>
        </p:nvSpPr>
        <p:spPr>
          <a:xfrm>
            <a:off x="8146759" y="181992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80888-8BFC-42CF-8C0A-260299B95157}"/>
              </a:ext>
            </a:extLst>
          </p:cNvPr>
          <p:cNvSpPr txBox="1"/>
          <p:nvPr/>
        </p:nvSpPr>
        <p:spPr>
          <a:xfrm>
            <a:off x="8155411" y="222259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7A1E67-4A72-4E00-B20F-F48883A83A80}"/>
              </a:ext>
            </a:extLst>
          </p:cNvPr>
          <p:cNvCxnSpPr/>
          <p:nvPr/>
        </p:nvCxnSpPr>
        <p:spPr>
          <a:xfrm>
            <a:off x="8700116" y="2007832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32AEF2-33A0-40B0-A203-14A91F3AACD5}"/>
              </a:ext>
            </a:extLst>
          </p:cNvPr>
          <p:cNvCxnSpPr/>
          <p:nvPr/>
        </p:nvCxnSpPr>
        <p:spPr>
          <a:xfrm>
            <a:off x="8708768" y="2453426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48F63E-FBF5-47C1-B6CC-93D7419918DC}"/>
              </a:ext>
            </a:extLst>
          </p:cNvPr>
          <p:cNvSpPr txBox="1"/>
          <p:nvPr/>
        </p:nvSpPr>
        <p:spPr>
          <a:xfrm>
            <a:off x="8155411" y="2663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EBFD6-D1A1-4653-9B9F-38EE3996D57A}"/>
              </a:ext>
            </a:extLst>
          </p:cNvPr>
          <p:cNvCxnSpPr/>
          <p:nvPr/>
        </p:nvCxnSpPr>
        <p:spPr>
          <a:xfrm>
            <a:off x="8708768" y="2894132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E2722B-F078-4267-98AB-F587FA9A676B}"/>
              </a:ext>
            </a:extLst>
          </p:cNvPr>
          <p:cNvCxnSpPr/>
          <p:nvPr/>
        </p:nvCxnSpPr>
        <p:spPr>
          <a:xfrm>
            <a:off x="8708768" y="3334838"/>
            <a:ext cx="14736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FC482A-B266-4936-B52A-94AA2B461A03}"/>
              </a:ext>
            </a:extLst>
          </p:cNvPr>
          <p:cNvCxnSpPr/>
          <p:nvPr/>
        </p:nvCxnSpPr>
        <p:spPr>
          <a:xfrm>
            <a:off x="4421080" y="3533311"/>
            <a:ext cx="0" cy="406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6C6C55-DA74-4335-A309-34FB8E7724F0}"/>
              </a:ext>
            </a:extLst>
          </p:cNvPr>
          <p:cNvSpPr txBox="1"/>
          <p:nvPr/>
        </p:nvSpPr>
        <p:spPr>
          <a:xfrm>
            <a:off x="4144401" y="312496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37337-3128-40E6-A27C-1E3BD81E0942}"/>
              </a:ext>
            </a:extLst>
          </p:cNvPr>
          <p:cNvSpPr txBox="1"/>
          <p:nvPr/>
        </p:nvSpPr>
        <p:spPr>
          <a:xfrm>
            <a:off x="7704351" y="31339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1BABCA-CA99-4FD8-B3EF-64AA37ADCA90}"/>
              </a:ext>
            </a:extLst>
          </p:cNvPr>
          <p:cNvCxnSpPr>
            <a:cxnSpLocks/>
          </p:cNvCxnSpPr>
          <p:nvPr/>
        </p:nvCxnSpPr>
        <p:spPr>
          <a:xfrm flipV="1">
            <a:off x="8130118" y="3556973"/>
            <a:ext cx="0" cy="3831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5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44F9-C46E-4C13-8DE4-4EC7C4E2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Circuit: </a:t>
            </a:r>
            <a:r>
              <a:rPr lang="en-US" dirty="0"/>
              <a:t>Counter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FE4A-12A9-426F-90BC-9E10F31D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count that a shift has occurred 4 times.</a:t>
            </a:r>
          </a:p>
          <a:p>
            <a:r>
              <a:rPr lang="en-US" dirty="0"/>
              <a:t>We’ll implement a synchronous binary counter.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DBA4B-4F2D-4502-914B-23170F34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0A07B-7D4E-48AC-AA7F-36ADCE0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76B8B-D0BA-4930-B4DD-F7584E46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</a:rPr>
              <a:t>Control Circuit: </a:t>
            </a:r>
            <a:r>
              <a:rPr lang="en-US" sz="4800">
                <a:solidFill>
                  <a:srgbClr val="FFFFFF"/>
                </a:solidFill>
              </a:rPr>
              <a:t>Counter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0DCB4-6F0B-4A54-B9C6-01C3557B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96" y="492573"/>
            <a:ext cx="5519796" cy="58807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5DDE9-9560-4811-B185-2622FA16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8CF1-ECE9-4909-BE98-980EC56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5582-AFDC-4714-B168-5D50C86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Design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C9EA-8AF4-4ED6-A45B-8412FB40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Binary Multiplier | Modern Digital System Design</a:t>
            </a:r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2E7C628A-0D6D-47D3-A44D-F62ED723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021-CC03-47FF-947E-98242B46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B585B-9E4F-4E9D-80CE-4285B23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67DED0E-F5D7-4D10-8577-FFA582FD45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644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76B8B-D0BA-4930-B4DD-F7584E46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</a:rPr>
              <a:t>Control Circuit: </a:t>
            </a:r>
            <a:r>
              <a:rPr lang="en-US" sz="4800">
                <a:solidFill>
                  <a:srgbClr val="FFFFFF"/>
                </a:solidFill>
              </a:rPr>
              <a:t>Counter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42DB3-F653-4877-967B-F8A35BB5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469732"/>
            <a:ext cx="6553545" cy="39264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5DDE9-9560-4811-B185-2622FA16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8CF1-ECE9-4909-BE98-980EC56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58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44F9-C46E-4C13-8DE4-4EC7C4E2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FE4A-12A9-426F-90BC-9E10F31D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controller circuit will need to manage the behavior of the shift registers to ensure that the multiplication algorithm is followed.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DBA4B-4F2D-4502-914B-23170F34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0A07B-7D4E-48AC-AA7F-36ADCE0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1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</p:spTree>
    <p:extLst>
      <p:ext uri="{BB962C8B-B14F-4D97-AF65-F5344CB8AC3E}">
        <p14:creationId xmlns:p14="http://schemas.microsoft.com/office/powerpoint/2010/main" val="284737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0CB56-31CC-4F91-BB69-382C07E1D040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</p:spTree>
    <p:extLst>
      <p:ext uri="{BB962C8B-B14F-4D97-AF65-F5344CB8AC3E}">
        <p14:creationId xmlns:p14="http://schemas.microsoft.com/office/powerpoint/2010/main" val="410172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C4D66B-0470-452A-8D8D-6A07AC2866D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</p:spTree>
    <p:extLst>
      <p:ext uri="{BB962C8B-B14F-4D97-AF65-F5344CB8AC3E}">
        <p14:creationId xmlns:p14="http://schemas.microsoft.com/office/powerpoint/2010/main" val="142925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</p:spTree>
    <p:extLst>
      <p:ext uri="{BB962C8B-B14F-4D97-AF65-F5344CB8AC3E}">
        <p14:creationId xmlns:p14="http://schemas.microsoft.com/office/powerpoint/2010/main" val="399199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</p:spTree>
    <p:extLst>
      <p:ext uri="{BB962C8B-B14F-4D97-AF65-F5344CB8AC3E}">
        <p14:creationId xmlns:p14="http://schemas.microsoft.com/office/powerpoint/2010/main" val="164675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6E707E-ABAC-4EFA-A9A0-B6E6DBAC0731}"/>
              </a:ext>
            </a:extLst>
          </p:cNvPr>
          <p:cNvCxnSpPr>
            <a:stCxn id="12" idx="3"/>
            <a:endCxn id="17" idx="6"/>
          </p:cNvCxnSpPr>
          <p:nvPr/>
        </p:nvCxnSpPr>
        <p:spPr>
          <a:xfrm rot="5400000">
            <a:off x="7368529" y="2462536"/>
            <a:ext cx="2009916" cy="365006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76BAD-4B4C-461E-A022-9CB553CBBA37}"/>
              </a:ext>
            </a:extLst>
          </p:cNvPr>
          <p:cNvSpPr txBox="1"/>
          <p:nvPr/>
        </p:nvSpPr>
        <p:spPr>
          <a:xfrm>
            <a:off x="9262329" y="4622592"/>
            <a:ext cx="10179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XXX/1001</a:t>
            </a:r>
          </a:p>
        </p:txBody>
      </p:sp>
    </p:spTree>
    <p:extLst>
      <p:ext uri="{BB962C8B-B14F-4D97-AF65-F5344CB8AC3E}">
        <p14:creationId xmlns:p14="http://schemas.microsoft.com/office/powerpoint/2010/main" val="280201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6E707E-ABAC-4EFA-A9A0-B6E6DBAC0731}"/>
              </a:ext>
            </a:extLst>
          </p:cNvPr>
          <p:cNvCxnSpPr>
            <a:stCxn id="12" idx="3"/>
            <a:endCxn id="17" idx="6"/>
          </p:cNvCxnSpPr>
          <p:nvPr/>
        </p:nvCxnSpPr>
        <p:spPr>
          <a:xfrm rot="5400000">
            <a:off x="7368529" y="2462536"/>
            <a:ext cx="2009916" cy="365006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76BAD-4B4C-461E-A022-9CB553CBBA37}"/>
              </a:ext>
            </a:extLst>
          </p:cNvPr>
          <p:cNvSpPr txBox="1"/>
          <p:nvPr/>
        </p:nvSpPr>
        <p:spPr>
          <a:xfrm>
            <a:off x="9262329" y="4622592"/>
            <a:ext cx="10179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XXX/1001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13439F3-DD90-405D-B38D-A78A53CBD641}"/>
              </a:ext>
            </a:extLst>
          </p:cNvPr>
          <p:cNvCxnSpPr>
            <a:stCxn id="17" idx="3"/>
            <a:endCxn id="17" idx="2"/>
          </p:cNvCxnSpPr>
          <p:nvPr/>
        </p:nvCxnSpPr>
        <p:spPr>
          <a:xfrm rot="5400000" flipH="1">
            <a:off x="5539365" y="5387217"/>
            <a:ext cx="323289" cy="133911"/>
          </a:xfrm>
          <a:prstGeom prst="curvedConnector4">
            <a:avLst>
              <a:gd name="adj1" fmla="val -112132"/>
              <a:gd name="adj2" fmla="val 27071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102F46-47C7-4A0B-A7EC-DDE1502D35D4}"/>
              </a:ext>
            </a:extLst>
          </p:cNvPr>
          <p:cNvSpPr txBox="1"/>
          <p:nvPr/>
        </p:nvSpPr>
        <p:spPr>
          <a:xfrm>
            <a:off x="4354685" y="5678306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X00/1001</a:t>
            </a:r>
          </a:p>
        </p:txBody>
      </p:sp>
    </p:spTree>
    <p:extLst>
      <p:ext uri="{BB962C8B-B14F-4D97-AF65-F5344CB8AC3E}">
        <p14:creationId xmlns:p14="http://schemas.microsoft.com/office/powerpoint/2010/main" val="233176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39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6E707E-ABAC-4EFA-A9A0-B6E6DBAC0731}"/>
              </a:ext>
            </a:extLst>
          </p:cNvPr>
          <p:cNvCxnSpPr>
            <a:stCxn id="12" idx="3"/>
            <a:endCxn id="17" idx="6"/>
          </p:cNvCxnSpPr>
          <p:nvPr/>
        </p:nvCxnSpPr>
        <p:spPr>
          <a:xfrm rot="5400000">
            <a:off x="7368529" y="2462536"/>
            <a:ext cx="2009916" cy="365006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76BAD-4B4C-461E-A022-9CB553CBBA37}"/>
              </a:ext>
            </a:extLst>
          </p:cNvPr>
          <p:cNvSpPr txBox="1"/>
          <p:nvPr/>
        </p:nvSpPr>
        <p:spPr>
          <a:xfrm>
            <a:off x="9262329" y="4622592"/>
            <a:ext cx="10179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XXX/1001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13439F3-DD90-405D-B38D-A78A53CBD641}"/>
              </a:ext>
            </a:extLst>
          </p:cNvPr>
          <p:cNvCxnSpPr>
            <a:stCxn id="17" idx="3"/>
            <a:endCxn id="17" idx="2"/>
          </p:cNvCxnSpPr>
          <p:nvPr/>
        </p:nvCxnSpPr>
        <p:spPr>
          <a:xfrm rot="5400000" flipH="1">
            <a:off x="5539365" y="5387217"/>
            <a:ext cx="323289" cy="133911"/>
          </a:xfrm>
          <a:prstGeom prst="curvedConnector4">
            <a:avLst>
              <a:gd name="adj1" fmla="val -112132"/>
              <a:gd name="adj2" fmla="val 27071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102F46-47C7-4A0B-A7EC-DDE1502D35D4}"/>
              </a:ext>
            </a:extLst>
          </p:cNvPr>
          <p:cNvSpPr txBox="1"/>
          <p:nvPr/>
        </p:nvSpPr>
        <p:spPr>
          <a:xfrm>
            <a:off x="4354685" y="5678306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X00/1001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9AD3570-CBC6-4032-B048-0C14A8D7A548}"/>
              </a:ext>
            </a:extLst>
          </p:cNvPr>
          <p:cNvCxnSpPr>
            <a:stCxn id="17" idx="0"/>
            <a:endCxn id="12" idx="2"/>
          </p:cNvCxnSpPr>
          <p:nvPr/>
        </p:nvCxnSpPr>
        <p:spPr>
          <a:xfrm rot="5400000" flipH="1" flipV="1">
            <a:off x="7139929" y="1910648"/>
            <a:ext cx="1876005" cy="397335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96CAA0-24D4-4DD6-8EBA-D1B83502EF3C}"/>
              </a:ext>
            </a:extLst>
          </p:cNvPr>
          <p:cNvSpPr txBox="1"/>
          <p:nvPr/>
        </p:nvSpPr>
        <p:spPr>
          <a:xfrm>
            <a:off x="7866136" y="3400240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X10/0010</a:t>
            </a:r>
          </a:p>
        </p:txBody>
      </p:sp>
    </p:spTree>
    <p:extLst>
      <p:ext uri="{BB962C8B-B14F-4D97-AF65-F5344CB8AC3E}">
        <p14:creationId xmlns:p14="http://schemas.microsoft.com/office/powerpoint/2010/main" val="3067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2E2-30EE-4D6D-8F37-CBA02BA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76AF-ED69-4746-98DF-26D77AF0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sequential circuit capable of performing multiplication on 4-bit binary numbers to get an 8-bit product.</a:t>
            </a:r>
          </a:p>
          <a:p>
            <a:r>
              <a:rPr lang="en-US" dirty="0"/>
              <a:t>Multiplication involves successive addition and shifting operations.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295C1-F9A4-49BB-ABA5-A2C9985B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216BA-5D68-4F63-9C4B-E7E0D6EA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6E707E-ABAC-4EFA-A9A0-B6E6DBAC0731}"/>
              </a:ext>
            </a:extLst>
          </p:cNvPr>
          <p:cNvCxnSpPr>
            <a:stCxn id="12" idx="3"/>
            <a:endCxn id="17" idx="6"/>
          </p:cNvCxnSpPr>
          <p:nvPr/>
        </p:nvCxnSpPr>
        <p:spPr>
          <a:xfrm rot="5400000">
            <a:off x="7368529" y="2462536"/>
            <a:ext cx="2009916" cy="365006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76BAD-4B4C-461E-A022-9CB553CBBA37}"/>
              </a:ext>
            </a:extLst>
          </p:cNvPr>
          <p:cNvSpPr txBox="1"/>
          <p:nvPr/>
        </p:nvSpPr>
        <p:spPr>
          <a:xfrm>
            <a:off x="9262329" y="4622592"/>
            <a:ext cx="10179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XXX/1001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13439F3-DD90-405D-B38D-A78A53CBD641}"/>
              </a:ext>
            </a:extLst>
          </p:cNvPr>
          <p:cNvCxnSpPr>
            <a:stCxn id="17" idx="3"/>
            <a:endCxn id="17" idx="2"/>
          </p:cNvCxnSpPr>
          <p:nvPr/>
        </p:nvCxnSpPr>
        <p:spPr>
          <a:xfrm rot="5400000" flipH="1">
            <a:off x="5539365" y="5387217"/>
            <a:ext cx="323289" cy="133911"/>
          </a:xfrm>
          <a:prstGeom prst="curvedConnector4">
            <a:avLst>
              <a:gd name="adj1" fmla="val -112132"/>
              <a:gd name="adj2" fmla="val 27071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102F46-47C7-4A0B-A7EC-DDE1502D35D4}"/>
              </a:ext>
            </a:extLst>
          </p:cNvPr>
          <p:cNvSpPr txBox="1"/>
          <p:nvPr/>
        </p:nvSpPr>
        <p:spPr>
          <a:xfrm>
            <a:off x="4354685" y="5678306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X00/1001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9AD3570-CBC6-4032-B048-0C14A8D7A548}"/>
              </a:ext>
            </a:extLst>
          </p:cNvPr>
          <p:cNvCxnSpPr>
            <a:stCxn id="17" idx="0"/>
            <a:endCxn id="12" idx="2"/>
          </p:cNvCxnSpPr>
          <p:nvPr/>
        </p:nvCxnSpPr>
        <p:spPr>
          <a:xfrm rot="5400000" flipH="1" flipV="1">
            <a:off x="7139929" y="1910648"/>
            <a:ext cx="1876005" cy="397335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96CAA0-24D4-4DD6-8EBA-D1B83502EF3C}"/>
              </a:ext>
            </a:extLst>
          </p:cNvPr>
          <p:cNvSpPr txBox="1"/>
          <p:nvPr/>
        </p:nvSpPr>
        <p:spPr>
          <a:xfrm>
            <a:off x="7866136" y="3400240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X10/0010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88B141D-7C42-4410-87CE-76B3D05C9A03}"/>
              </a:ext>
            </a:extLst>
          </p:cNvPr>
          <p:cNvCxnSpPr>
            <a:stCxn id="17" idx="1"/>
            <a:endCxn id="7" idx="6"/>
          </p:cNvCxnSpPr>
          <p:nvPr/>
        </p:nvCxnSpPr>
        <p:spPr>
          <a:xfrm rot="16200000" flipV="1">
            <a:off x="2942720" y="2143993"/>
            <a:ext cx="2009916" cy="364057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3EABEF-5085-47DF-96CB-D9B3083376EE}"/>
              </a:ext>
            </a:extLst>
          </p:cNvPr>
          <p:cNvSpPr txBox="1"/>
          <p:nvPr/>
        </p:nvSpPr>
        <p:spPr>
          <a:xfrm>
            <a:off x="4250723" y="3044180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XX1/0000</a:t>
            </a:r>
          </a:p>
        </p:txBody>
      </p:sp>
    </p:spTree>
    <p:extLst>
      <p:ext uri="{BB962C8B-B14F-4D97-AF65-F5344CB8AC3E}">
        <p14:creationId xmlns:p14="http://schemas.microsoft.com/office/powerpoint/2010/main" val="250121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EF29-4419-4E69-8B60-4F0E959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E792-FEA8-47AE-BC6C-3E518F93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circuit has 3 inputs and 4 states (2 Flip-Flops).</a:t>
            </a:r>
          </a:p>
          <a:p>
            <a:r>
              <a:rPr lang="en-US" dirty="0"/>
              <a:t>This means that our next-state and output equations will be Boolean functions of 5 variables.</a:t>
            </a:r>
          </a:p>
          <a:p>
            <a:r>
              <a:rPr lang="en-US" dirty="0"/>
              <a:t>We have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and reduce the input space by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Utilize a different design pattern.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A4C14-BAE2-49CC-9630-4F3D6190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C525-2996-4164-BC7A-FD84EB7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4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9F6C6-6F85-49A9-8BD8-995B5719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39" y="643466"/>
            <a:ext cx="7060721" cy="5571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6D2D4A-50E7-48FD-AD8D-D23B0FC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28798-F678-48C1-A655-85E8E136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4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54FAC-F7C2-4AB6-9CED-6CD0080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BE67-803D-4720-AA65-C8ABE61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57E3A-689D-4696-968E-77144203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806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12427-6593-4642-B0DE-738E84D919F4}"/>
              </a:ext>
            </a:extLst>
          </p:cNvPr>
          <p:cNvSpPr txBox="1"/>
          <p:nvPr/>
        </p:nvSpPr>
        <p:spPr>
          <a:xfrm>
            <a:off x="7288065" y="709127"/>
            <a:ext cx="4589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hard-code our state table using </a:t>
            </a:r>
            <a:r>
              <a:rPr lang="en-US" sz="2800" b="1" dirty="0">
                <a:solidFill>
                  <a:schemeClr val="accent2"/>
                </a:solidFill>
              </a:rPr>
              <a:t>case</a:t>
            </a:r>
            <a:r>
              <a:rPr lang="en-US" sz="2800" b="1" dirty="0"/>
              <a:t> </a:t>
            </a:r>
            <a:r>
              <a:rPr lang="en-US" sz="2800" dirty="0"/>
              <a:t>syntax.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6FDD-D50C-46E1-B7D1-BB415CEF36A5}"/>
              </a:ext>
            </a:extLst>
          </p:cNvPr>
          <p:cNvSpPr txBox="1"/>
          <p:nvPr/>
        </p:nvSpPr>
        <p:spPr>
          <a:xfrm>
            <a:off x="7288065" y="2314807"/>
            <a:ext cx="458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great for sequential circuits that are too large for our traditional design pattern.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BAA9E-F7B4-4274-B5DD-E63F1B153E55}"/>
              </a:ext>
            </a:extLst>
          </p:cNvPr>
          <p:cNvSpPr txBox="1"/>
          <p:nvPr/>
        </p:nvSpPr>
        <p:spPr>
          <a:xfrm>
            <a:off x="7288065" y="4118454"/>
            <a:ext cx="4589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However, we must hardcode each entry in the table.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We’d like to use some don’t cares.</a:t>
            </a:r>
          </a:p>
        </p:txBody>
      </p:sp>
    </p:spTree>
    <p:extLst>
      <p:ext uri="{BB962C8B-B14F-4D97-AF65-F5344CB8AC3E}">
        <p14:creationId xmlns:p14="http://schemas.microsoft.com/office/powerpoint/2010/main" val="24786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EA58-C964-4057-914D-D5E895E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9251E-08D2-4B98-8FCE-C220C52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A551-6E6D-43C7-A7AB-1C76F4EBB4C1}"/>
              </a:ext>
            </a:extLst>
          </p:cNvPr>
          <p:cNvGrpSpPr/>
          <p:nvPr/>
        </p:nvGrpSpPr>
        <p:grpSpPr>
          <a:xfrm>
            <a:off x="1212991" y="2502122"/>
            <a:ext cx="914400" cy="1310044"/>
            <a:chOff x="1266257" y="736305"/>
            <a:chExt cx="914400" cy="1310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D0C3A-5923-4097-B4D9-0C2839867344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BA21BD-8134-40FF-A90F-19D723C7B847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94005EB-1542-4E5F-B7A4-811118C66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9BC2082-A017-4846-81AB-D2E16E7BC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7FCEC-84F7-44E0-BEDE-BF3A01A86AD3}"/>
                </a:ext>
              </a:extLst>
            </p:cNvPr>
            <p:cNvSpPr txBox="1"/>
            <p:nvPr/>
          </p:nvSpPr>
          <p:spPr>
            <a:xfrm>
              <a:off x="1405420" y="1677017"/>
              <a:ext cx="63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7DFDD-1133-42F3-BFB0-272F4FF31006}"/>
              </a:ext>
            </a:extLst>
          </p:cNvPr>
          <p:cNvGrpSpPr/>
          <p:nvPr/>
        </p:nvGrpSpPr>
        <p:grpSpPr>
          <a:xfrm>
            <a:off x="10064609" y="2502122"/>
            <a:ext cx="914400" cy="1310044"/>
            <a:chOff x="1266257" y="736305"/>
            <a:chExt cx="914400" cy="1310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4A743C-2987-40E2-947F-8074AD6B54DF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729DB5-F1DA-4BD4-8298-EC63F3C147AE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05787-405C-40D9-B061-472FE30C6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68A4DC2-DF7E-4C10-A68A-03675FA55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CD7-C02D-4ADA-BAFB-B1BC78DBEE4E}"/>
                </a:ext>
              </a:extLst>
            </p:cNvPr>
            <p:cNvSpPr txBox="1"/>
            <p:nvPr/>
          </p:nvSpPr>
          <p:spPr>
            <a:xfrm>
              <a:off x="1405420" y="167701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373B9-5DBF-4B7E-9095-CB12154069D5}"/>
              </a:ext>
            </a:extLst>
          </p:cNvPr>
          <p:cNvGrpSpPr/>
          <p:nvPr/>
        </p:nvGrpSpPr>
        <p:grpSpPr>
          <a:xfrm>
            <a:off x="5634054" y="4835327"/>
            <a:ext cx="914400" cy="1310044"/>
            <a:chOff x="1266257" y="736305"/>
            <a:chExt cx="914400" cy="1310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B0CF-A9A4-4F50-B2F4-6D9E80A0E28B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F9980C-077F-4E3B-9C5A-7A1A0496717D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3AE5B9B-DEFB-47D8-9021-12B72D5D8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8911F25-9E06-4ADF-B06D-5AC24211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8314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6CFCE3-F7E0-4BB0-BF6E-B2C200A20CCF}"/>
                </a:ext>
              </a:extLst>
            </p:cNvPr>
            <p:cNvSpPr txBox="1"/>
            <p:nvPr/>
          </p:nvSpPr>
          <p:spPr>
            <a:xfrm>
              <a:off x="1405420" y="16770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SHIFT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00FCD-839D-42D0-B776-BAAA38A8BE03}"/>
              </a:ext>
            </a:extLst>
          </p:cNvPr>
          <p:cNvGrpSpPr/>
          <p:nvPr/>
        </p:nvGrpSpPr>
        <p:grpSpPr>
          <a:xfrm>
            <a:off x="5634053" y="282955"/>
            <a:ext cx="914400" cy="1310044"/>
            <a:chOff x="1266257" y="736305"/>
            <a:chExt cx="914400" cy="131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34A8C8-DAF6-48D8-976D-4B3987D02D03}"/>
                </a:ext>
              </a:extLst>
            </p:cNvPr>
            <p:cNvGrpSpPr/>
            <p:nvPr/>
          </p:nvGrpSpPr>
          <p:grpSpPr>
            <a:xfrm>
              <a:off x="1266257" y="736305"/>
              <a:ext cx="914400" cy="914400"/>
              <a:chOff x="1940767" y="2352582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DC493C-11B4-4668-9379-FE78C21244D6}"/>
                  </a:ext>
                </a:extLst>
              </p:cNvPr>
              <p:cNvSpPr/>
              <p:nvPr/>
            </p:nvSpPr>
            <p:spPr>
              <a:xfrm>
                <a:off x="1940767" y="2352582"/>
                <a:ext cx="914400" cy="9144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5F47DB3-B91B-4133-9058-E683623F86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CE980BC-21ED-4A46-AAD9-CCE2A3ED2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6394" y="2563560"/>
                    <a:ext cx="473655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27B9BF-B6BE-4F4F-8302-F182A6D9F32F}"/>
                </a:ext>
              </a:extLst>
            </p:cNvPr>
            <p:cNvSpPr txBox="1"/>
            <p:nvPr/>
          </p:nvSpPr>
          <p:spPr>
            <a:xfrm>
              <a:off x="1405420" y="1677017"/>
              <a:ext cx="702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3FD105-8BF3-4158-9007-892C323DA6A2}"/>
              </a:ext>
            </a:extLst>
          </p:cNvPr>
          <p:cNvSpPr txBox="1"/>
          <p:nvPr/>
        </p:nvSpPr>
        <p:spPr>
          <a:xfrm>
            <a:off x="9308366" y="133308"/>
            <a:ext cx="24268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ST, M, D/EN, LD, AD, SH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8C17E4C-F5B6-417B-B303-BC1483E34A21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1212991" y="2502122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FD4C6-AA4B-4230-B104-6C6272A8CB5A}"/>
              </a:ext>
            </a:extLst>
          </p:cNvPr>
          <p:cNvSpPr txBox="1"/>
          <p:nvPr/>
        </p:nvSpPr>
        <p:spPr>
          <a:xfrm>
            <a:off x="705640" y="1891033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0XX/0000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C8C552-F279-4868-9CAA-053E49CFB993}"/>
              </a:ext>
            </a:extLst>
          </p:cNvPr>
          <p:cNvCxnSpPr>
            <a:stCxn id="7" idx="7"/>
            <a:endCxn id="22" idx="2"/>
          </p:cNvCxnSpPr>
          <p:nvPr/>
        </p:nvCxnSpPr>
        <p:spPr>
          <a:xfrm rot="5400000" flipH="1" flipV="1">
            <a:off x="2865827" y="-132192"/>
            <a:ext cx="1895878" cy="364057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C2E1FE-4298-415C-9BE2-ED0FAAE12D89}"/>
              </a:ext>
            </a:extLst>
          </p:cNvPr>
          <p:cNvSpPr txBox="1"/>
          <p:nvPr/>
        </p:nvSpPr>
        <p:spPr>
          <a:xfrm>
            <a:off x="2291715" y="83248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1XX/0010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D9F5B9B-A4D6-4716-9D7E-9E84872A3D9E}"/>
              </a:ext>
            </a:extLst>
          </p:cNvPr>
          <p:cNvCxnSpPr>
            <a:cxnSpLocks/>
            <a:stCxn id="22" idx="6"/>
            <a:endCxn id="17" idx="7"/>
          </p:cNvCxnSpPr>
          <p:nvPr/>
        </p:nvCxnSpPr>
        <p:spPr>
          <a:xfrm flipH="1">
            <a:off x="6414543" y="740155"/>
            <a:ext cx="133910" cy="4229083"/>
          </a:xfrm>
          <a:prstGeom prst="curvedConnector4">
            <a:avLst>
              <a:gd name="adj1" fmla="val -170712"/>
              <a:gd name="adj2" fmla="val 970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330919-4EE6-4F47-A819-E05172B06E4B}"/>
              </a:ext>
            </a:extLst>
          </p:cNvPr>
          <p:cNvSpPr txBox="1"/>
          <p:nvPr/>
        </p:nvSpPr>
        <p:spPr>
          <a:xfrm>
            <a:off x="6945485" y="2805432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X0X/1001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D38E374-3A9E-4DE5-8ADC-37C77224CB87}"/>
              </a:ext>
            </a:extLst>
          </p:cNvPr>
          <p:cNvCxnSpPr>
            <a:stCxn id="22" idx="6"/>
            <a:endCxn id="12" idx="0"/>
          </p:cNvCxnSpPr>
          <p:nvPr/>
        </p:nvCxnSpPr>
        <p:spPr>
          <a:xfrm>
            <a:off x="6548453" y="740155"/>
            <a:ext cx="3973356" cy="176196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055267-B894-4181-9C2E-43BF1D6B2AFB}"/>
              </a:ext>
            </a:extLst>
          </p:cNvPr>
          <p:cNvSpPr txBox="1"/>
          <p:nvPr/>
        </p:nvSpPr>
        <p:spPr>
          <a:xfrm>
            <a:off x="9681676" y="1054055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X1X/0010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6E707E-ABAC-4EFA-A9A0-B6E6DBAC0731}"/>
              </a:ext>
            </a:extLst>
          </p:cNvPr>
          <p:cNvCxnSpPr>
            <a:stCxn id="12" idx="3"/>
            <a:endCxn id="17" idx="6"/>
          </p:cNvCxnSpPr>
          <p:nvPr/>
        </p:nvCxnSpPr>
        <p:spPr>
          <a:xfrm rot="5400000">
            <a:off x="7368529" y="2462536"/>
            <a:ext cx="2009916" cy="3650066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76BAD-4B4C-461E-A022-9CB553CBBA37}"/>
              </a:ext>
            </a:extLst>
          </p:cNvPr>
          <p:cNvSpPr txBox="1"/>
          <p:nvPr/>
        </p:nvSpPr>
        <p:spPr>
          <a:xfrm>
            <a:off x="9262329" y="4622592"/>
            <a:ext cx="10179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XXX/1001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13439F3-DD90-405D-B38D-A78A53CBD641}"/>
              </a:ext>
            </a:extLst>
          </p:cNvPr>
          <p:cNvCxnSpPr>
            <a:stCxn id="17" idx="3"/>
            <a:endCxn id="17" idx="2"/>
          </p:cNvCxnSpPr>
          <p:nvPr/>
        </p:nvCxnSpPr>
        <p:spPr>
          <a:xfrm rot="5400000" flipH="1">
            <a:off x="5539365" y="5387217"/>
            <a:ext cx="323289" cy="133911"/>
          </a:xfrm>
          <a:prstGeom prst="curvedConnector4">
            <a:avLst>
              <a:gd name="adj1" fmla="val -112132"/>
              <a:gd name="adj2" fmla="val 27071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102F46-47C7-4A0B-A7EC-DDE1502D35D4}"/>
              </a:ext>
            </a:extLst>
          </p:cNvPr>
          <p:cNvSpPr txBox="1"/>
          <p:nvPr/>
        </p:nvSpPr>
        <p:spPr>
          <a:xfrm>
            <a:off x="4354685" y="5678306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X00/1001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9AD3570-CBC6-4032-B048-0C14A8D7A548}"/>
              </a:ext>
            </a:extLst>
          </p:cNvPr>
          <p:cNvCxnSpPr>
            <a:stCxn id="17" idx="0"/>
            <a:endCxn id="12" idx="2"/>
          </p:cNvCxnSpPr>
          <p:nvPr/>
        </p:nvCxnSpPr>
        <p:spPr>
          <a:xfrm rot="5400000" flipH="1" flipV="1">
            <a:off x="7139929" y="1910648"/>
            <a:ext cx="1876005" cy="397335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96CAA0-24D4-4DD6-8EBA-D1B83502EF3C}"/>
              </a:ext>
            </a:extLst>
          </p:cNvPr>
          <p:cNvSpPr txBox="1"/>
          <p:nvPr/>
        </p:nvSpPr>
        <p:spPr>
          <a:xfrm>
            <a:off x="7866136" y="3400240"/>
            <a:ext cx="10114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X10/0010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88B141D-7C42-4410-87CE-76B3D05C9A03}"/>
              </a:ext>
            </a:extLst>
          </p:cNvPr>
          <p:cNvCxnSpPr>
            <a:stCxn id="17" idx="1"/>
            <a:endCxn id="7" idx="6"/>
          </p:cNvCxnSpPr>
          <p:nvPr/>
        </p:nvCxnSpPr>
        <p:spPr>
          <a:xfrm rot="16200000" flipV="1">
            <a:off x="2942720" y="2143993"/>
            <a:ext cx="2009916" cy="364057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3EABEF-5085-47DF-96CB-D9B3083376EE}"/>
              </a:ext>
            </a:extLst>
          </p:cNvPr>
          <p:cNvSpPr txBox="1"/>
          <p:nvPr/>
        </p:nvSpPr>
        <p:spPr>
          <a:xfrm>
            <a:off x="4250723" y="3044180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XX1/0000</a:t>
            </a:r>
          </a:p>
        </p:txBody>
      </p:sp>
    </p:spTree>
    <p:extLst>
      <p:ext uri="{BB962C8B-B14F-4D97-AF65-F5344CB8AC3E}">
        <p14:creationId xmlns:p14="http://schemas.microsoft.com/office/powerpoint/2010/main" val="417419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7D1CC3-CAA5-4167-8FA7-BC7FAB6E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1059D-06C0-46DF-B75B-D3CD53D4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4CCBF-D3E6-434C-9B8F-DB770B76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5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5582-AFDC-4714-B168-5D50C86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System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C9EA-8AF4-4ED6-A45B-8412FB40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Binary Multiplier | Modern Digital System Design</a:t>
            </a:r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2E7C628A-0D6D-47D3-A44D-F62ED723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021-CC03-47FF-947E-98242B46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B585B-9E4F-4E9D-80CE-4285B23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05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154E-C1F2-48BE-961D-C23EE676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Design Specification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D3820-E36C-4C08-B32B-576E4E18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9E2A-009C-4A61-8456-7A3E1C89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9C5DB3-2902-4C68-B9C4-7B9608E83954}"/>
              </a:ext>
            </a:extLst>
          </p:cNvPr>
          <p:cNvGrpSpPr/>
          <p:nvPr/>
        </p:nvGrpSpPr>
        <p:grpSpPr>
          <a:xfrm>
            <a:off x="7563774" y="2024743"/>
            <a:ext cx="1953030" cy="1998775"/>
            <a:chOff x="7563774" y="2024743"/>
            <a:chExt cx="1953030" cy="1998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440149-7A0A-4A5F-805F-D4CDC84CDCF0}"/>
                </a:ext>
              </a:extLst>
            </p:cNvPr>
            <p:cNvSpPr/>
            <p:nvPr/>
          </p:nvSpPr>
          <p:spPr>
            <a:xfrm>
              <a:off x="7563774" y="2024743"/>
              <a:ext cx="1828800" cy="9144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7C79AD-5412-4D7A-B8F6-EADE74C53BED}"/>
                </a:ext>
              </a:extLst>
            </p:cNvPr>
            <p:cNvCxnSpPr/>
            <p:nvPr/>
          </p:nvCxnSpPr>
          <p:spPr>
            <a:xfrm flipV="1">
              <a:off x="7949327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BE5262-A0A8-45A8-8802-6A6E13A0C46C}"/>
                </a:ext>
              </a:extLst>
            </p:cNvPr>
            <p:cNvCxnSpPr/>
            <p:nvPr/>
          </p:nvCxnSpPr>
          <p:spPr>
            <a:xfrm flipV="1">
              <a:off x="8314791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983400-45ED-4708-8D41-D3EDEF33FF22}"/>
                </a:ext>
              </a:extLst>
            </p:cNvPr>
            <p:cNvCxnSpPr/>
            <p:nvPr/>
          </p:nvCxnSpPr>
          <p:spPr>
            <a:xfrm flipV="1">
              <a:off x="8714409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5BD5C5-C1E4-4783-891B-49AE04FA711D}"/>
                </a:ext>
              </a:extLst>
            </p:cNvPr>
            <p:cNvCxnSpPr/>
            <p:nvPr/>
          </p:nvCxnSpPr>
          <p:spPr>
            <a:xfrm flipV="1">
              <a:off x="9106506" y="2956778"/>
              <a:ext cx="0" cy="4204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E332A6-AB83-49F1-B933-63B7BA20FFB9}"/>
                </a:ext>
              </a:extLst>
            </p:cNvPr>
            <p:cNvSpPr txBox="1"/>
            <p:nvPr/>
          </p:nvSpPr>
          <p:spPr>
            <a:xfrm>
              <a:off x="7757952" y="3377187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Multiplier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(B)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CAC59-F8CE-4DF8-ACD0-1E23C0F97652}"/>
                </a:ext>
              </a:extLst>
            </p:cNvPr>
            <p:cNvSpPr txBox="1"/>
            <p:nvPr/>
          </p:nvSpPr>
          <p:spPr>
            <a:xfrm rot="16200000">
              <a:off x="9055460" y="258013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&gt;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4731988-7DF2-4209-A151-9BCC53F9FBA2}"/>
              </a:ext>
            </a:extLst>
          </p:cNvPr>
          <p:cNvSpPr/>
          <p:nvPr/>
        </p:nvSpPr>
        <p:spPr>
          <a:xfrm>
            <a:off x="4563123" y="2037067"/>
            <a:ext cx="2141361" cy="9144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C5383-F34B-45B5-9CC2-2A933E9330B3}"/>
              </a:ext>
            </a:extLst>
          </p:cNvPr>
          <p:cNvSpPr txBox="1"/>
          <p:nvPr/>
        </p:nvSpPr>
        <p:spPr>
          <a:xfrm rot="16200000">
            <a:off x="4489857" y="259017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7FCA4-C643-419C-8099-2574B141AFD7}"/>
              </a:ext>
            </a:extLst>
          </p:cNvPr>
          <p:cNvCxnSpPr>
            <a:cxnSpLocks/>
          </p:cNvCxnSpPr>
          <p:nvPr/>
        </p:nvCxnSpPr>
        <p:spPr>
          <a:xfrm flipV="1">
            <a:off x="6704484" y="2739405"/>
            <a:ext cx="859290" cy="123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9665DF-DCA6-4ADC-9D17-D0958935A4C0}"/>
              </a:ext>
            </a:extLst>
          </p:cNvPr>
          <p:cNvSpPr txBox="1"/>
          <p:nvPr/>
        </p:nvSpPr>
        <p:spPr>
          <a:xfrm>
            <a:off x="6224890" y="25670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327A2-DDBA-418F-BED6-990522F76C8C}"/>
              </a:ext>
            </a:extLst>
          </p:cNvPr>
          <p:cNvSpPr txBox="1"/>
          <p:nvPr/>
        </p:nvSpPr>
        <p:spPr>
          <a:xfrm>
            <a:off x="7537528" y="25487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9DFFC7-958A-46FE-A91C-DF7C7FA18161}"/>
              </a:ext>
            </a:extLst>
          </p:cNvPr>
          <p:cNvSpPr txBox="1"/>
          <p:nvPr/>
        </p:nvSpPr>
        <p:spPr>
          <a:xfrm>
            <a:off x="8938312" y="23031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5362CA-90B2-424F-9B90-944609932AF8}"/>
              </a:ext>
            </a:extLst>
          </p:cNvPr>
          <p:cNvCxnSpPr>
            <a:cxnSpLocks/>
          </p:cNvCxnSpPr>
          <p:nvPr/>
        </p:nvCxnSpPr>
        <p:spPr>
          <a:xfrm>
            <a:off x="6437326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6B49DD-3A5C-4A1B-B59D-115A0FEF8846}"/>
              </a:ext>
            </a:extLst>
          </p:cNvPr>
          <p:cNvCxnSpPr>
            <a:cxnSpLocks/>
          </p:cNvCxnSpPr>
          <p:nvPr/>
        </p:nvCxnSpPr>
        <p:spPr>
          <a:xfrm>
            <a:off x="6066797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3EF04-D903-488B-9ADE-CFC38191D6C2}"/>
              </a:ext>
            </a:extLst>
          </p:cNvPr>
          <p:cNvCxnSpPr>
            <a:cxnSpLocks/>
          </p:cNvCxnSpPr>
          <p:nvPr/>
        </p:nvCxnSpPr>
        <p:spPr>
          <a:xfrm>
            <a:off x="5696269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E8FE67-4C1E-43B2-B2D4-6A08929F11A9}"/>
              </a:ext>
            </a:extLst>
          </p:cNvPr>
          <p:cNvCxnSpPr>
            <a:cxnSpLocks/>
          </p:cNvCxnSpPr>
          <p:nvPr/>
        </p:nvCxnSpPr>
        <p:spPr>
          <a:xfrm>
            <a:off x="5325741" y="2951467"/>
            <a:ext cx="0" cy="97246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FB09F-4E1D-48C6-BDEE-24A81B5B7065}"/>
              </a:ext>
            </a:extLst>
          </p:cNvPr>
          <p:cNvSpPr/>
          <p:nvPr/>
        </p:nvSpPr>
        <p:spPr>
          <a:xfrm>
            <a:off x="4585750" y="3936979"/>
            <a:ext cx="2141361" cy="9144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03BF72-A389-44D7-A969-87D7101CEE9B}"/>
              </a:ext>
            </a:extLst>
          </p:cNvPr>
          <p:cNvCxnSpPr/>
          <p:nvPr/>
        </p:nvCxnSpPr>
        <p:spPr>
          <a:xfrm flipV="1">
            <a:off x="5313399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FEF687-FC01-4EF8-8BBA-5D1353788192}"/>
              </a:ext>
            </a:extLst>
          </p:cNvPr>
          <p:cNvCxnSpPr/>
          <p:nvPr/>
        </p:nvCxnSpPr>
        <p:spPr>
          <a:xfrm flipV="1">
            <a:off x="5678863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BD9DB5-EB94-4317-8161-B777FAE411F4}"/>
              </a:ext>
            </a:extLst>
          </p:cNvPr>
          <p:cNvCxnSpPr/>
          <p:nvPr/>
        </p:nvCxnSpPr>
        <p:spPr>
          <a:xfrm flipV="1">
            <a:off x="6078481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F09BCC-3750-4232-A7CC-57BD95383072}"/>
              </a:ext>
            </a:extLst>
          </p:cNvPr>
          <p:cNvCxnSpPr/>
          <p:nvPr/>
        </p:nvCxnSpPr>
        <p:spPr>
          <a:xfrm flipV="1">
            <a:off x="6470578" y="4860290"/>
            <a:ext cx="0" cy="4204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8600740-CB3D-4987-8E8E-6B9DEA4877CC}"/>
              </a:ext>
            </a:extLst>
          </p:cNvPr>
          <p:cNvSpPr txBox="1"/>
          <p:nvPr/>
        </p:nvSpPr>
        <p:spPr>
          <a:xfrm>
            <a:off x="4984167" y="528069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Multiplicand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4946B-9A67-486F-AEED-D54F39D279F9}"/>
              </a:ext>
            </a:extLst>
          </p:cNvPr>
          <p:cNvSpPr txBox="1"/>
          <p:nvPr/>
        </p:nvSpPr>
        <p:spPr>
          <a:xfrm>
            <a:off x="5313399" y="4071013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Binary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724394-B899-4C38-95BA-ED98235540CF}"/>
              </a:ext>
            </a:extLst>
          </p:cNvPr>
          <p:cNvCxnSpPr>
            <a:cxnSpLocks/>
          </p:cNvCxnSpPr>
          <p:nvPr/>
        </p:nvCxnSpPr>
        <p:spPr>
          <a:xfrm flipV="1">
            <a:off x="4943885" y="2951468"/>
            <a:ext cx="0" cy="972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96776C-E9F9-445E-865F-ED48115B8ABD}"/>
              </a:ext>
            </a:extLst>
          </p:cNvPr>
          <p:cNvSpPr/>
          <p:nvPr/>
        </p:nvSpPr>
        <p:spPr>
          <a:xfrm>
            <a:off x="1784412" y="1908698"/>
            <a:ext cx="1143000" cy="4114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A5BB2A-7720-49B2-9D74-80E13F1A0044}"/>
              </a:ext>
            </a:extLst>
          </p:cNvPr>
          <p:cNvSpPr txBox="1"/>
          <p:nvPr/>
        </p:nvSpPr>
        <p:spPr>
          <a:xfrm>
            <a:off x="1777738" y="153231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C2F7D6-6900-4F0D-BF57-2F32CF75D10E}"/>
              </a:ext>
            </a:extLst>
          </p:cNvPr>
          <p:cNvSpPr txBox="1"/>
          <p:nvPr/>
        </p:nvSpPr>
        <p:spPr>
          <a:xfrm>
            <a:off x="2453165" y="199840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67FB1-5BFD-4242-935C-F5531249EC37}"/>
              </a:ext>
            </a:extLst>
          </p:cNvPr>
          <p:cNvSpPr txBox="1"/>
          <p:nvPr/>
        </p:nvSpPr>
        <p:spPr>
          <a:xfrm>
            <a:off x="2453165" y="234219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25F2BC-BD13-431C-9C61-56FB51228018}"/>
              </a:ext>
            </a:extLst>
          </p:cNvPr>
          <p:cNvSpPr txBox="1"/>
          <p:nvPr/>
        </p:nvSpPr>
        <p:spPr>
          <a:xfrm>
            <a:off x="2453165" y="26671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99E895-E3A9-4091-AD5A-2B7EC8E42901}"/>
              </a:ext>
            </a:extLst>
          </p:cNvPr>
          <p:cNvSpPr txBox="1"/>
          <p:nvPr/>
        </p:nvSpPr>
        <p:spPr>
          <a:xfrm rot="10800000">
            <a:off x="2628783" y="350029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0FAEE1-2EA0-4354-B7AA-A73D0B545E8F}"/>
              </a:ext>
            </a:extLst>
          </p:cNvPr>
          <p:cNvSpPr txBox="1"/>
          <p:nvPr/>
        </p:nvSpPr>
        <p:spPr>
          <a:xfrm>
            <a:off x="2177447" y="4900975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D535D6-D4AB-4AE4-AD11-944C30729D93}"/>
              </a:ext>
            </a:extLst>
          </p:cNvPr>
          <p:cNvSpPr txBox="1"/>
          <p:nvPr/>
        </p:nvSpPr>
        <p:spPr>
          <a:xfrm>
            <a:off x="2453165" y="531822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844123-53D5-4857-830A-EEFE47206AF9}"/>
              </a:ext>
            </a:extLst>
          </p:cNvPr>
          <p:cNvSpPr txBox="1"/>
          <p:nvPr/>
        </p:nvSpPr>
        <p:spPr>
          <a:xfrm>
            <a:off x="2191064" y="56708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12D210-FC4E-4320-A701-88529C428B2F}"/>
              </a:ext>
            </a:extLst>
          </p:cNvPr>
          <p:cNvSpPr txBox="1"/>
          <p:nvPr/>
        </p:nvSpPr>
        <p:spPr>
          <a:xfrm>
            <a:off x="4585750" y="204542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667601-8725-4D49-845F-7AB0DBF85D78}"/>
              </a:ext>
            </a:extLst>
          </p:cNvPr>
          <p:cNvSpPr txBox="1"/>
          <p:nvPr/>
        </p:nvSpPr>
        <p:spPr>
          <a:xfrm>
            <a:off x="4575314" y="234219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8CE2C-0F0F-42A7-9FFA-1930BDB8DF16}"/>
              </a:ext>
            </a:extLst>
          </p:cNvPr>
          <p:cNvSpPr txBox="1"/>
          <p:nvPr/>
        </p:nvSpPr>
        <p:spPr>
          <a:xfrm>
            <a:off x="7565688" y="20195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742703-4304-4A66-909F-FD1FED962C55}"/>
              </a:ext>
            </a:extLst>
          </p:cNvPr>
          <p:cNvSpPr txBox="1"/>
          <p:nvPr/>
        </p:nvSpPr>
        <p:spPr>
          <a:xfrm>
            <a:off x="7555252" y="227247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1410EB-25DA-4E87-AAD7-B50009FF0632}"/>
              </a:ext>
            </a:extLst>
          </p:cNvPr>
          <p:cNvCxnSpPr>
            <a:stCxn id="53" idx="3"/>
          </p:cNvCxnSpPr>
          <p:nvPr/>
        </p:nvCxnSpPr>
        <p:spPr>
          <a:xfrm flipV="1">
            <a:off x="2913547" y="2272477"/>
            <a:ext cx="1661767" cy="579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B0FDA1-6314-41AD-9C33-4A760EC4928B}"/>
              </a:ext>
            </a:extLst>
          </p:cNvPr>
          <p:cNvCxnSpPr>
            <a:endCxn id="59" idx="1"/>
          </p:cNvCxnSpPr>
          <p:nvPr/>
        </p:nvCxnSpPr>
        <p:spPr>
          <a:xfrm flipV="1">
            <a:off x="2935934" y="2526857"/>
            <a:ext cx="1639380" cy="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4303524-3FCD-497E-807A-40E12560D1EF}"/>
              </a:ext>
            </a:extLst>
          </p:cNvPr>
          <p:cNvCxnSpPr>
            <a:stCxn id="51" idx="3"/>
          </p:cNvCxnSpPr>
          <p:nvPr/>
        </p:nvCxnSpPr>
        <p:spPr>
          <a:xfrm flipV="1">
            <a:off x="2913547" y="1690688"/>
            <a:ext cx="1125053" cy="49238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98FC6CB-AC45-4ADF-A63F-EE3A1DD0B9B3}"/>
              </a:ext>
            </a:extLst>
          </p:cNvPr>
          <p:cNvCxnSpPr>
            <a:endCxn id="60" idx="1"/>
          </p:cNvCxnSpPr>
          <p:nvPr/>
        </p:nvCxnSpPr>
        <p:spPr>
          <a:xfrm>
            <a:off x="4038600" y="1690688"/>
            <a:ext cx="3527088" cy="513526"/>
          </a:xfrm>
          <a:prstGeom prst="bentConnector3">
            <a:avLst>
              <a:gd name="adj1" fmla="val 84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F06D74C-BB77-44F3-BFD9-038B68E33E89}"/>
              </a:ext>
            </a:extLst>
          </p:cNvPr>
          <p:cNvCxnSpPr>
            <a:stCxn id="31" idx="3"/>
          </p:cNvCxnSpPr>
          <p:nvPr/>
        </p:nvCxnSpPr>
        <p:spPr>
          <a:xfrm>
            <a:off x="9398694" y="2487772"/>
            <a:ext cx="535419" cy="370884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6FE2C34-1749-4C63-AABF-076DA7DA1C3A}"/>
              </a:ext>
            </a:extLst>
          </p:cNvPr>
          <p:cNvCxnSpPr>
            <a:endCxn id="57" idx="2"/>
          </p:cNvCxnSpPr>
          <p:nvPr/>
        </p:nvCxnSpPr>
        <p:spPr>
          <a:xfrm rot="10800000">
            <a:off x="2352326" y="6040195"/>
            <a:ext cx="7556574" cy="1796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CFB5DD-2719-457C-9FAC-ED7F35ED666B}"/>
              </a:ext>
            </a:extLst>
          </p:cNvPr>
          <p:cNvCxnSpPr/>
          <p:nvPr/>
        </p:nvCxnSpPr>
        <p:spPr>
          <a:xfrm flipH="1">
            <a:off x="3028251" y="5504155"/>
            <a:ext cx="336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5A8EEB-697E-4BE9-A82C-C6B30A146EF6}"/>
              </a:ext>
            </a:extLst>
          </p:cNvPr>
          <p:cNvCxnSpPr/>
          <p:nvPr/>
        </p:nvCxnSpPr>
        <p:spPr>
          <a:xfrm>
            <a:off x="3028251" y="5095783"/>
            <a:ext cx="36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8B7621-E8E4-4D06-9F28-15BF1C453E84}"/>
              </a:ext>
            </a:extLst>
          </p:cNvPr>
          <p:cNvSpPr txBox="1"/>
          <p:nvPr/>
        </p:nvSpPr>
        <p:spPr>
          <a:xfrm>
            <a:off x="9514097" y="10782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Product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EEFEA56-CAFE-467B-B72B-97010B1B422E}"/>
              </a:ext>
            </a:extLst>
          </p:cNvPr>
          <p:cNvCxnSpPr>
            <a:stCxn id="19" idx="0"/>
            <a:endCxn id="86" idx="1"/>
          </p:cNvCxnSpPr>
          <p:nvPr/>
        </p:nvCxnSpPr>
        <p:spPr>
          <a:xfrm rot="5400000" flipH="1" flipV="1">
            <a:off x="7186870" y="-290159"/>
            <a:ext cx="774161" cy="38802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23A4B68-703F-4367-8CC7-B870216E8975}"/>
              </a:ext>
            </a:extLst>
          </p:cNvPr>
          <p:cNvCxnSpPr>
            <a:stCxn id="7" idx="0"/>
            <a:endCxn id="86" idx="1"/>
          </p:cNvCxnSpPr>
          <p:nvPr/>
        </p:nvCxnSpPr>
        <p:spPr>
          <a:xfrm rot="5400000" flipH="1" flipV="1">
            <a:off x="8615217" y="1125864"/>
            <a:ext cx="761837" cy="10359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D28840-81F1-4F5E-BB94-CA865F462A1F}"/>
              </a:ext>
            </a:extLst>
          </p:cNvPr>
          <p:cNvCxnSpPr>
            <a:stCxn id="59" idx="3"/>
            <a:endCxn id="7" idx="1"/>
          </p:cNvCxnSpPr>
          <p:nvPr/>
        </p:nvCxnSpPr>
        <p:spPr>
          <a:xfrm flipV="1">
            <a:off x="5035696" y="2481943"/>
            <a:ext cx="2528078" cy="44914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66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56E63-9496-4C59-BA87-F7778EC6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098F9-80DD-4406-80CA-D8AF1CD1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D85B-FFE5-4575-A25B-99B37C95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223390"/>
            <a:ext cx="1059327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30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8F71C-32F3-4D80-9247-B8B3C45A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4732"/>
            <a:ext cx="10905066" cy="45485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95930-90A3-471A-9D7A-E6F75161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ECE 2372 | Lecture 312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FD6AB-0052-4230-B8BB-390ED2E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7DED0E-F5D7-4D10-8577-FFA582FD4591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CB45A-B103-4DDD-A4DA-E5F4D2FBF20C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5A7AB-1934-4473-95F7-FE074EBFE1D3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3448060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6D9-3D24-4269-BA2C-D04D0D5B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911298DC-45B3-4BA7-856D-3D0DF4C9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DC41-0013-476B-A9AC-25DF964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6BA9-EAA7-4276-AE44-602D057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91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DD0F8-16E2-4857-8380-6B84FE97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Lecture Recap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181F-2C88-4EB3-9952-9615B314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76D0-EDCA-4D6E-89FD-D3ED3638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B70380-8741-4F6E-B064-ED87E031C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9740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609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C6D9-3D24-4269-BA2C-D04D0D5B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questions do you have?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911298DC-45B3-4BA7-856D-3D0DF4C9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8DC41-0013-476B-A9AC-25DF964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ECE 2372 | Lecture 312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F6BA9-EAA7-4276-AE44-602D057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7DED0E-F5D7-4D10-8577-FFA582FD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565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D20C721-63B5-4FCB-941B-6CDAAFAC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2285C-0581-4254-B998-6FE35AE0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Design Example: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Binary Multiplier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CA224-DBA6-4719-B135-E225E10DA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ECE 2372 | Modern Digital System Design | Texas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314865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101</a:t>
            </a:r>
            <a:r>
              <a:rPr lang="en-US" sz="3200" u="sng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E92FB-1538-46C6-8341-6C1B5B2DD564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4CAC4-FE0B-4D99-BEA1-741DB6D8A79A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5936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10</a:t>
            </a:r>
            <a:r>
              <a:rPr lang="en-US" sz="3200" u="sng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97115-FF78-4353-9F16-1EDF3B055647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8BB58-FFC5-4D62-A0CD-DEE98DA61275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318995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1011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3971-C955-42E4-A353-F89EF37DD4F2}"/>
              </a:ext>
            </a:extLst>
          </p:cNvPr>
          <p:cNvSpPr txBox="1"/>
          <p:nvPr/>
        </p:nvSpPr>
        <p:spPr>
          <a:xfrm>
            <a:off x="7175782" y="3655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44A19-9136-4EF6-A252-E77C12392A3E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0FDAD-8DD0-4A42-8A7B-FE05A188F711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354576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B752D-FD07-4A9F-AB6D-0D33ED6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5195-F294-4628-9410-2E848C3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2372 | Lecture 312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B30-2B75-4EEE-9E86-B5EE9DD6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ED0E-F5D7-4D10-8577-FFA582FD459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7BB1-9972-4AA8-9717-4081E95F160D}"/>
              </a:ext>
            </a:extLst>
          </p:cNvPr>
          <p:cNvSpPr txBox="1"/>
          <p:nvPr/>
        </p:nvSpPr>
        <p:spPr>
          <a:xfrm>
            <a:off x="5016217" y="1690688"/>
            <a:ext cx="21595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sz="3200" u="sng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00001101</a:t>
            </a:r>
          </a:p>
          <a:p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00011010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00100111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70895-DEAD-4B5F-B278-A760ACC58B7E}"/>
              </a:ext>
            </a:extLst>
          </p:cNvPr>
          <p:cNvSpPr txBox="1"/>
          <p:nvPr/>
        </p:nvSpPr>
        <p:spPr>
          <a:xfrm>
            <a:off x="7483152" y="169068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596C-80A4-4E26-9688-08C05C4B6262}"/>
              </a:ext>
            </a:extLst>
          </p:cNvPr>
          <p:cNvSpPr txBox="1"/>
          <p:nvPr/>
        </p:nvSpPr>
        <p:spPr>
          <a:xfrm>
            <a:off x="7483151" y="215235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7D642-0CD0-48CD-B80F-7E880E4879AA}"/>
              </a:ext>
            </a:extLst>
          </p:cNvPr>
          <p:cNvSpPr txBox="1"/>
          <p:nvPr/>
        </p:nvSpPr>
        <p:spPr>
          <a:xfrm>
            <a:off x="7175783" y="273167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0-bits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B564-4A50-4594-B079-35891A5ACD24}"/>
              </a:ext>
            </a:extLst>
          </p:cNvPr>
          <p:cNvSpPr txBox="1"/>
          <p:nvPr/>
        </p:nvSpPr>
        <p:spPr>
          <a:xfrm>
            <a:off x="7175783" y="319333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Left 1-bit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3971-C955-42E4-A353-F89EF37DD4F2}"/>
              </a:ext>
            </a:extLst>
          </p:cNvPr>
          <p:cNvSpPr txBox="1"/>
          <p:nvPr/>
        </p:nvSpPr>
        <p:spPr>
          <a:xfrm>
            <a:off x="7175782" y="3655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C6C92-F2CB-42E7-801A-AFC1A380E220}"/>
              </a:ext>
            </a:extLst>
          </p:cNvPr>
          <p:cNvSpPr txBox="1"/>
          <p:nvPr/>
        </p:nvSpPr>
        <p:spPr>
          <a:xfrm>
            <a:off x="7175782" y="416120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5DC79E-8A6F-4EE8-83B6-F4368C338EBF}"/>
              </a:ext>
            </a:extLst>
          </p:cNvPr>
          <p:cNvSpPr txBox="1"/>
          <p:nvPr/>
        </p:nvSpPr>
        <p:spPr>
          <a:xfrm>
            <a:off x="2905624" y="16906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Multiplicand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89BE4-3B1A-4F22-A50A-70172E225518}"/>
              </a:ext>
            </a:extLst>
          </p:cNvPr>
          <p:cNvSpPr txBox="1"/>
          <p:nvPr/>
        </p:nvSpPr>
        <p:spPr>
          <a:xfrm>
            <a:off x="2905624" y="21829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</a:p>
        </p:txBody>
      </p:sp>
    </p:spTree>
    <p:extLst>
      <p:ext uri="{BB962C8B-B14F-4D97-AF65-F5344CB8AC3E}">
        <p14:creationId xmlns:p14="http://schemas.microsoft.com/office/powerpoint/2010/main" val="146685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1326</Words>
  <Application>Microsoft Office PowerPoint</Application>
  <PresentationFormat>Widescreen</PresentationFormat>
  <Paragraphs>479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Office Theme</vt:lpstr>
      <vt:lpstr>Design Example: Binary Multiplier</vt:lpstr>
      <vt:lpstr>Lecture Overview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What questions do you have?</vt:lpstr>
      <vt:lpstr>Shift Registers</vt:lpstr>
      <vt:lpstr>Shift Registers</vt:lpstr>
      <vt:lpstr>PowerPoint Presentation</vt:lpstr>
      <vt:lpstr>What questions do you have?</vt:lpstr>
      <vt:lpstr>Binary Adder</vt:lpstr>
      <vt:lpstr>Binary Adder</vt:lpstr>
      <vt:lpstr>PowerPoint Presentation</vt:lpstr>
      <vt:lpstr>PowerPoint Presentation</vt:lpstr>
      <vt:lpstr>PowerPoint Presentation</vt:lpstr>
      <vt:lpstr>What questions do you have?</vt:lpstr>
      <vt:lpstr>Control Circuit</vt:lpstr>
      <vt:lpstr>Control Circuit</vt:lpstr>
      <vt:lpstr>Control Circuit: Counter</vt:lpstr>
      <vt:lpstr>Control Circuit: Counter</vt:lpstr>
      <vt:lpstr>Control Circuit: Counter</vt:lpstr>
      <vt:lpstr>Control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Circuit</vt:lpstr>
      <vt:lpstr>PowerPoint Presentation</vt:lpstr>
      <vt:lpstr>PowerPoint Presentation</vt:lpstr>
      <vt:lpstr>PowerPoint Presentation</vt:lpstr>
      <vt:lpstr>PowerPoint Presentation</vt:lpstr>
      <vt:lpstr>System Integration</vt:lpstr>
      <vt:lpstr>Design Specification</vt:lpstr>
      <vt:lpstr>PowerPoint Presentation</vt:lpstr>
      <vt:lpstr>PowerPoint Presentation</vt:lpstr>
      <vt:lpstr>What questions do you have?</vt:lpstr>
      <vt:lpstr>Lecture Recap</vt:lpstr>
      <vt:lpstr>What questions do you have?</vt:lpstr>
      <vt:lpstr>Design Example: Binary Multiplier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Example: Binary Multiplier</dc:title>
  <dc:creator>Johnston, Derek A</dc:creator>
  <cp:lastModifiedBy>Johnston, Derek A</cp:lastModifiedBy>
  <cp:revision>1</cp:revision>
  <dcterms:created xsi:type="dcterms:W3CDTF">2021-04-14T15:50:11Z</dcterms:created>
  <dcterms:modified xsi:type="dcterms:W3CDTF">2021-04-15T19:45:01Z</dcterms:modified>
</cp:coreProperties>
</file>