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603be7a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1603be7a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603be7a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603be7a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1603be7a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1603be7a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1603be7a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1603be7a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1603be7a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1603be7a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1603be7a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1603be7a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1603be7a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1603be7a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 Individual Research Paper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MD. Nafiz Mahfuz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148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20301365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chemeClr val="lt1"/>
                </a:solidFill>
              </a:rPr>
              <a:t>The TOPIC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The Use of NLP-Based Text Representation Techniques to Support Requirement Engineering Tasks: A Systematic Mapping Review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550">
                <a:solidFill>
                  <a:schemeClr val="lt1"/>
                </a:solidFill>
              </a:rPr>
              <a:t>Summary of the Paper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8738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-350081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886">
                <a:solidFill>
                  <a:srgbClr val="000000"/>
                </a:solidFill>
              </a:rPr>
              <a:t>Introduction to Requirements Engineering (RE) within the software development context.</a:t>
            </a:r>
            <a:endParaRPr sz="5886">
              <a:solidFill>
                <a:srgbClr val="000000"/>
              </a:solidFill>
            </a:endParaRPr>
          </a:p>
          <a:p>
            <a:pPr indent="-3500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886">
                <a:solidFill>
                  <a:srgbClr val="000000"/>
                </a:solidFill>
              </a:rPr>
              <a:t>Emphasis on the paradigm shift from traditional lexical and syntactic features to state-of-the-art NLP embedding techniques.</a:t>
            </a:r>
            <a:endParaRPr sz="5886">
              <a:solidFill>
                <a:srgbClr val="000000"/>
              </a:solidFill>
            </a:endParaRPr>
          </a:p>
          <a:p>
            <a:pPr indent="-3500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886">
                <a:solidFill>
                  <a:srgbClr val="000000"/>
                </a:solidFill>
              </a:rPr>
              <a:t>Illustration of the demonstrated efficacy of NLP methodologies in diverse RE tasks.</a:t>
            </a:r>
            <a:endParaRPr sz="5886">
              <a:solidFill>
                <a:srgbClr val="000000"/>
              </a:solidFill>
            </a:endParaRPr>
          </a:p>
          <a:p>
            <a:pPr indent="-35008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886">
                <a:solidFill>
                  <a:srgbClr val="000000"/>
                </a:solidFill>
              </a:rPr>
              <a:t>Specific applications in requirement analysis, extracting requirements from reviews and forums, and semantic-level quality assessment.</a:t>
            </a:r>
            <a:endParaRPr sz="588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lt1"/>
                </a:solidFill>
              </a:rPr>
              <a:t>Summary of the Paper</a:t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56431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194">
                <a:solidFill>
                  <a:srgbClr val="000000"/>
                </a:solidFill>
              </a:rPr>
              <a:t>Recognition of the continued utility of lexical and syntactic features, particularly in modeling and syntax-level quality tasks.</a:t>
            </a:r>
            <a:endParaRPr sz="6194">
              <a:solidFill>
                <a:srgbClr val="000000"/>
              </a:solidFill>
            </a:endParaRPr>
          </a:p>
          <a:p>
            <a:pPr indent="-3564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194">
                <a:solidFill>
                  <a:srgbClr val="000000"/>
                </a:solidFill>
              </a:rPr>
              <a:t>A critical discussion of the multifaceted challenges in RE, stemming from the intricate nature of natural language and its inherent ambiguity, incompleteness, and inaccuracy.</a:t>
            </a:r>
            <a:endParaRPr sz="6194">
              <a:solidFill>
                <a:srgbClr val="000000"/>
              </a:solidFill>
            </a:endParaRPr>
          </a:p>
          <a:p>
            <a:pPr indent="-35643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194">
                <a:solidFill>
                  <a:srgbClr val="000000"/>
                </a:solidFill>
              </a:rPr>
              <a:t>Reiteration of the pivotal role that RE plays in the success of software projects, underscoring how errors originating in this phase can have a cascading effect.</a:t>
            </a:r>
            <a:endParaRPr sz="619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888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94">
                <a:solidFill>
                  <a:schemeClr val="lt1"/>
                </a:solidFill>
              </a:rPr>
              <a:t>Limitations of the Paper</a:t>
            </a:r>
            <a:endParaRPr sz="249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Recognizing that the paper does not provide an exhaustive examination of specific NLP techniques and tools, thus encouraging further in-depth exploration.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Acknowledgment of the potential for selection bias in the studies considered during the review process.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The dynamic landscape of NLP, evolving even after the paper's publication, highlighting the need for continuous updates.</a:t>
            </a:r>
            <a:endParaRPr sz="205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450">
                <a:solidFill>
                  <a:srgbClr val="000000"/>
                </a:solidFill>
              </a:rPr>
              <a:t>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94">
                <a:solidFill>
                  <a:schemeClr val="lt1"/>
                </a:solidFill>
              </a:rPr>
              <a:t>Limitations of the Paper</a:t>
            </a:r>
            <a:endParaRPr sz="249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Introduction of the concept that computational resources required for deploying advanced NLP models are not discussed.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Note on the omission of practical implementation challenges in applying NLP to RE tasks.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Acknowledgment that the paper may not comprehensively address domain-specific nuances within different software development contexts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94">
                <a:solidFill>
                  <a:schemeClr val="lt1"/>
                </a:solidFill>
              </a:rPr>
              <a:t>Follow-up for the Paper</a:t>
            </a:r>
            <a:endParaRPr sz="249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091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Encouraging further research endeavors to delve into the nuances of specific, cutting-edge NLP techniques applicable to RE.</a:t>
            </a:r>
            <a:endParaRPr sz="1875">
              <a:solidFill>
                <a:srgbClr val="000000"/>
              </a:solidFill>
            </a:endParaRPr>
          </a:p>
          <a:p>
            <a:pPr indent="-320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Promoting the idea of regular updates and staying abreast of emerging NLP technologies and their relevance to RE.</a:t>
            </a:r>
            <a:endParaRPr sz="1875">
              <a:solidFill>
                <a:srgbClr val="000000"/>
              </a:solidFill>
            </a:endParaRPr>
          </a:p>
          <a:p>
            <a:pPr indent="-320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Suggest the investigation of the computational prerequisites and implications associated with deploying advanced NLP models in real-world RE scenarios.</a:t>
            </a:r>
            <a:endParaRPr sz="1875">
              <a:solidFill>
                <a:srgbClr val="000000"/>
              </a:solidFill>
            </a:endParaRPr>
          </a:p>
          <a:p>
            <a:pPr indent="-320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Advocating the exploration of pragmatic implementation strategies, provision of guidelines, and the presentation of case studies for NLP application in RE.</a:t>
            </a:r>
            <a:endParaRPr sz="1875">
              <a:solidFill>
                <a:srgbClr val="000000"/>
              </a:solidFill>
            </a:endParaRPr>
          </a:p>
          <a:p>
            <a:pPr indent="-320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Highlighting the importance of understanding and addressing domain-specific RE challenges, tailoring NLP solutions accordingly.</a:t>
            </a:r>
            <a:endParaRPr sz="1875">
              <a:solidFill>
                <a:srgbClr val="000000"/>
              </a:solidFill>
            </a:endParaRPr>
          </a:p>
          <a:p>
            <a:pPr indent="-3209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75">
                <a:solidFill>
                  <a:srgbClr val="000000"/>
                </a:solidFill>
              </a:rPr>
              <a:t>The proposition is to establish collaborative endeavors with industry experts and practitioners to bridge the gap between theoretical research and practical application.</a:t>
            </a:r>
            <a:endParaRPr sz="187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050">
                <a:solidFill>
                  <a:srgbClr val="000000"/>
                </a:solidFill>
              </a:rPr>
              <a:t> </a:t>
            </a:r>
            <a:r>
              <a:rPr lang="en" sz="2050">
                <a:solidFill>
                  <a:schemeClr val="lt1"/>
                </a:solidFill>
              </a:rPr>
              <a:t>Conclusion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Reemphasizing the pivotal role of advanced NLP techniques in elevating Requirements Engineering to new heights.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Graciously acknowledging the paper's limitations while underscoring their significance as avenues for further research.</a:t>
            </a:r>
            <a:endParaRPr sz="2050">
              <a:solidFill>
                <a:srgbClr val="000000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Char char="●"/>
            </a:pPr>
            <a:r>
              <a:rPr lang="en" sz="2050">
                <a:solidFill>
                  <a:srgbClr val="000000"/>
                </a:solidFill>
              </a:rPr>
              <a:t>Reinforcing the potential for NLP to mitigate risks in software development projects and to enhance the precision of requirements representations.</a:t>
            </a:r>
            <a:endParaRPr sz="2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