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Julius Sans One"/>
      <p:regular r:id="rId14"/>
    </p:embeddedFont>
    <p:embeddedFont>
      <p:font typeface="Didact Gothic"/>
      <p:regular r:id="rId15"/>
    </p:embeddedFon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DidactGothic-regular.fntdata"/><Relationship Id="rId14" Type="http://schemas.openxmlformats.org/officeDocument/2006/relationships/font" Target="fonts/JuliusSansOne-regular.fntdata"/><Relationship Id="rId16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f6f6f20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f6f6f20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b02797fa4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b02797fa4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a3eadb24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a3eadb24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a3eadb24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a3eadb24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f2cce1e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f2cce1e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1249ffc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1249ffc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33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3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4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" name="Google Shape;257;p35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5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7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1" name="Google Shape;271;p37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37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3" name="Google Shape;273;p37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37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5" name="Google Shape;275;p3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8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Google Shape;281;p38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3" name="Google Shape;283;p38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9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5" name="Google Shape;295;p39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39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39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9" name="Google Shape;299;p39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39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39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0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0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40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1" name="Google Shape;311;p40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0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8" name="Google Shape;318;p41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41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44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4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1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51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4" name="Google Shape;374;p51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1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6" name="Google Shape;376;p51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1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2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4" name="Google Shape;384;p52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5" name="Google Shape;385;p52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2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5" name="Google Shape;395;p53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7" name="Google Shape;397;p53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9" name="Google Shape;399;p53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54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0" name="Google Shape;410;p54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54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4" name="Google Shape;414;p54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6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6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idx="15" type="title"/>
          </p:nvPr>
        </p:nvSpPr>
        <p:spPr>
          <a:xfrm>
            <a:off x="713225" y="1369200"/>
            <a:ext cx="3456600" cy="27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EXPLORING TRIANGLE UNIQUENESS IN COMPUTER VISION FOR ADVANCING NATURAL LANGUAGE PROCESSING IN NLP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0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431 Presentation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451" name="Google Shape;451;p60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Nafiz Mahfuz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60"/>
          <p:cNvSpPr txBox="1"/>
          <p:nvPr>
            <p:ph idx="3" type="title"/>
          </p:nvPr>
        </p:nvSpPr>
        <p:spPr>
          <a:xfrm>
            <a:off x="4377327" y="1900625"/>
            <a:ext cx="11058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453" name="Google Shape;453;p60"/>
          <p:cNvSpPr txBox="1"/>
          <p:nvPr>
            <p:ph idx="6" type="title"/>
          </p:nvPr>
        </p:nvSpPr>
        <p:spPr>
          <a:xfrm>
            <a:off x="5690650" y="27557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20301365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60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p60"/>
          <p:cNvSpPr txBox="1"/>
          <p:nvPr>
            <p:ph idx="7" type="title"/>
          </p:nvPr>
        </p:nvSpPr>
        <p:spPr>
          <a:xfrm>
            <a:off x="4810771" y="2773143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</p:txBody>
      </p:sp>
      <p:sp>
        <p:nvSpPr>
          <p:cNvPr id="456" name="Google Shape;456;p60"/>
          <p:cNvSpPr txBox="1"/>
          <p:nvPr>
            <p:ph idx="8" type="title"/>
          </p:nvPr>
        </p:nvSpPr>
        <p:spPr>
          <a:xfrm>
            <a:off x="4810771" y="36355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</a:t>
            </a:r>
            <a:endParaRPr/>
          </a:p>
        </p:txBody>
      </p:sp>
      <p:cxnSp>
        <p:nvCxnSpPr>
          <p:cNvPr id="457" name="Google Shape;457;p60"/>
          <p:cNvCxnSpPr/>
          <p:nvPr/>
        </p:nvCxnSpPr>
        <p:spPr>
          <a:xfrm>
            <a:off x="819525" y="35594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>
            <p:ph type="ctrTitle"/>
          </p:nvPr>
        </p:nvSpPr>
        <p:spPr>
          <a:xfrm>
            <a:off x="4399625" y="2251700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I</a:t>
            </a:r>
            <a:r>
              <a:rPr i="1" lang="en" sz="2300"/>
              <a:t>NTRODUCTION</a:t>
            </a:r>
            <a:endParaRPr i="1"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1"/>
          <p:cNvSpPr txBox="1"/>
          <p:nvPr>
            <p:ph idx="1" type="subTitle"/>
          </p:nvPr>
        </p:nvSpPr>
        <p:spPr>
          <a:xfrm>
            <a:off x="4299250" y="2782775"/>
            <a:ext cx="50715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overview of the paper's focus on exploring the unique properties of triangles in the context of computer vision and Natural Language Processing (NLP).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Emphasis on the goal of enhancing language understanding through geometric intricacies.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2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b="1" lang="en" sz="2150"/>
              <a:t>Investigation into the geometric properties of triangles for improved textual data representation in NLP.</a:t>
            </a:r>
            <a:endParaRPr b="1"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b="1" lang="en" sz="2150"/>
              <a:t>Theoretical concepts introduced, including complex sets, stochastic local functions, and intrinsic pseudo-Wiles paths.</a:t>
            </a:r>
            <a:endParaRPr b="1"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b="1" lang="en" sz="2150"/>
              <a:t>Demonstrated significance of triangle-based approaches in bridging computer vision and NLP.</a:t>
            </a:r>
            <a:endParaRPr b="1" sz="21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cxnSp>
        <p:nvCxnSpPr>
          <p:cNvPr id="470" name="Google Shape;470;p62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idx="2" type="title"/>
          </p:nvPr>
        </p:nvSpPr>
        <p:spPr>
          <a:xfrm>
            <a:off x="719075" y="3389000"/>
            <a:ext cx="8595600" cy="10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Acknowledgment that the study primarily focuses on theoretical exploration.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in real-world applicability, urging practical validation.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faced during experimentation, including data constraints and computational complexities.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3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Study</a:t>
            </a:r>
            <a:endParaRPr/>
          </a:p>
        </p:txBody>
      </p:sp>
      <p:cxnSp>
        <p:nvCxnSpPr>
          <p:cNvPr id="477" name="Google Shape;477;p63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 txBox="1"/>
          <p:nvPr>
            <p:ph idx="2" type="title"/>
          </p:nvPr>
        </p:nvSpPr>
        <p:spPr>
          <a:xfrm>
            <a:off x="719075" y="3389000"/>
            <a:ext cx="8595600" cy="10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restrictions to certain mathematical and theoretical contexts.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empirical experiments to validate theoretical findings.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Encouragement for future research to address these limitations.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4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Study</a:t>
            </a:r>
            <a:endParaRPr/>
          </a:p>
        </p:txBody>
      </p:sp>
      <p:cxnSp>
        <p:nvCxnSpPr>
          <p:cNvPr id="484" name="Google Shape;484;p64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798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Exploration of practical applications and real-world implementations.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Collaboration with experts in computer vision and NLP for validation.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Extension of research to different geometric shapes or structures.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Encouragement for the research community to contribute to the evolving understanding.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90" name="Google Shape;490;p65"/>
          <p:cNvSpPr txBox="1"/>
          <p:nvPr/>
        </p:nvSpPr>
        <p:spPr>
          <a:xfrm>
            <a:off x="5454550" y="1568350"/>
            <a:ext cx="3596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2"/>
                </a:solidFill>
                <a:highlight>
                  <a:schemeClr val="lt1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Follow-Up Research</a:t>
            </a:r>
            <a:endParaRPr b="1" sz="4300">
              <a:solidFill>
                <a:schemeClr val="lt2"/>
              </a:solidFill>
              <a:highlight>
                <a:schemeClr val="lt1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6"/>
          <p:cNvSpPr txBox="1"/>
          <p:nvPr>
            <p:ph type="title"/>
          </p:nvPr>
        </p:nvSpPr>
        <p:spPr>
          <a:xfrm>
            <a:off x="1798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Investigation into the intersection of geometry and language understanding.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Encouragement for diverse experiments with various datasets.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Potential refinements of the theoretical framework based on empirical findings.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Emphasis on the importance of community involvement in advancing the field.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6"/>
          <p:cNvSpPr txBox="1"/>
          <p:nvPr/>
        </p:nvSpPr>
        <p:spPr>
          <a:xfrm>
            <a:off x="5454550" y="1568350"/>
            <a:ext cx="3596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2"/>
                </a:solidFill>
                <a:highlight>
                  <a:schemeClr val="lt1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Follow-Up Research</a:t>
            </a:r>
            <a:endParaRPr b="1" sz="4300">
              <a:solidFill>
                <a:schemeClr val="lt2"/>
              </a:solidFill>
              <a:highlight>
                <a:schemeClr val="lt1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>
            <p:ph idx="1" type="body"/>
          </p:nvPr>
        </p:nvSpPr>
        <p:spPr>
          <a:xfrm>
            <a:off x="1763225" y="2351950"/>
            <a:ext cx="59304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Recap of the paper's contributions, limitations, and follow-up directions.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Acknowledgment of the potential impact on reshaping NLP.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Encouragement for researchers to explore, validate, and build upon the theoretical foundations.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2" name="Google Shape;502;p67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Conclusion</a:t>
            </a:r>
            <a:endParaRPr b="1"/>
          </a:p>
        </p:txBody>
      </p:sp>
      <p:cxnSp>
        <p:nvCxnSpPr>
          <p:cNvPr id="503" name="Google Shape;503;p67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