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4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D19FB2-3AAB-4D03-B13A-2960828C78E3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1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5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5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0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CF1133-3259-4C45-BABA-5B62D9C6F78D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neliti.com/media/publications/106364-ID-aplikasi-game-strategi-menggunakan-meto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/>
              </a:rPr>
              <a:t>TEKNIK PEMBANGUNAN GAME aI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" y="12819"/>
            <a:ext cx="9122391" cy="445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6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43" y="1949823"/>
            <a:ext cx="4583833" cy="4023360"/>
          </a:xfrm>
        </p:spPr>
        <p:txBody>
          <a:bodyPr/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sv-SE" dirty="0"/>
              <a:t>Salah satu persyaratan paling mendasar dari kecerdasan buatan adalah untuk memindahkan karakter dalam permainan secara </a:t>
            </a:r>
            <a:r>
              <a:rPr lang="sv-SE" dirty="0" smtClean="0"/>
              <a:t>bijaksana</a:t>
            </a:r>
            <a:r>
              <a:rPr lang="id-ID" dirty="0" smtClean="0"/>
              <a:t>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Karakter terkontrol pada kecerdasan buatan awal (misalnya, hantu di </a:t>
            </a:r>
            <a:r>
              <a:rPr lang="id-ID" dirty="0" smtClean="0"/>
              <a:t>Pac-Man) </a:t>
            </a:r>
            <a:r>
              <a:rPr lang="id-ID" dirty="0"/>
              <a:t>memiliki algoritma movement yang tidak jauh dari permainan pada saat ini</a:t>
            </a:r>
            <a:r>
              <a:rPr lang="id-ID" dirty="0" smtClean="0"/>
              <a:t>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Movement membentuk tingkat terendah dari teknik Kecerdasan Buatan dalam model yang ditunjukkan pada Gambar di </a:t>
            </a:r>
            <a:r>
              <a:rPr lang="id-ID" dirty="0" smtClean="0"/>
              <a:t>samping.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185" t="49081" r="39562" b="22427"/>
          <a:stretch/>
        </p:blipFill>
        <p:spPr>
          <a:xfrm>
            <a:off x="5366782" y="2254087"/>
            <a:ext cx="3611184" cy="3259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517" t="44118" r="39459" b="28860"/>
          <a:stretch/>
        </p:blipFill>
        <p:spPr>
          <a:xfrm>
            <a:off x="3025588" y="-26895"/>
            <a:ext cx="6118412" cy="19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pathfinding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43" y="1949822"/>
            <a:ext cx="4785539" cy="4598895"/>
          </a:xfrm>
        </p:spPr>
        <p:txBody>
          <a:bodyPr>
            <a:normAutofit lnSpcReduction="10000"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 smtClean="0"/>
              <a:t>Pathfinding disebut </a:t>
            </a:r>
            <a:r>
              <a:rPr lang="id-ID" dirty="0"/>
              <a:t>sebagai perencanaan jalur dan hal ini terdapat dalam game kecerdasan </a:t>
            </a:r>
            <a:r>
              <a:rPr lang="id-ID" dirty="0" smtClean="0"/>
              <a:t>buatan.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Karakter permainan biasanya perlu bergerak di sekitar level mereka. Kadang-kadang gerakan ini diatur oleh para developers, seperti rute patroli yang dapat diikuti oleh penjaga secara bebas atau wilayah berpagar kecil di mana anjing dapat berkeliaran secara </a:t>
            </a:r>
            <a:r>
              <a:rPr lang="id-ID" dirty="0" smtClean="0"/>
              <a:t>acak.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Dalam model game kecerdasan buatan, pathfinding berada di perbatasan antara decision making dan movement. Seringkali, hal ini digunakan hanya untuk mengetahui di mana harus bergerak untuk mencapai tujuan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81" t="31394" r="44486" b="38051"/>
          <a:stretch/>
        </p:blipFill>
        <p:spPr>
          <a:xfrm>
            <a:off x="5513294" y="2084832"/>
            <a:ext cx="3491257" cy="32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43" y="1949822"/>
            <a:ext cx="4785539" cy="4598895"/>
          </a:xfrm>
        </p:spPr>
        <p:txBody>
          <a:bodyPr>
            <a:normAutofit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Sebagian besar game menggunakan sistem decision making yang sangat sederhana:, seperti state machines dan decision </a:t>
            </a:r>
            <a:r>
              <a:rPr lang="id-ID" dirty="0" smtClean="0"/>
              <a:t>trees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Dalam beberapa tahun terakhir banyak minat telah ditunjukkan dalam alat pengambilan keputusan yang lebih canggih, seperti fuzzy logic dan neural networks. </a:t>
            </a:r>
            <a:endParaRPr lang="id-ID" dirty="0" smtClean="0"/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Decision making adalah komponen tengah dari model kecerdasan buatan.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771" t="37356" r="42972" b="28125"/>
          <a:stretch/>
        </p:blipFill>
        <p:spPr>
          <a:xfrm>
            <a:off x="5714999" y="2194765"/>
            <a:ext cx="3000543" cy="28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37" y="1936374"/>
            <a:ext cx="4785539" cy="4598895"/>
          </a:xfrm>
        </p:spPr>
        <p:txBody>
          <a:bodyPr>
            <a:normAutofit fontScale="92500" lnSpcReduction="10000"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sv-SE" dirty="0"/>
              <a:t>Input ke sistem decision making adalah pengetahuan yang dimiliki karakter dan outputnya adalah permintaan action. </a:t>
            </a:r>
            <a:endParaRPr lang="id-ID" dirty="0" smtClean="0"/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Pengetahuan tersebut dapat lebih lanjut dipecah menjadi pengetahuan eksternal dan internal. </a:t>
            </a:r>
            <a:endParaRPr lang="id-ID" dirty="0" smtClean="0"/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 smtClean="0"/>
              <a:t>Pengetahuan </a:t>
            </a:r>
            <a:r>
              <a:rPr lang="id-ID" dirty="0"/>
              <a:t>eksternal adalah informasi yang diketahui oleh seorang karakter tentang lingkungan permainan di sekitarnya, seperti posisi karakter lain, tata letak level, arah dari mana suara berasal, dan sebagainya. </a:t>
            </a:r>
            <a:endParaRPr lang="id-ID" dirty="0" smtClean="0"/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 smtClean="0"/>
              <a:t>Pengetahuan </a:t>
            </a:r>
            <a:r>
              <a:rPr lang="id-ID" dirty="0"/>
              <a:t>internal adalah informasi tentang keadaan internal karakter atau proses berpikir, seperti kesehatannya, tujuan akhirnya, apa yang dilakukannya beberapa detik yang lalu, dan sebagainya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72" t="40817" r="31402" b="26103"/>
          <a:stretch/>
        </p:blipFill>
        <p:spPr>
          <a:xfrm>
            <a:off x="5136776" y="1936374"/>
            <a:ext cx="4007224" cy="2419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42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37" y="1936374"/>
            <a:ext cx="4785539" cy="4598895"/>
          </a:xfrm>
        </p:spPr>
        <p:txBody>
          <a:bodyPr>
            <a:normAutofit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Actions dapat memiliki dua komponen: dapat meminta tindakan yang akan mengubah keadaan eksternal karakter (seperti melempar saklar, menembakkan senjata, pindah ke kamar) atau tindakan yang hanya mempengaruhi keadaan internal</a:t>
            </a:r>
            <a:r>
              <a:rPr lang="id-ID" dirty="0" smtClean="0"/>
              <a:t>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algoritma biasanya memiliki tindakan internal sebagai bagian dari susunannya, sementara tindakan eksternal dapat dihasilkan dalam bentuk yang identik untuk setiap algoritma.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72" t="40817" r="31402" b="26103"/>
          <a:stretch/>
        </p:blipFill>
        <p:spPr>
          <a:xfrm>
            <a:off x="5136776" y="1936374"/>
            <a:ext cx="4007224" cy="2419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56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Tactical and strategic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37" y="1936374"/>
            <a:ext cx="4785539" cy="4598895"/>
          </a:xfrm>
        </p:spPr>
        <p:txBody>
          <a:bodyPr>
            <a:normAutofit/>
          </a:bodyPr>
          <a:lstStyle/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Teknik decision making memiliki dua batasan penting, yaitu dimaksudkan untuk digunakan oleh satu karakter dan tidak mencoba menyimpulkan dari pengetahuan bahwa memiliki prediksi untuk seluruh situasi</a:t>
            </a:r>
            <a:r>
              <a:rPr lang="id-ID" dirty="0" smtClean="0"/>
              <a:t>.</a:t>
            </a:r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/>
              <a:t>Masing-masing batasan ini secara luas berada dalam kategori taktik dan strategi. </a:t>
            </a:r>
            <a:endParaRPr lang="id-ID" dirty="0" smtClean="0"/>
          </a:p>
          <a:p>
            <a:pPr marL="363538" indent="-363538" algn="just">
              <a:buFont typeface="Wingdings" panose="05000000000000000000" pitchFamily="2" charset="2"/>
              <a:buChar char="Ø"/>
            </a:pPr>
            <a:r>
              <a:rPr lang="id-ID" dirty="0" smtClean="0"/>
              <a:t>Tidak </a:t>
            </a:r>
            <a:r>
              <a:rPr lang="id-ID" dirty="0"/>
              <a:t>semua bagian pada model kecerdasan buatan diperlukan pada setiap permainan.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91" t="52356" r="39188" b="20037"/>
          <a:stretch/>
        </p:blipFill>
        <p:spPr>
          <a:xfrm>
            <a:off x="5338483" y="1936374"/>
            <a:ext cx="3657599" cy="27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Individu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 Artikel tentang teknik pembangunan game AI.</a:t>
            </a:r>
          </a:p>
          <a:p>
            <a:r>
              <a:rPr lang="id-ID" dirty="0" smtClean="0"/>
              <a:t>Rangkum artikel tersebut. Deadline </a:t>
            </a:r>
            <a:r>
              <a:rPr lang="en-US" dirty="0" err="1" smtClean="0"/>
              <a:t>Senin</a:t>
            </a:r>
            <a:r>
              <a:rPr lang="id-ID" dirty="0" smtClean="0"/>
              <a:t>, </a:t>
            </a:r>
            <a:r>
              <a:rPr lang="en-US" dirty="0" smtClean="0"/>
              <a:t>17</a:t>
            </a:r>
            <a:r>
              <a:rPr lang="id-ID" dirty="0" smtClean="0"/>
              <a:t> </a:t>
            </a:r>
            <a:r>
              <a:rPr lang="en-US" dirty="0" err="1" smtClean="0"/>
              <a:t>Oktober</a:t>
            </a:r>
            <a:r>
              <a:rPr lang="id-ID" dirty="0" smtClean="0"/>
              <a:t> 202</a:t>
            </a:r>
            <a:r>
              <a:rPr lang="en-US" dirty="0" smtClean="0"/>
              <a:t>2</a:t>
            </a:r>
          </a:p>
          <a:p>
            <a:r>
              <a:rPr lang="en-US" dirty="0" err="1" smtClean="0"/>
              <a:t>Kumpulkan</a:t>
            </a:r>
            <a:r>
              <a:rPr lang="en-US" dirty="0" smtClean="0"/>
              <a:t> di</a:t>
            </a:r>
            <a:r>
              <a:rPr lang="en-US"/>
              <a:t>: https://forms.gle/d1eJ8zMr3iChvVFB7</a:t>
            </a:r>
            <a:endParaRPr lang="id-ID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 </a:t>
            </a:r>
            <a:r>
              <a:rPr lang="id-ID" dirty="0"/>
              <a:t>J</a:t>
            </a:r>
            <a:r>
              <a:rPr lang="id-ID" dirty="0" smtClean="0"/>
              <a:t>udul game.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Genre game.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Tujuan artikel.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Algoritma yang digunakan dan diaplikasikan kemana.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Karakternya apa saja.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Desain game (aturan, rancangan sistem game, dll)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33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824575" cy="402336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Artikel: </a:t>
            </a:r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media.neliti.com/media/publications/106364-ID-aplikasi-game-strategi-menggunakan-metod.pdf</a:t>
            </a:r>
            <a:endParaRPr lang="id-ID" dirty="0" smtClean="0"/>
          </a:p>
          <a:p>
            <a:r>
              <a:rPr lang="id-ID" dirty="0" smtClean="0"/>
              <a:t>Judul Game: Battle of Batavia</a:t>
            </a:r>
          </a:p>
          <a:p>
            <a:r>
              <a:rPr lang="id-ID" dirty="0"/>
              <a:t>Genre Game: </a:t>
            </a:r>
            <a:r>
              <a:rPr lang="id-ID" dirty="0" smtClean="0"/>
              <a:t>turn-based strategy</a:t>
            </a:r>
          </a:p>
          <a:p>
            <a:r>
              <a:rPr lang="id-ID" dirty="0"/>
              <a:t>Tujuan </a:t>
            </a:r>
            <a:r>
              <a:rPr lang="id-ID" dirty="0" smtClean="0"/>
              <a:t>Artikel</a:t>
            </a:r>
            <a:r>
              <a:rPr lang="id-ID" dirty="0"/>
              <a:t>: Untuk membuat AI yang dapat berpikir dengan baik </a:t>
            </a:r>
            <a:endParaRPr lang="id-ID" dirty="0" smtClean="0"/>
          </a:p>
          <a:p>
            <a:r>
              <a:rPr lang="id-ID" dirty="0" smtClean="0"/>
              <a:t>Algoritma yang digunakan</a:t>
            </a:r>
            <a:r>
              <a:rPr lang="id-ID" dirty="0"/>
              <a:t>: </a:t>
            </a:r>
            <a:r>
              <a:rPr lang="id-ID" dirty="0" smtClean="0"/>
              <a:t>menggunakan metode </a:t>
            </a:r>
            <a:r>
              <a:rPr lang="id-ID" dirty="0"/>
              <a:t>algoritma genetika dalam mengambil keputusan dalam membuat dan menggerakan </a:t>
            </a:r>
            <a:r>
              <a:rPr lang="id-ID" dirty="0" smtClean="0"/>
              <a:t>pasukan.</a:t>
            </a:r>
          </a:p>
          <a:p>
            <a:r>
              <a:rPr lang="id-ID" dirty="0" smtClean="0"/>
              <a:t>Karakter Game: unit bangunan, infantri, Kavaleri, Artileri</a:t>
            </a:r>
          </a:p>
          <a:p>
            <a:r>
              <a:rPr lang="id-ID" dirty="0"/>
              <a:t>Desain Game: </a:t>
            </a:r>
            <a:r>
              <a:rPr lang="id-ID" dirty="0" smtClean="0"/>
              <a:t>Game </a:t>
            </a:r>
            <a:r>
              <a:rPr lang="id-ID" dirty="0"/>
              <a:t>dimulai dengan setiap pemain memiliki 1 bangunan utama sebagai tempat membuat unit. Bangunan utama juga perlu dilindungi karena apabila bangunan utama milik salah satu pemain hancur, level akan berakhir dan pemain dinyatakan kalah.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74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595</TotalTime>
  <Words>566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TEKNIK PEMBANGUNAN GAME aI</vt:lpstr>
      <vt:lpstr>MOVEMENT</vt:lpstr>
      <vt:lpstr>pathfinding</vt:lpstr>
      <vt:lpstr>Decision making</vt:lpstr>
      <vt:lpstr>Decision making</vt:lpstr>
      <vt:lpstr>Decision making</vt:lpstr>
      <vt:lpstr>Tactical and strategic ai</vt:lpstr>
      <vt:lpstr>Tugas Individu</vt:lpstr>
      <vt:lpstr>Contoh</vt:lpstr>
      <vt:lpstr>Sekian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 Pengembangan Game</dc:title>
  <dc:creator>MB</dc:creator>
  <cp:lastModifiedBy>Asus</cp:lastModifiedBy>
  <cp:revision>40</cp:revision>
  <dcterms:created xsi:type="dcterms:W3CDTF">2014-04-17T05:12:27Z</dcterms:created>
  <dcterms:modified xsi:type="dcterms:W3CDTF">2022-10-12T12:32:24Z</dcterms:modified>
</cp:coreProperties>
</file>