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DEA508-4EEF-4535-8839-F3CF26D7F613}" v="476" dt="2020-04-05T04:08:50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1DEA508-4EEF-4535-8839-F3CF26D7F613}"/>
    <pc:docChg chg="addSld modSld addMainMaster delMainMaster">
      <pc:chgData name="" userId="" providerId="" clId="Web-{E1DEA508-4EEF-4535-8839-F3CF26D7F613}" dt="2020-04-05T04:08:50.764" v="456" actId="1076"/>
      <pc:docMkLst>
        <pc:docMk/>
      </pc:docMkLst>
      <pc:sldChg chg="modSp mod modClrScheme chgLayout">
        <pc:chgData name="" userId="" providerId="" clId="Web-{E1DEA508-4EEF-4535-8839-F3CF26D7F613}" dt="2020-04-05T03:01:38.961" v="14" actId="20577"/>
        <pc:sldMkLst>
          <pc:docMk/>
          <pc:sldMk cId="1351651579" sldId="256"/>
        </pc:sldMkLst>
        <pc:spChg chg="mod ord">
          <ac:chgData name="" userId="" providerId="" clId="Web-{E1DEA508-4EEF-4535-8839-F3CF26D7F613}" dt="2020-04-05T03:01:30.930" v="3" actId="20577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" userId="" providerId="" clId="Web-{E1DEA508-4EEF-4535-8839-F3CF26D7F613}" dt="2020-04-05T03:01:38.961" v="14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modSp new">
        <pc:chgData name="" userId="" providerId="" clId="Web-{E1DEA508-4EEF-4535-8839-F3CF26D7F613}" dt="2020-04-05T03:18:10.099" v="64" actId="20577"/>
        <pc:sldMkLst>
          <pc:docMk/>
          <pc:sldMk cId="931434242" sldId="257"/>
        </pc:sldMkLst>
        <pc:spChg chg="mod">
          <ac:chgData name="" userId="" providerId="" clId="Web-{E1DEA508-4EEF-4535-8839-F3CF26D7F613}" dt="2020-04-05T03:16:32.642" v="60" actId="20577"/>
          <ac:spMkLst>
            <pc:docMk/>
            <pc:sldMk cId="931434242" sldId="257"/>
            <ac:spMk id="2" creationId="{C06D1EF7-32EC-4270-9870-CA68412E020F}"/>
          </ac:spMkLst>
        </pc:spChg>
        <pc:spChg chg="mod">
          <ac:chgData name="" userId="" providerId="" clId="Web-{E1DEA508-4EEF-4535-8839-F3CF26D7F613}" dt="2020-04-05T03:18:10.099" v="64" actId="20577"/>
          <ac:spMkLst>
            <pc:docMk/>
            <pc:sldMk cId="931434242" sldId="257"/>
            <ac:spMk id="3" creationId="{DC920719-D15B-40DC-8DE8-2F7B3EA8A33C}"/>
          </ac:spMkLst>
        </pc:spChg>
      </pc:sldChg>
      <pc:sldChg chg="modSp new">
        <pc:chgData name="" userId="" providerId="" clId="Web-{E1DEA508-4EEF-4535-8839-F3CF26D7F613}" dt="2020-04-05T03:29:40.121" v="172" actId="20577"/>
        <pc:sldMkLst>
          <pc:docMk/>
          <pc:sldMk cId="2849260489" sldId="258"/>
        </pc:sldMkLst>
        <pc:spChg chg="mod">
          <ac:chgData name="" userId="" providerId="" clId="Web-{E1DEA508-4EEF-4535-8839-F3CF26D7F613}" dt="2020-04-05T03:26:18.407" v="88" actId="20577"/>
          <ac:spMkLst>
            <pc:docMk/>
            <pc:sldMk cId="2849260489" sldId="258"/>
            <ac:spMk id="2" creationId="{6D16FBE4-1CC8-4279-AFBA-F177015730C6}"/>
          </ac:spMkLst>
        </pc:spChg>
        <pc:spChg chg="mod">
          <ac:chgData name="" userId="" providerId="" clId="Web-{E1DEA508-4EEF-4535-8839-F3CF26D7F613}" dt="2020-04-05T03:29:40.121" v="172" actId="20577"/>
          <ac:spMkLst>
            <pc:docMk/>
            <pc:sldMk cId="2849260489" sldId="258"/>
            <ac:spMk id="3" creationId="{648A59E4-FB3D-4E81-84A8-F5202C014152}"/>
          </ac:spMkLst>
        </pc:spChg>
      </pc:sldChg>
      <pc:sldChg chg="addSp delSp modSp new">
        <pc:chgData name="" userId="" providerId="" clId="Web-{E1DEA508-4EEF-4535-8839-F3CF26D7F613}" dt="2020-04-05T03:30:09.247" v="178" actId="1076"/>
        <pc:sldMkLst>
          <pc:docMk/>
          <pc:sldMk cId="388840559" sldId="259"/>
        </pc:sldMkLst>
        <pc:spChg chg="del">
          <ac:chgData name="" userId="" providerId="" clId="Web-{E1DEA508-4EEF-4535-8839-F3CF26D7F613}" dt="2020-04-05T03:29:52.106" v="174"/>
          <ac:spMkLst>
            <pc:docMk/>
            <pc:sldMk cId="388840559" sldId="259"/>
            <ac:spMk id="3" creationId="{956ED192-5458-4A98-ACC5-E11D2E993525}"/>
          </ac:spMkLst>
        </pc:spChg>
        <pc:picChg chg="add mod ord">
          <ac:chgData name="" userId="" providerId="" clId="Web-{E1DEA508-4EEF-4535-8839-F3CF26D7F613}" dt="2020-04-05T03:30:09.247" v="178" actId="1076"/>
          <ac:picMkLst>
            <pc:docMk/>
            <pc:sldMk cId="388840559" sldId="259"/>
            <ac:picMk id="4" creationId="{033C8CDA-7CC8-4C0B-B077-D35AF149A27B}"/>
          </ac:picMkLst>
        </pc:picChg>
      </pc:sldChg>
      <pc:sldChg chg="modSp new">
        <pc:chgData name="" userId="" providerId="" clId="Web-{E1DEA508-4EEF-4535-8839-F3CF26D7F613}" dt="2020-04-05T03:34:52.121" v="238" actId="20577"/>
        <pc:sldMkLst>
          <pc:docMk/>
          <pc:sldMk cId="1372331222" sldId="260"/>
        </pc:sldMkLst>
        <pc:spChg chg="mod">
          <ac:chgData name="" userId="" providerId="" clId="Web-{E1DEA508-4EEF-4535-8839-F3CF26D7F613}" dt="2020-04-05T03:32:52.958" v="195" actId="14100"/>
          <ac:spMkLst>
            <pc:docMk/>
            <pc:sldMk cId="1372331222" sldId="260"/>
            <ac:spMk id="2" creationId="{34D1D6A3-8C8D-4374-A4AE-5F893CE7F902}"/>
          </ac:spMkLst>
        </pc:spChg>
        <pc:spChg chg="mod">
          <ac:chgData name="" userId="" providerId="" clId="Web-{E1DEA508-4EEF-4535-8839-F3CF26D7F613}" dt="2020-04-05T03:34:52.121" v="238" actId="20577"/>
          <ac:spMkLst>
            <pc:docMk/>
            <pc:sldMk cId="1372331222" sldId="260"/>
            <ac:spMk id="3" creationId="{404615D3-416A-4D08-9A20-BEEE59CCE6FE}"/>
          </ac:spMkLst>
        </pc:spChg>
      </pc:sldChg>
      <pc:sldChg chg="modSp new">
        <pc:chgData name="" userId="" providerId="" clId="Web-{E1DEA508-4EEF-4535-8839-F3CF26D7F613}" dt="2020-04-05T03:45:12.157" v="266" actId="20577"/>
        <pc:sldMkLst>
          <pc:docMk/>
          <pc:sldMk cId="343227796" sldId="261"/>
        </pc:sldMkLst>
        <pc:spChg chg="mod">
          <ac:chgData name="" userId="" providerId="" clId="Web-{E1DEA508-4EEF-4535-8839-F3CF26D7F613}" dt="2020-04-05T03:33:48.180" v="208" actId="20577"/>
          <ac:spMkLst>
            <pc:docMk/>
            <pc:sldMk cId="343227796" sldId="261"/>
            <ac:spMk id="2" creationId="{49932FF5-8724-4CBD-A2BC-516AC2124472}"/>
          </ac:spMkLst>
        </pc:spChg>
        <pc:spChg chg="mod">
          <ac:chgData name="" userId="" providerId="" clId="Web-{E1DEA508-4EEF-4535-8839-F3CF26D7F613}" dt="2020-04-05T03:45:12.157" v="266" actId="20577"/>
          <ac:spMkLst>
            <pc:docMk/>
            <pc:sldMk cId="343227796" sldId="261"/>
            <ac:spMk id="3" creationId="{B793FBB1-1895-43BE-9137-26B9402C3496}"/>
          </ac:spMkLst>
        </pc:spChg>
      </pc:sldChg>
      <pc:sldChg chg="modSp new">
        <pc:chgData name="" userId="" providerId="" clId="Web-{E1DEA508-4EEF-4535-8839-F3CF26D7F613}" dt="2020-04-05T03:49:20.956" v="285" actId="20577"/>
        <pc:sldMkLst>
          <pc:docMk/>
          <pc:sldMk cId="1428047383" sldId="262"/>
        </pc:sldMkLst>
        <pc:spChg chg="mod">
          <ac:chgData name="" userId="" providerId="" clId="Web-{E1DEA508-4EEF-4535-8839-F3CF26D7F613}" dt="2020-04-05T03:49:02.580" v="275" actId="20577"/>
          <ac:spMkLst>
            <pc:docMk/>
            <pc:sldMk cId="1428047383" sldId="262"/>
            <ac:spMk id="2" creationId="{BD27B305-44E4-4FDB-ACF0-11E0C1B7E018}"/>
          </ac:spMkLst>
        </pc:spChg>
        <pc:spChg chg="mod">
          <ac:chgData name="" userId="" providerId="" clId="Web-{E1DEA508-4EEF-4535-8839-F3CF26D7F613}" dt="2020-04-05T03:49:20.956" v="285" actId="20577"/>
          <ac:spMkLst>
            <pc:docMk/>
            <pc:sldMk cId="1428047383" sldId="262"/>
            <ac:spMk id="3" creationId="{3D0ABD5F-6BFC-40FA-80E1-C2BEE930387F}"/>
          </ac:spMkLst>
        </pc:spChg>
      </pc:sldChg>
      <pc:sldChg chg="modSp new">
        <pc:chgData name="" userId="" providerId="" clId="Web-{E1DEA508-4EEF-4535-8839-F3CF26D7F613}" dt="2020-04-05T03:50:28.867" v="307" actId="20577"/>
        <pc:sldMkLst>
          <pc:docMk/>
          <pc:sldMk cId="495086908" sldId="263"/>
        </pc:sldMkLst>
        <pc:spChg chg="mod">
          <ac:chgData name="" userId="" providerId="" clId="Web-{E1DEA508-4EEF-4535-8839-F3CF26D7F613}" dt="2020-04-05T03:49:51.348" v="292" actId="20577"/>
          <ac:spMkLst>
            <pc:docMk/>
            <pc:sldMk cId="495086908" sldId="263"/>
            <ac:spMk id="2" creationId="{AA0FDABA-FE9B-406F-BE0D-66EA838491B6}"/>
          </ac:spMkLst>
        </pc:spChg>
        <pc:spChg chg="mod">
          <ac:chgData name="" userId="" providerId="" clId="Web-{E1DEA508-4EEF-4535-8839-F3CF26D7F613}" dt="2020-04-05T03:50:28.867" v="307" actId="20577"/>
          <ac:spMkLst>
            <pc:docMk/>
            <pc:sldMk cId="495086908" sldId="263"/>
            <ac:spMk id="3" creationId="{206A3770-EC11-4178-A559-A7233C208796}"/>
          </ac:spMkLst>
        </pc:spChg>
      </pc:sldChg>
      <pc:sldChg chg="modSp new">
        <pc:chgData name="" userId="" providerId="" clId="Web-{E1DEA508-4EEF-4535-8839-F3CF26D7F613}" dt="2020-04-05T03:52:24.094" v="343" actId="20577"/>
        <pc:sldMkLst>
          <pc:docMk/>
          <pc:sldMk cId="2395637677" sldId="264"/>
        </pc:sldMkLst>
        <pc:spChg chg="mod">
          <ac:chgData name="" userId="" providerId="" clId="Web-{E1DEA508-4EEF-4535-8839-F3CF26D7F613}" dt="2020-04-05T03:52:08.891" v="334" actId="20577"/>
          <ac:spMkLst>
            <pc:docMk/>
            <pc:sldMk cId="2395637677" sldId="264"/>
            <ac:spMk id="2" creationId="{CBA13066-B225-4D3A-9D24-4555898FA7EC}"/>
          </ac:spMkLst>
        </pc:spChg>
        <pc:spChg chg="mod">
          <ac:chgData name="" userId="" providerId="" clId="Web-{E1DEA508-4EEF-4535-8839-F3CF26D7F613}" dt="2020-04-05T03:52:24.094" v="343" actId="20577"/>
          <ac:spMkLst>
            <pc:docMk/>
            <pc:sldMk cId="2395637677" sldId="264"/>
            <ac:spMk id="3" creationId="{0AB42393-F0A7-4806-B0E3-12F464837FBA}"/>
          </ac:spMkLst>
        </pc:spChg>
      </pc:sldChg>
      <pc:sldChg chg="modSp new">
        <pc:chgData name="" userId="" providerId="" clId="Web-{E1DEA508-4EEF-4535-8839-F3CF26D7F613}" dt="2020-04-05T03:56:16.029" v="356" actId="20577"/>
        <pc:sldMkLst>
          <pc:docMk/>
          <pc:sldMk cId="1518667413" sldId="265"/>
        </pc:sldMkLst>
        <pc:spChg chg="mod">
          <ac:chgData name="" userId="" providerId="" clId="Web-{E1DEA508-4EEF-4535-8839-F3CF26D7F613}" dt="2020-04-05T03:56:00.200" v="347" actId="20577"/>
          <ac:spMkLst>
            <pc:docMk/>
            <pc:sldMk cId="1518667413" sldId="265"/>
            <ac:spMk id="2" creationId="{DD5627E8-5BF6-4D3E-9CDC-67669F853EB0}"/>
          </ac:spMkLst>
        </pc:spChg>
        <pc:spChg chg="mod">
          <ac:chgData name="" userId="" providerId="" clId="Web-{E1DEA508-4EEF-4535-8839-F3CF26D7F613}" dt="2020-04-05T03:56:16.029" v="356" actId="20577"/>
          <ac:spMkLst>
            <pc:docMk/>
            <pc:sldMk cId="1518667413" sldId="265"/>
            <ac:spMk id="3" creationId="{CDBA2B05-B8F6-488A-BDA0-CC004610579E}"/>
          </ac:spMkLst>
        </pc:spChg>
      </pc:sldChg>
      <pc:sldChg chg="addSp delSp modSp new">
        <pc:chgData name="" userId="" providerId="" clId="Web-{E1DEA508-4EEF-4535-8839-F3CF26D7F613}" dt="2020-04-05T03:59:16.063" v="375" actId="1076"/>
        <pc:sldMkLst>
          <pc:docMk/>
          <pc:sldMk cId="2538831174" sldId="266"/>
        </pc:sldMkLst>
        <pc:spChg chg="del">
          <ac:chgData name="" userId="" providerId="" clId="Web-{E1DEA508-4EEF-4535-8839-F3CF26D7F613}" dt="2020-04-05T03:58:05.300" v="359"/>
          <ac:spMkLst>
            <pc:docMk/>
            <pc:sldMk cId="2538831174" sldId="266"/>
            <ac:spMk id="3" creationId="{DF740287-E5EC-415A-997A-007035779E94}"/>
          </ac:spMkLst>
        </pc:spChg>
        <pc:picChg chg="add mod ord">
          <ac:chgData name="" userId="" providerId="" clId="Web-{E1DEA508-4EEF-4535-8839-F3CF26D7F613}" dt="2020-04-05T03:59:16.063" v="375" actId="1076"/>
          <ac:picMkLst>
            <pc:docMk/>
            <pc:sldMk cId="2538831174" sldId="266"/>
            <ac:picMk id="4" creationId="{7C54B890-337D-4582-BE6C-F627DEAAABF6}"/>
          </ac:picMkLst>
        </pc:picChg>
      </pc:sldChg>
      <pc:sldChg chg="addSp delSp modSp new">
        <pc:chgData name="" userId="" providerId="" clId="Web-{E1DEA508-4EEF-4535-8839-F3CF26D7F613}" dt="2020-04-05T03:59:11.094" v="374" actId="1076"/>
        <pc:sldMkLst>
          <pc:docMk/>
          <pc:sldMk cId="3237751003" sldId="267"/>
        </pc:sldMkLst>
        <pc:spChg chg="del">
          <ac:chgData name="" userId="" providerId="" clId="Web-{E1DEA508-4EEF-4535-8839-F3CF26D7F613}" dt="2020-04-05T03:58:45.005" v="364"/>
          <ac:spMkLst>
            <pc:docMk/>
            <pc:sldMk cId="3237751003" sldId="267"/>
            <ac:spMk id="3" creationId="{088C01C4-9A7D-485C-84BC-A1B6368001F8}"/>
          </ac:spMkLst>
        </pc:spChg>
        <pc:spChg chg="add del mod">
          <ac:chgData name="" userId="" providerId="" clId="Web-{E1DEA508-4EEF-4535-8839-F3CF26D7F613}" dt="2020-04-05T03:59:06.328" v="373"/>
          <ac:spMkLst>
            <pc:docMk/>
            <pc:sldMk cId="3237751003" sldId="267"/>
            <ac:spMk id="6" creationId="{D70A30BE-0794-4D7B-9AF1-19D7D2A1892D}"/>
          </ac:spMkLst>
        </pc:spChg>
        <pc:picChg chg="add mod ord">
          <ac:chgData name="" userId="" providerId="" clId="Web-{E1DEA508-4EEF-4535-8839-F3CF26D7F613}" dt="2020-04-05T03:59:11.094" v="374" actId="1076"/>
          <ac:picMkLst>
            <pc:docMk/>
            <pc:sldMk cId="3237751003" sldId="267"/>
            <ac:picMk id="4" creationId="{CEEC6AD0-D6C0-4C60-8DCF-90713AD97ECA}"/>
          </ac:picMkLst>
        </pc:picChg>
      </pc:sldChg>
      <pc:sldChg chg="modSp new">
        <pc:chgData name="" userId="" providerId="" clId="Web-{E1DEA508-4EEF-4535-8839-F3CF26D7F613}" dt="2020-04-05T04:05:28.348" v="417" actId="20577"/>
        <pc:sldMkLst>
          <pc:docMk/>
          <pc:sldMk cId="2928758378" sldId="268"/>
        </pc:sldMkLst>
        <pc:spChg chg="mod">
          <ac:chgData name="" userId="" providerId="" clId="Web-{E1DEA508-4EEF-4535-8839-F3CF26D7F613}" dt="2020-04-05T04:03:16.731" v="388" actId="20577"/>
          <ac:spMkLst>
            <pc:docMk/>
            <pc:sldMk cId="2928758378" sldId="268"/>
            <ac:spMk id="2" creationId="{CDDC37A9-9A24-4ECD-8F9C-33E3253C4212}"/>
          </ac:spMkLst>
        </pc:spChg>
        <pc:spChg chg="mod">
          <ac:chgData name="" userId="" providerId="" clId="Web-{E1DEA508-4EEF-4535-8839-F3CF26D7F613}" dt="2020-04-05T04:05:28.348" v="417" actId="20577"/>
          <ac:spMkLst>
            <pc:docMk/>
            <pc:sldMk cId="2928758378" sldId="268"/>
            <ac:spMk id="3" creationId="{2A971C27-F23D-484E-903F-05236AF1A6E5}"/>
          </ac:spMkLst>
        </pc:spChg>
      </pc:sldChg>
      <pc:sldChg chg="modSp new">
        <pc:chgData name="" userId="" providerId="" clId="Web-{E1DEA508-4EEF-4535-8839-F3CF26D7F613}" dt="2020-04-05T04:05:18.066" v="413" actId="20577"/>
        <pc:sldMkLst>
          <pc:docMk/>
          <pc:sldMk cId="1857520233" sldId="269"/>
        </pc:sldMkLst>
        <pc:spChg chg="mod">
          <ac:chgData name="" userId="" providerId="" clId="Web-{E1DEA508-4EEF-4535-8839-F3CF26D7F613}" dt="2020-04-05T04:04:30.751" v="403" actId="20577"/>
          <ac:spMkLst>
            <pc:docMk/>
            <pc:sldMk cId="1857520233" sldId="269"/>
            <ac:spMk id="2" creationId="{1CE9D725-C09F-4013-BCF0-151E9907504C}"/>
          </ac:spMkLst>
        </pc:spChg>
        <pc:spChg chg="mod">
          <ac:chgData name="" userId="" providerId="" clId="Web-{E1DEA508-4EEF-4535-8839-F3CF26D7F613}" dt="2020-04-05T04:05:18.066" v="413" actId="20577"/>
          <ac:spMkLst>
            <pc:docMk/>
            <pc:sldMk cId="1857520233" sldId="269"/>
            <ac:spMk id="3" creationId="{3CA39375-7E7F-4F47-87A8-3673099FEB06}"/>
          </ac:spMkLst>
        </pc:spChg>
      </pc:sldChg>
      <pc:sldChg chg="addSp delSp modSp new">
        <pc:chgData name="" userId="" providerId="" clId="Web-{E1DEA508-4EEF-4535-8839-F3CF26D7F613}" dt="2020-04-05T04:08:50.764" v="456" actId="1076"/>
        <pc:sldMkLst>
          <pc:docMk/>
          <pc:sldMk cId="3759287538" sldId="270"/>
        </pc:sldMkLst>
        <pc:spChg chg="mod">
          <ac:chgData name="" userId="" providerId="" clId="Web-{E1DEA508-4EEF-4535-8839-F3CF26D7F613}" dt="2020-04-05T04:06:27.663" v="423" actId="20577"/>
          <ac:spMkLst>
            <pc:docMk/>
            <pc:sldMk cId="3759287538" sldId="270"/>
            <ac:spMk id="2" creationId="{B95591CE-BEDF-4072-9A89-648FAB25387E}"/>
          </ac:spMkLst>
        </pc:spChg>
        <pc:spChg chg="del">
          <ac:chgData name="" userId="" providerId="" clId="Web-{E1DEA508-4EEF-4535-8839-F3CF26D7F613}" dt="2020-04-05T04:06:30.679" v="427"/>
          <ac:spMkLst>
            <pc:docMk/>
            <pc:sldMk cId="3759287538" sldId="270"/>
            <ac:spMk id="3" creationId="{FA91C0DF-9371-4F04-8935-D4050241074D}"/>
          </ac:spMkLst>
        </pc:spChg>
        <pc:spChg chg="add del mod">
          <ac:chgData name="" userId="" providerId="" clId="Web-{E1DEA508-4EEF-4535-8839-F3CF26D7F613}" dt="2020-04-05T04:07:46.574" v="440"/>
          <ac:spMkLst>
            <pc:docMk/>
            <pc:sldMk cId="3759287538" sldId="270"/>
            <ac:spMk id="6" creationId="{65AC7B27-8FC2-48D2-BC02-4E61D73D11A1}"/>
          </ac:spMkLst>
        </pc:spChg>
        <pc:spChg chg="add del mod">
          <ac:chgData name="" userId="" providerId="" clId="Web-{E1DEA508-4EEF-4535-8839-F3CF26D7F613}" dt="2020-04-05T04:08:14.903" v="446"/>
          <ac:spMkLst>
            <pc:docMk/>
            <pc:sldMk cId="3759287538" sldId="270"/>
            <ac:spMk id="10" creationId="{6B0B8943-B641-4509-B805-A05527EE0DF1}"/>
          </ac:spMkLst>
        </pc:spChg>
        <pc:spChg chg="add del mod">
          <ac:chgData name="" userId="" providerId="" clId="Web-{E1DEA508-4EEF-4535-8839-F3CF26D7F613}" dt="2020-04-05T04:08:44.545" v="453"/>
          <ac:spMkLst>
            <pc:docMk/>
            <pc:sldMk cId="3759287538" sldId="270"/>
            <ac:spMk id="14" creationId="{564B721F-F70F-4CCC-8E43-2AEC56983DAC}"/>
          </ac:spMkLst>
        </pc:spChg>
        <pc:picChg chg="add mod">
          <ac:chgData name="" userId="" providerId="" clId="Web-{E1DEA508-4EEF-4535-8839-F3CF26D7F613}" dt="2020-04-05T04:07:49.214" v="441" actId="14100"/>
          <ac:picMkLst>
            <pc:docMk/>
            <pc:sldMk cId="3759287538" sldId="270"/>
            <ac:picMk id="4" creationId="{ED91B1FF-2D1F-4E8B-9E1E-70E42DA55717}"/>
          </ac:picMkLst>
        </pc:picChg>
        <pc:picChg chg="add mod">
          <ac:chgData name="" userId="" providerId="" clId="Web-{E1DEA508-4EEF-4535-8839-F3CF26D7F613}" dt="2020-04-05T04:08:20.747" v="448" actId="14100"/>
          <ac:picMkLst>
            <pc:docMk/>
            <pc:sldMk cId="3759287538" sldId="270"/>
            <ac:picMk id="8" creationId="{766AC6D6-67A8-4505-9366-55D58D6579DE}"/>
          </ac:picMkLst>
        </pc:picChg>
        <pc:picChg chg="add mod">
          <ac:chgData name="" userId="" providerId="" clId="Web-{E1DEA508-4EEF-4535-8839-F3CF26D7F613}" dt="2020-04-05T04:08:50.764" v="456" actId="1076"/>
          <ac:picMkLst>
            <pc:docMk/>
            <pc:sldMk cId="3759287538" sldId="270"/>
            <ac:picMk id="12" creationId="{7D5FA455-62F8-43C2-A42E-288CCFC34B74}"/>
          </ac:picMkLst>
        </pc:picChg>
      </pc:sldChg>
      <pc:sldMasterChg chg="del delSldLayout">
        <pc:chgData name="" userId="" providerId="" clId="Web-{E1DEA508-4EEF-4535-8839-F3CF26D7F613}" dt="2020-04-05T03:00:47.365" v="0"/>
        <pc:sldMasterMkLst>
          <pc:docMk/>
          <pc:sldMasterMk cId="3154979492" sldId="2147483648"/>
        </pc:sldMasterMkLst>
        <pc:sldLayoutChg chg="del">
          <pc:chgData name="" userId="" providerId="" clId="Web-{E1DEA508-4EEF-4535-8839-F3CF26D7F613}" dt="2020-04-05T03:00:47.365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" userId="" providerId="" clId="Web-{E1DEA508-4EEF-4535-8839-F3CF26D7F613}" dt="2020-04-05T03:00:47.365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" userId="" providerId="" clId="Web-{E1DEA508-4EEF-4535-8839-F3CF26D7F613}" dt="2020-04-05T03:00:47.365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" userId="" providerId="" clId="Web-{E1DEA508-4EEF-4535-8839-F3CF26D7F613}" dt="2020-04-05T03:00:47.365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" userId="" providerId="" clId="Web-{E1DEA508-4EEF-4535-8839-F3CF26D7F613}" dt="2020-04-05T03:00:47.365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" userId="" providerId="" clId="Web-{E1DEA508-4EEF-4535-8839-F3CF26D7F613}" dt="2020-04-05T03:00:47.365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" userId="" providerId="" clId="Web-{E1DEA508-4EEF-4535-8839-F3CF26D7F613}" dt="2020-04-05T03:00:47.365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" userId="" providerId="" clId="Web-{E1DEA508-4EEF-4535-8839-F3CF26D7F613}" dt="2020-04-05T03:00:47.365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" userId="" providerId="" clId="Web-{E1DEA508-4EEF-4535-8839-F3CF26D7F613}" dt="2020-04-05T03:00:47.365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" userId="" providerId="" clId="Web-{E1DEA508-4EEF-4535-8839-F3CF26D7F613}" dt="2020-04-05T03:00:47.365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" userId="" providerId="" clId="Web-{E1DEA508-4EEF-4535-8839-F3CF26D7F613}" dt="2020-04-05T03:00:47.365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 modSldLayout">
        <pc:chgData name="" userId="" providerId="" clId="Web-{E1DEA508-4EEF-4535-8839-F3CF26D7F613}" dt="2020-04-05T03:00:47.365" v="0"/>
        <pc:sldMasterMkLst>
          <pc:docMk/>
          <pc:sldMasterMk cId="3857335332" sldId="2147483660"/>
        </pc:sldMasterMkLst>
        <pc:sldLayoutChg chg="add mod replId">
          <pc:chgData name="" userId="" providerId="" clId="Web-{E1DEA508-4EEF-4535-8839-F3CF26D7F613}" dt="2020-04-05T03:00:47.365" v="0"/>
          <pc:sldLayoutMkLst>
            <pc:docMk/>
            <pc:sldMasterMk cId="3857335332" sldId="2147483660"/>
            <pc:sldLayoutMk cId="2699745786" sldId="2147483661"/>
          </pc:sldLayoutMkLst>
        </pc:sldLayoutChg>
        <pc:sldLayoutChg chg="add mod replId">
          <pc:chgData name="" userId="" providerId="" clId="Web-{E1DEA508-4EEF-4535-8839-F3CF26D7F613}" dt="2020-04-05T03:00:47.365" v="0"/>
          <pc:sldLayoutMkLst>
            <pc:docMk/>
            <pc:sldMasterMk cId="3857335332" sldId="2147483660"/>
            <pc:sldLayoutMk cId="2939540476" sldId="2147483662"/>
          </pc:sldLayoutMkLst>
        </pc:sldLayoutChg>
        <pc:sldLayoutChg chg="add mod replId">
          <pc:chgData name="" userId="" providerId="" clId="Web-{E1DEA508-4EEF-4535-8839-F3CF26D7F613}" dt="2020-04-05T03:00:47.365" v="0"/>
          <pc:sldLayoutMkLst>
            <pc:docMk/>
            <pc:sldMasterMk cId="3857335332" sldId="2147483660"/>
            <pc:sldLayoutMk cId="1121122333" sldId="2147483663"/>
          </pc:sldLayoutMkLst>
        </pc:sldLayoutChg>
        <pc:sldLayoutChg chg="add mod replId">
          <pc:chgData name="" userId="" providerId="" clId="Web-{E1DEA508-4EEF-4535-8839-F3CF26D7F613}" dt="2020-04-05T03:00:47.365" v="0"/>
          <pc:sldLayoutMkLst>
            <pc:docMk/>
            <pc:sldMasterMk cId="3857335332" sldId="2147483660"/>
            <pc:sldLayoutMk cId="1420340802" sldId="2147483664"/>
          </pc:sldLayoutMkLst>
        </pc:sldLayoutChg>
        <pc:sldLayoutChg chg="add mod replId">
          <pc:chgData name="" userId="" providerId="" clId="Web-{E1DEA508-4EEF-4535-8839-F3CF26D7F613}" dt="2020-04-05T03:00:47.365" v="0"/>
          <pc:sldLayoutMkLst>
            <pc:docMk/>
            <pc:sldMasterMk cId="3857335332" sldId="2147483660"/>
            <pc:sldLayoutMk cId="2720729301" sldId="2147483665"/>
          </pc:sldLayoutMkLst>
        </pc:sldLayoutChg>
        <pc:sldLayoutChg chg="add mod replId">
          <pc:chgData name="" userId="" providerId="" clId="Web-{E1DEA508-4EEF-4535-8839-F3CF26D7F613}" dt="2020-04-05T03:00:47.365" v="0"/>
          <pc:sldLayoutMkLst>
            <pc:docMk/>
            <pc:sldMasterMk cId="3857335332" sldId="2147483660"/>
            <pc:sldLayoutMk cId="411512421" sldId="2147483666"/>
          </pc:sldLayoutMkLst>
        </pc:sldLayoutChg>
        <pc:sldLayoutChg chg="add mod replId">
          <pc:chgData name="" userId="" providerId="" clId="Web-{E1DEA508-4EEF-4535-8839-F3CF26D7F613}" dt="2020-04-05T03:00:47.365" v="0"/>
          <pc:sldLayoutMkLst>
            <pc:docMk/>
            <pc:sldMasterMk cId="3857335332" sldId="2147483660"/>
            <pc:sldLayoutMk cId="3248497909" sldId="2147483667"/>
          </pc:sldLayoutMkLst>
        </pc:sldLayoutChg>
        <pc:sldLayoutChg chg="add mod replId">
          <pc:chgData name="" userId="" providerId="" clId="Web-{E1DEA508-4EEF-4535-8839-F3CF26D7F613}" dt="2020-04-05T03:00:47.365" v="0"/>
          <pc:sldLayoutMkLst>
            <pc:docMk/>
            <pc:sldMasterMk cId="3857335332" sldId="2147483660"/>
            <pc:sldLayoutMk cId="3090264571" sldId="2147483668"/>
          </pc:sldLayoutMkLst>
        </pc:sldLayoutChg>
        <pc:sldLayoutChg chg="add mod replId">
          <pc:chgData name="" userId="" providerId="" clId="Web-{E1DEA508-4EEF-4535-8839-F3CF26D7F613}" dt="2020-04-05T03:00:47.365" v="0"/>
          <pc:sldLayoutMkLst>
            <pc:docMk/>
            <pc:sldMasterMk cId="3857335332" sldId="2147483660"/>
            <pc:sldLayoutMk cId="1124659784" sldId="2147483669"/>
          </pc:sldLayoutMkLst>
        </pc:sldLayoutChg>
        <pc:sldLayoutChg chg="add mod replId">
          <pc:chgData name="" userId="" providerId="" clId="Web-{E1DEA508-4EEF-4535-8839-F3CF26D7F613}" dt="2020-04-05T03:00:47.365" v="0"/>
          <pc:sldLayoutMkLst>
            <pc:docMk/>
            <pc:sldMasterMk cId="3857335332" sldId="2147483660"/>
            <pc:sldLayoutMk cId="2283180102" sldId="2147483670"/>
          </pc:sldLayoutMkLst>
        </pc:sldLayoutChg>
        <pc:sldLayoutChg chg="add mod replId">
          <pc:chgData name="" userId="" providerId="" clId="Web-{E1DEA508-4EEF-4535-8839-F3CF26D7F613}" dt="2020-04-05T03:00:47.365" v="0"/>
          <pc:sldLayoutMkLst>
            <pc:docMk/>
            <pc:sldMasterMk cId="3857335332" sldId="2147483660"/>
            <pc:sldLayoutMk cId="580500315" sldId="2147483671"/>
          </pc:sldLayoutMkLst>
        </pc:sldLayoutChg>
        <pc:sldLayoutChg chg="add mod replId">
          <pc:chgData name="" userId="" providerId="" clId="Web-{E1DEA508-4EEF-4535-8839-F3CF26D7F613}" dt="2020-04-05T03:00:47.365" v="0"/>
          <pc:sldLayoutMkLst>
            <pc:docMk/>
            <pc:sldMasterMk cId="3857335332" sldId="2147483660"/>
            <pc:sldLayoutMk cId="2221786957" sldId="2147483672"/>
          </pc:sldLayoutMkLst>
        </pc:sldLayoutChg>
        <pc:sldLayoutChg chg="add mod replId">
          <pc:chgData name="" userId="" providerId="" clId="Web-{E1DEA508-4EEF-4535-8839-F3CF26D7F613}" dt="2020-04-05T03:00:47.365" v="0"/>
          <pc:sldLayoutMkLst>
            <pc:docMk/>
            <pc:sldMasterMk cId="3857335332" sldId="2147483660"/>
            <pc:sldLayoutMk cId="3496649716" sldId="2147483673"/>
          </pc:sldLayoutMkLst>
        </pc:sldLayoutChg>
        <pc:sldLayoutChg chg="add mod replId">
          <pc:chgData name="" userId="" providerId="" clId="Web-{E1DEA508-4EEF-4535-8839-F3CF26D7F613}" dt="2020-04-05T03:00:47.365" v="0"/>
          <pc:sldLayoutMkLst>
            <pc:docMk/>
            <pc:sldMasterMk cId="3857335332" sldId="2147483660"/>
            <pc:sldLayoutMk cId="3778194756" sldId="2147483674"/>
          </pc:sldLayoutMkLst>
        </pc:sldLayoutChg>
        <pc:sldLayoutChg chg="add mod replId">
          <pc:chgData name="" userId="" providerId="" clId="Web-{E1DEA508-4EEF-4535-8839-F3CF26D7F613}" dt="2020-04-05T03:00:47.365" v="0"/>
          <pc:sldLayoutMkLst>
            <pc:docMk/>
            <pc:sldMasterMk cId="3857335332" sldId="2147483660"/>
            <pc:sldLayoutMk cId="1583109381" sldId="2147483675"/>
          </pc:sldLayoutMkLst>
        </pc:sldLayoutChg>
        <pc:sldLayoutChg chg="add mod replId">
          <pc:chgData name="" userId="" providerId="" clId="Web-{E1DEA508-4EEF-4535-8839-F3CF26D7F613}" dt="2020-04-05T03:00:47.365" v="0"/>
          <pc:sldLayoutMkLst>
            <pc:docMk/>
            <pc:sldMasterMk cId="3857335332" sldId="2147483660"/>
            <pc:sldLayoutMk cId="156437111" sldId="2147483676"/>
          </pc:sldLayoutMkLst>
        </pc:sldLayoutChg>
        <pc:sldLayoutChg chg="add mod replId">
          <pc:chgData name="" userId="" providerId="" clId="Web-{E1DEA508-4EEF-4535-8839-F3CF26D7F613}" dt="2020-04-05T03:00:47.365" v="0"/>
          <pc:sldLayoutMkLst>
            <pc:docMk/>
            <pc:sldMasterMk cId="3857335332" sldId="2147483660"/>
            <pc:sldLayoutMk cId="1986134332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4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8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0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86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649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94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09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7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3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4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2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4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2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9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6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5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3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araford.net/2017/02/26/how-to-write-your-repo-readme-in-a-markup-language-other-than-markdown-05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ux_Foundation" TargetMode="External"/><Relationship Id="rId7" Type="http://schemas.openxmlformats.org/officeDocument/2006/relationships/hyperlink" Target="https://digitalfellows.commons.gc.cuny.edu/2015/03/10/intro-to-github-part-i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apple.stackexchange.com/questions/338849/libreoffice-doesnt-have-an-icon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Open</a:t>
            </a:r>
            <a:r>
              <a:rPr lang="ru-RU" dirty="0"/>
              <a:t> </a:t>
            </a:r>
            <a:r>
              <a:rPr lang="ru-RU" dirty="0" err="1"/>
              <a:t>Source</a:t>
            </a:r>
            <a:r>
              <a:rPr lang="ru-RU" dirty="0"/>
              <a:t> </a:t>
            </a:r>
            <a:r>
              <a:rPr lang="ru-RU" dirty="0" err="1"/>
              <a:t>System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err="1"/>
              <a:t>Pertemuan</a:t>
            </a:r>
            <a:r>
              <a:rPr lang="ru-RU" sz="2800" dirty="0"/>
              <a:t> 05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27E8-5BF6-4D3E-9CDC-67669F85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Cont'd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2B05-B8F6-488A-BDA0-CC0046105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a typeface="+mn-lt"/>
                <a:cs typeface="+mn-lt"/>
              </a:rPr>
              <a:t>Banyak </a:t>
            </a:r>
            <a:r>
              <a:rPr lang="en-US" dirty="0" err="1">
                <a:ea typeface="+mn-lt"/>
                <a:cs typeface="+mn-lt"/>
              </a:rPr>
              <a:t>proyek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memasukkan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dokumentasi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sebagai</a:t>
            </a:r>
            <a:r>
              <a:rPr lang="en-US" dirty="0">
                <a:ea typeface="+mn-lt"/>
                <a:cs typeface="+mn-lt"/>
              </a:rPr>
              <a:t> file CONTRIBUTING </a:t>
            </a:r>
            <a:r>
              <a:rPr lang="en-US" dirty="0" err="1">
                <a:ea typeface="+mn-lt"/>
                <a:cs typeface="+mn-lt"/>
              </a:rPr>
              <a:t>atau</a:t>
            </a:r>
            <a:r>
              <a:rPr lang="en-US" dirty="0">
                <a:ea typeface="+mn-lt"/>
                <a:cs typeface="+mn-lt"/>
              </a:rPr>
              <a:t> README </a:t>
            </a:r>
            <a:r>
              <a:rPr lang="en-US" dirty="0" err="1">
                <a:ea typeface="+mn-lt"/>
                <a:cs typeface="+mn-lt"/>
              </a:rPr>
              <a:t>dalam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direktori</a:t>
            </a:r>
            <a:r>
              <a:rPr lang="en-US" dirty="0">
                <a:ea typeface="+mn-lt"/>
                <a:cs typeface="+mn-lt"/>
              </a:rPr>
              <a:t> home </a:t>
            </a:r>
            <a:r>
              <a:rPr lang="en-US" dirty="0" err="1">
                <a:ea typeface="+mn-lt"/>
                <a:cs typeface="+mn-lt"/>
              </a:rPr>
              <a:t>dari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repositori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kode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tetapi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jika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tidak</a:t>
            </a:r>
            <a:r>
              <a:rPr lang="en-US" dirty="0">
                <a:ea typeface="+mn-lt"/>
                <a:cs typeface="+mn-lt"/>
              </a:rPr>
              <a:t>, Anda </a:t>
            </a:r>
            <a:r>
              <a:rPr lang="en-US" dirty="0" err="1">
                <a:ea typeface="+mn-lt"/>
                <a:cs typeface="+mn-lt"/>
              </a:rPr>
              <a:t>mungkin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perlu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menggali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bagian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dokumentasi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atau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komunitas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dari</a:t>
            </a:r>
            <a:r>
              <a:rPr lang="en-US" dirty="0">
                <a:ea typeface="+mn-lt"/>
                <a:cs typeface="+mn-lt"/>
              </a:rPr>
              <a:t> situs web 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menemukan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dokumentasi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6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57D0-A520-49BA-820D-F2291D23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54B890-337D-4582-BE6C-F627DEAAA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812" y="-122207"/>
            <a:ext cx="9253940" cy="6977331"/>
          </a:xfrm>
        </p:spPr>
      </p:pic>
    </p:spTree>
    <p:extLst>
      <p:ext uri="{BB962C8B-B14F-4D97-AF65-F5344CB8AC3E}">
        <p14:creationId xmlns:p14="http://schemas.microsoft.com/office/powerpoint/2010/main" val="253883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4BE5-75DE-4FF7-9FBB-9A99A0F5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EEC6AD0-D6C0-4C60-8DCF-90713AD97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15773" y="-35943"/>
            <a:ext cx="10221000" cy="6876691"/>
          </a:xfrm>
        </p:spPr>
      </p:pic>
    </p:spTree>
    <p:extLst>
      <p:ext uri="{BB962C8B-B14F-4D97-AF65-F5344CB8AC3E}">
        <p14:creationId xmlns:p14="http://schemas.microsoft.com/office/powerpoint/2010/main" val="323775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37A9-9A24-4ECD-8F9C-33E3253C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Partisipasi</a:t>
            </a:r>
            <a:r>
              <a:rPr lang="en-US" dirty="0"/>
              <a:t> </a:t>
            </a:r>
            <a:r>
              <a:rPr lang="en-US" dirty="0" err="1"/>
              <a:t>Komunitas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1C27-F23D-484E-903F-05236AF1A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dirty="0" err="1">
                <a:ea typeface="+mn-lt"/>
                <a:cs typeface="+mn-lt"/>
              </a:rPr>
              <a:t>Bergabunglah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dengan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komunitas</a:t>
            </a:r>
            <a:r>
              <a:rPr lang="en-US" sz="2800" dirty="0">
                <a:ea typeface="+mn-lt"/>
                <a:cs typeface="+mn-lt"/>
              </a:rPr>
              <a:t>. </a:t>
            </a:r>
            <a:r>
              <a:rPr lang="en-US" sz="2800" dirty="0" err="1">
                <a:ea typeface="+mn-lt"/>
                <a:cs typeface="+mn-lt"/>
              </a:rPr>
              <a:t>Setiap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komunitas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memiliki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cara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dirty="0" err="1">
                <a:ea typeface="+mn-lt"/>
                <a:cs typeface="+mn-lt"/>
              </a:rPr>
              <a:t>sedikit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berbeda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berpartisipasi</a:t>
            </a:r>
            <a:r>
              <a:rPr lang="en-US" sz="2800" dirty="0">
                <a:ea typeface="+mn-lt"/>
                <a:cs typeface="+mn-lt"/>
              </a:rPr>
              <a:t> dan </a:t>
            </a:r>
            <a:r>
              <a:rPr lang="en-US" sz="2800" dirty="0" err="1">
                <a:ea typeface="+mn-lt"/>
                <a:cs typeface="+mn-lt"/>
              </a:rPr>
              <a:t>saluran</a:t>
            </a:r>
            <a:r>
              <a:rPr lang="en-US" sz="2800" dirty="0">
                <a:ea typeface="+mn-lt"/>
                <a:cs typeface="+mn-lt"/>
              </a:rPr>
              <a:t> yang </a:t>
            </a:r>
            <a:r>
              <a:rPr lang="en-US" sz="2800" dirty="0" err="1">
                <a:ea typeface="+mn-lt"/>
                <a:cs typeface="+mn-lt"/>
              </a:rPr>
              <a:t>berbeda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/>
          </a:p>
          <a:p>
            <a:pPr>
              <a:buClr>
                <a:srgbClr val="1287C3"/>
              </a:buClr>
            </a:pPr>
            <a:r>
              <a:rPr lang="en-US" sz="2800" b="1" dirty="0" err="1">
                <a:ea typeface="+mn-lt"/>
                <a:cs typeface="+mn-lt"/>
              </a:rPr>
              <a:t>Mengintai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lebih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dulu</a:t>
            </a:r>
            <a:r>
              <a:rPr lang="en-US" sz="2800" dirty="0">
                <a:ea typeface="+mn-lt"/>
                <a:cs typeface="+mn-lt"/>
              </a:rPr>
              <a:t>. Setelah Anda </a:t>
            </a:r>
            <a:r>
              <a:rPr lang="en-US" sz="2800" dirty="0" err="1">
                <a:ea typeface="+mn-lt"/>
                <a:cs typeface="+mn-lt"/>
              </a:rPr>
              <a:t>bergabung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dengan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komunitas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habiskan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banyak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waktu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mengintai</a:t>
            </a:r>
            <a:r>
              <a:rPr lang="en-US" sz="2800" dirty="0">
                <a:ea typeface="+mn-lt"/>
                <a:cs typeface="+mn-lt"/>
              </a:rPr>
              <a:t> dan </a:t>
            </a:r>
            <a:r>
              <a:rPr lang="en-US" sz="2800" dirty="0" err="1">
                <a:ea typeface="+mn-lt"/>
                <a:cs typeface="+mn-lt"/>
              </a:rPr>
              <a:t>membaca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arsip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menyerap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budaya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sebelum</a:t>
            </a:r>
            <a:r>
              <a:rPr lang="en-US" sz="2800" dirty="0">
                <a:ea typeface="+mn-lt"/>
                <a:cs typeface="+mn-lt"/>
              </a:rPr>
              <a:t> Anda </a:t>
            </a:r>
            <a:r>
              <a:rPr lang="en-US" sz="2800" dirty="0" err="1">
                <a:ea typeface="+mn-lt"/>
                <a:cs typeface="+mn-lt"/>
              </a:rPr>
              <a:t>mulai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berkontribusi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2875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D725-C09F-4013-BCF0-151E9907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Cont'd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9375-7E7F-4F47-87A8-3673099F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>
                <a:ea typeface="+mn-lt"/>
                <a:cs typeface="+mn-lt"/>
              </a:rPr>
              <a:t>Memahami</a:t>
            </a:r>
            <a:r>
              <a:rPr lang="en-US" sz="2800" b="1" dirty="0">
                <a:ea typeface="+mn-lt"/>
                <a:cs typeface="+mn-lt"/>
              </a:rPr>
              <a:t> tata </a:t>
            </a:r>
            <a:r>
              <a:rPr lang="en-US" sz="2800" b="1" dirty="0" err="1">
                <a:ea typeface="+mn-lt"/>
                <a:cs typeface="+mn-lt"/>
              </a:rPr>
              <a:t>kelola</a:t>
            </a:r>
            <a:r>
              <a:rPr lang="en-US" sz="2800" dirty="0">
                <a:ea typeface="+mn-lt"/>
                <a:cs typeface="+mn-lt"/>
              </a:rPr>
              <a:t>. Baca </a:t>
            </a:r>
            <a:r>
              <a:rPr lang="en-US" sz="2800" dirty="0" err="1">
                <a:ea typeface="+mn-lt"/>
                <a:cs typeface="+mn-lt"/>
              </a:rPr>
              <a:t>bagian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dokumentasi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atau</a:t>
            </a:r>
            <a:r>
              <a:rPr lang="en-US" sz="2800" dirty="0">
                <a:ea typeface="+mn-lt"/>
                <a:cs typeface="+mn-lt"/>
              </a:rPr>
              <a:t> situs web </a:t>
            </a:r>
            <a:r>
              <a:rPr lang="en-US" sz="2800" dirty="0" err="1">
                <a:ea typeface="+mn-lt"/>
                <a:cs typeface="+mn-lt"/>
              </a:rPr>
              <a:t>tentang</a:t>
            </a:r>
            <a:r>
              <a:rPr lang="en-US" sz="2800" dirty="0">
                <a:ea typeface="+mn-lt"/>
                <a:cs typeface="+mn-lt"/>
              </a:rPr>
              <a:t> tata </a:t>
            </a:r>
            <a:r>
              <a:rPr lang="en-US" sz="2800" dirty="0" err="1">
                <a:ea typeface="+mn-lt"/>
                <a:cs typeface="+mn-lt"/>
              </a:rPr>
              <a:t>kelola</a:t>
            </a:r>
            <a:r>
              <a:rPr lang="en-US" sz="2800" dirty="0">
                <a:ea typeface="+mn-lt"/>
                <a:cs typeface="+mn-lt"/>
              </a:rPr>
              <a:t> dan </a:t>
            </a:r>
            <a:r>
              <a:rPr lang="en-US" sz="2800" dirty="0" err="1">
                <a:ea typeface="+mn-lt"/>
                <a:cs typeface="+mn-lt"/>
              </a:rPr>
              <a:t>kepemimpinan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proyek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sebelum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berkontribusi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/>
          </a:p>
          <a:p>
            <a:pPr>
              <a:buClr>
                <a:srgbClr val="1287C3"/>
              </a:buClr>
            </a:pPr>
            <a:r>
              <a:rPr lang="en-US" sz="2800" b="1" dirty="0" err="1">
                <a:ea typeface="+mn-lt"/>
                <a:cs typeface="+mn-lt"/>
              </a:rPr>
              <a:t>Mulai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dari</a:t>
            </a:r>
            <a:r>
              <a:rPr lang="en-US" sz="2800" b="1" dirty="0">
                <a:ea typeface="+mn-lt"/>
                <a:cs typeface="+mn-lt"/>
              </a:rPr>
              <a:t> yang </a:t>
            </a:r>
            <a:r>
              <a:rPr lang="en-US" sz="2800" b="1" dirty="0" err="1">
                <a:ea typeface="+mn-lt"/>
                <a:cs typeface="+mn-lt"/>
              </a:rPr>
              <a:t>kecil</a:t>
            </a:r>
            <a:r>
              <a:rPr lang="en-US" sz="2800" dirty="0">
                <a:ea typeface="+mn-lt"/>
                <a:cs typeface="+mn-lt"/>
              </a:rPr>
              <a:t>. </a:t>
            </a:r>
            <a:r>
              <a:rPr lang="en-US" sz="2800" dirty="0" err="1">
                <a:ea typeface="+mn-lt"/>
                <a:cs typeface="+mn-lt"/>
              </a:rPr>
              <a:t>Atasi</a:t>
            </a:r>
            <a:r>
              <a:rPr lang="en-US" sz="2800" dirty="0">
                <a:ea typeface="+mn-lt"/>
                <a:cs typeface="+mn-lt"/>
              </a:rPr>
              <a:t> bug </a:t>
            </a:r>
            <a:r>
              <a:rPr lang="en-US" sz="2800" dirty="0" err="1">
                <a:ea typeface="+mn-lt"/>
                <a:cs typeface="+mn-lt"/>
              </a:rPr>
              <a:t>sederhana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atau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perbaikan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dokumentasi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memulai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57520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91CE-BEDF-4072-9A89-648FAB25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Organisasi</a:t>
            </a:r>
            <a:r>
              <a:rPr lang="en-US" dirty="0"/>
              <a:t> Open Source</a:t>
            </a:r>
          </a:p>
        </p:txBody>
      </p:sp>
      <p:pic>
        <p:nvPicPr>
          <p:cNvPr id="4" name="Picture 4" descr="A picture containing sitting&#10;&#10;Description generated with very high confidence">
            <a:extLst>
              <a:ext uri="{FF2B5EF4-FFF2-40B4-BE49-F238E27FC236}">
                <a16:creationId xmlns:a16="http://schemas.microsoft.com/office/drawing/2014/main" id="{ED91B1FF-2D1F-4E8B-9E1E-70E42DA55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9618" y="2444131"/>
            <a:ext cx="4577253" cy="1710946"/>
          </a:xfrm>
          <a:prstGeom prst="rect">
            <a:avLst/>
          </a:prstGeom>
        </p:spPr>
      </p:pic>
      <p:pic>
        <p:nvPicPr>
          <p:cNvPr id="8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66AC6D6-67A8-4505-9366-55D58D657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11947" y="2328730"/>
            <a:ext cx="6280030" cy="2013635"/>
          </a:xfrm>
          <a:prstGeom prst="rect">
            <a:avLst/>
          </a:prstGeom>
        </p:spPr>
      </p:pic>
      <p:pic>
        <p:nvPicPr>
          <p:cNvPr id="12" name="Picture 12" descr="A picture containing drawing, plate&#10;&#10;Description generated with very high confidence">
            <a:extLst>
              <a:ext uri="{FF2B5EF4-FFF2-40B4-BE49-F238E27FC236}">
                <a16:creationId xmlns:a16="http://schemas.microsoft.com/office/drawing/2014/main" id="{7D5FA455-62F8-43C2-A42E-288CCFC34B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898476" y="4688364"/>
            <a:ext cx="6970140" cy="149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8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1EF7-32EC-4270-9870-CA68412E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61203"/>
          </a:xfrm>
        </p:spPr>
        <p:txBody>
          <a:bodyPr/>
          <a:lstStyle/>
          <a:p>
            <a:r>
              <a:rPr lang="en-US" dirty="0" err="1"/>
              <a:t>Komunitas</a:t>
            </a:r>
            <a:r>
              <a:rPr lang="en-US" dirty="0"/>
              <a:t> Open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0719-D15B-40DC-8DE8-2F7B3EA8A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89339"/>
            <a:ext cx="10018713" cy="410186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buClr>
                <a:srgbClr val="1287C3"/>
              </a:buClr>
            </a:pPr>
            <a:r>
              <a:rPr lang="en-US" sz="2800" dirty="0">
                <a:ea typeface="+mn-lt"/>
                <a:cs typeface="+mn-lt"/>
              </a:rPr>
              <a:t>Open source </a:t>
            </a:r>
            <a:r>
              <a:rPr lang="en-US" sz="2800" err="1">
                <a:ea typeface="+mn-lt"/>
                <a:cs typeface="+mn-lt"/>
              </a:rPr>
              <a:t>telah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menjadi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cara</a:t>
            </a:r>
            <a:r>
              <a:rPr lang="en-US" sz="2800" dirty="0">
                <a:ea typeface="+mn-lt"/>
                <a:cs typeface="+mn-lt"/>
              </a:rPr>
              <a:t> de facto </a:t>
            </a:r>
            <a:r>
              <a:rPr lang="en-US" sz="280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membangun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perangkat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lunak</a:t>
            </a:r>
            <a:r>
              <a:rPr lang="en-US" sz="2800" dirty="0">
                <a:ea typeface="+mn-lt"/>
                <a:cs typeface="+mn-lt"/>
              </a:rPr>
              <a:t> - </a:t>
            </a:r>
            <a:r>
              <a:rPr lang="en-US" sz="2800" err="1">
                <a:ea typeface="+mn-lt"/>
                <a:cs typeface="+mn-lt"/>
              </a:rPr>
              <a:t>tidak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hanya</a:t>
            </a:r>
            <a:r>
              <a:rPr lang="en-US" sz="2800" dirty="0">
                <a:ea typeface="+mn-lt"/>
                <a:cs typeface="+mn-lt"/>
              </a:rPr>
              <a:t> di </a:t>
            </a:r>
            <a:r>
              <a:rPr lang="en-US" sz="2800" err="1">
                <a:ea typeface="+mn-lt"/>
                <a:cs typeface="+mn-lt"/>
              </a:rPr>
              <a:t>bidang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teknologi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err="1">
                <a:ea typeface="+mn-lt"/>
                <a:cs typeface="+mn-lt"/>
              </a:rPr>
              <a:t>tetapi</a:t>
            </a:r>
            <a:r>
              <a:rPr lang="en-US" sz="2800" dirty="0">
                <a:ea typeface="+mn-lt"/>
                <a:cs typeface="+mn-lt"/>
              </a:rPr>
              <a:t> juga di </a:t>
            </a:r>
            <a:r>
              <a:rPr lang="en-US" sz="2800" err="1">
                <a:ea typeface="+mn-lt"/>
                <a:cs typeface="+mn-lt"/>
              </a:rPr>
              <a:t>berbagai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industri</a:t>
            </a:r>
            <a:r>
              <a:rPr lang="en-US" sz="2800" dirty="0">
                <a:ea typeface="+mn-lt"/>
                <a:cs typeface="+mn-lt"/>
              </a:rPr>
              <a:t>. </a:t>
            </a:r>
          </a:p>
          <a:p>
            <a:pPr algn="just">
              <a:buClr>
                <a:srgbClr val="1287C3"/>
              </a:buClr>
            </a:pPr>
            <a:endParaRPr lang="en-US" sz="2800" dirty="0">
              <a:ea typeface="+mn-lt"/>
              <a:cs typeface="+mn-lt"/>
            </a:endParaRPr>
          </a:p>
          <a:p>
            <a:pPr algn="just">
              <a:buClr>
                <a:srgbClr val="1287C3"/>
              </a:buClr>
            </a:pPr>
            <a:r>
              <a:rPr lang="en-US" sz="2800" dirty="0" err="1">
                <a:ea typeface="+mn-lt"/>
                <a:cs typeface="+mn-lt"/>
              </a:rPr>
              <a:t>Mendekati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kontribusi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sumber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terbuka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tanpa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strategi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dapat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merusak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reputasi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perusahaan</a:t>
            </a:r>
            <a:r>
              <a:rPr lang="en-US" sz="2800" dirty="0">
                <a:ea typeface="+mn-lt"/>
                <a:cs typeface="+mn-lt"/>
              </a:rPr>
              <a:t> di </a:t>
            </a:r>
            <a:r>
              <a:rPr lang="en-US" sz="2800" dirty="0" err="1">
                <a:ea typeface="+mn-lt"/>
                <a:cs typeface="+mn-lt"/>
              </a:rPr>
              <a:t>komunitas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sumber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terbuka</a:t>
            </a:r>
            <a:r>
              <a:rPr lang="en-US" sz="2800" dirty="0">
                <a:ea typeface="+mn-lt"/>
                <a:cs typeface="+mn-lt"/>
              </a:rPr>
              <a:t> dan </a:t>
            </a:r>
            <a:r>
              <a:rPr lang="en-US" sz="2800" dirty="0" err="1">
                <a:ea typeface="+mn-lt"/>
                <a:cs typeface="+mn-lt"/>
              </a:rPr>
              <a:t>menimbulkan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risiko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hukum</a:t>
            </a:r>
            <a:r>
              <a:rPr lang="en-US" sz="280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143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FBE4-1CC8-4279-AFBA-F1770157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59E4-FB3D-4E81-84A8-F5202C014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 err="1"/>
              <a:t>Sangatlah</a:t>
            </a:r>
            <a:r>
              <a:rPr lang="en-US" sz="2800" dirty="0"/>
              <a:t> </a:t>
            </a:r>
            <a:r>
              <a:rPr lang="en-US" sz="2800" dirty="0" err="1"/>
              <a:t>mustahil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perusahaan</a:t>
            </a:r>
            <a:r>
              <a:rPr lang="en-US" sz="2800" dirty="0"/>
              <a:t> </a:t>
            </a:r>
            <a:r>
              <a:rPr lang="en-US" sz="2800" dirty="0" err="1"/>
              <a:t>sukses</a:t>
            </a:r>
            <a:r>
              <a:rPr lang="en-US" sz="2800" dirty="0"/>
              <a:t> 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Opoen</a:t>
            </a:r>
            <a:r>
              <a:rPr lang="en-US" sz="2800" dirty="0"/>
              <a:t> Source</a:t>
            </a:r>
          </a:p>
          <a:p>
            <a:pPr lvl="1">
              <a:buClr>
                <a:srgbClr val="1287C3"/>
              </a:buClr>
            </a:pPr>
            <a:r>
              <a:rPr lang="en-US" sz="2800" dirty="0"/>
              <a:t>Intel, IBM, Samsung</a:t>
            </a:r>
          </a:p>
          <a:p>
            <a:pPr>
              <a:buClr>
                <a:srgbClr val="1287C3"/>
              </a:buClr>
            </a:pPr>
            <a:r>
              <a:rPr lang="en-US" sz="2800" dirty="0"/>
              <a:t>Banyak </a:t>
            </a:r>
            <a:r>
              <a:rPr lang="en-US" sz="2800" err="1"/>
              <a:t>perusahaan</a:t>
            </a:r>
            <a:r>
              <a:rPr lang="en-US" sz="2800" dirty="0"/>
              <a:t> yang </a:t>
            </a:r>
            <a:r>
              <a:rPr lang="en-US" sz="2800" err="1"/>
              <a:t>mengandalkan</a:t>
            </a:r>
            <a:r>
              <a:rPr lang="en-US" sz="2800" dirty="0"/>
              <a:t> open source </a:t>
            </a:r>
            <a:r>
              <a:rPr lang="en-US" sz="2800" err="1"/>
              <a:t>sebagai</a:t>
            </a:r>
            <a:r>
              <a:rPr lang="en-US" sz="2800" dirty="0"/>
              <a:t> </a:t>
            </a:r>
            <a:r>
              <a:rPr lang="en-US" sz="2800" err="1"/>
              <a:t>kesuksesannya</a:t>
            </a:r>
            <a:endParaRPr lang="en-US" sz="2800"/>
          </a:p>
          <a:p>
            <a:pPr lvl="1">
              <a:buClr>
                <a:srgbClr val="1287C3"/>
              </a:buClr>
            </a:pPr>
            <a:r>
              <a:rPr lang="en-US" sz="2800" err="1"/>
              <a:t>Lebih</a:t>
            </a:r>
            <a:r>
              <a:rPr lang="en-US" sz="2800" dirty="0"/>
              <a:t> </a:t>
            </a:r>
            <a:r>
              <a:rPr lang="en-US" sz="2800" err="1"/>
              <a:t>dari</a:t>
            </a:r>
            <a:r>
              <a:rPr lang="en-US" sz="2800" dirty="0"/>
              <a:t> 1300 </a:t>
            </a:r>
            <a:r>
              <a:rPr lang="en-US" sz="2800" err="1"/>
              <a:t>perusahaan</a:t>
            </a:r>
            <a:r>
              <a:rPr lang="en-US" sz="2800" dirty="0"/>
              <a:t> </a:t>
            </a:r>
            <a:r>
              <a:rPr lang="en-US" sz="2800" err="1"/>
              <a:t>membantu</a:t>
            </a:r>
            <a:r>
              <a:rPr lang="en-US" sz="2800" dirty="0"/>
              <a:t> </a:t>
            </a:r>
            <a:r>
              <a:rPr lang="en-US" sz="2800" err="1"/>
              <a:t>proyek</a:t>
            </a:r>
            <a:r>
              <a:rPr lang="en-US" sz="2800" dirty="0"/>
              <a:t> Linux Kernel</a:t>
            </a:r>
          </a:p>
        </p:txBody>
      </p:sp>
    </p:spTree>
    <p:extLst>
      <p:ext uri="{BB962C8B-B14F-4D97-AF65-F5344CB8AC3E}">
        <p14:creationId xmlns:p14="http://schemas.microsoft.com/office/powerpoint/2010/main" val="284926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FAE2-BCD1-49AE-96D5-4423700D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3C8CDA-7CC8-4C0B-B077-D35AF149A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95" y="309113"/>
            <a:ext cx="12097653" cy="6157823"/>
          </a:xfrm>
        </p:spPr>
      </p:pic>
    </p:spTree>
    <p:extLst>
      <p:ext uri="{BB962C8B-B14F-4D97-AF65-F5344CB8AC3E}">
        <p14:creationId xmlns:p14="http://schemas.microsoft.com/office/powerpoint/2010/main" val="38884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D6A3-8C8D-4374-A4AE-5F893CE7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31807"/>
          </a:xfrm>
        </p:spPr>
        <p:txBody>
          <a:bodyPr/>
          <a:lstStyle/>
          <a:p>
            <a:r>
              <a:rPr lang="en-US" dirty="0" err="1"/>
              <a:t>Manajemen</a:t>
            </a:r>
            <a:r>
              <a:rPr lang="en-US" dirty="0"/>
              <a:t> Open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615D3-416A-4D08-9A20-BEEE59CCE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17452"/>
            <a:ext cx="10018713" cy="4173748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ea typeface="+mn-lt"/>
                <a:cs typeface="+mn-lt"/>
              </a:rPr>
              <a:t>Pada </a:t>
            </a:r>
            <a:r>
              <a:rPr lang="en-US" sz="2800" err="1">
                <a:ea typeface="+mn-lt"/>
                <a:cs typeface="+mn-lt"/>
              </a:rPr>
              <a:t>pandangan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pertama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err="1">
                <a:ea typeface="+mn-lt"/>
                <a:cs typeface="+mn-lt"/>
              </a:rPr>
              <a:t>proyek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sumber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terbuka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mungkin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terlihat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kacau</a:t>
            </a:r>
            <a:r>
              <a:rPr lang="en-US" sz="2800" dirty="0">
                <a:ea typeface="+mn-lt"/>
                <a:cs typeface="+mn-lt"/>
              </a:rPr>
              <a:t>. </a:t>
            </a:r>
            <a:endParaRPr lang="en-US" sz="2800"/>
          </a:p>
          <a:p>
            <a:pPr algn="just">
              <a:buClr>
                <a:srgbClr val="1287C3"/>
              </a:buClr>
            </a:pPr>
            <a:r>
              <a:rPr lang="en-US" sz="2800" dirty="0">
                <a:ea typeface="+mn-lt"/>
                <a:cs typeface="+mn-lt"/>
              </a:rPr>
              <a:t>Orang-orang yang </a:t>
            </a:r>
            <a:r>
              <a:rPr lang="en-US" sz="2800" dirty="0" err="1">
                <a:ea typeface="+mn-lt"/>
                <a:cs typeface="+mn-lt"/>
              </a:rPr>
              <a:t>benar-benar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baru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untuk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perangkat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lunak</a:t>
            </a:r>
            <a:r>
              <a:rPr lang="en-US" sz="2800" dirty="0">
                <a:ea typeface="+mn-lt"/>
                <a:cs typeface="+mn-lt"/>
              </a:rPr>
              <a:t> open source </a:t>
            </a:r>
            <a:r>
              <a:rPr lang="en-US" sz="2800" dirty="0" err="1">
                <a:ea typeface="+mn-lt"/>
                <a:cs typeface="+mn-lt"/>
              </a:rPr>
              <a:t>sering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bertanya-tanya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bagaimana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sekelompok</a:t>
            </a:r>
            <a:r>
              <a:rPr lang="en-US" sz="2800" dirty="0">
                <a:ea typeface="+mn-lt"/>
                <a:cs typeface="+mn-lt"/>
              </a:rPr>
              <a:t> orang </a:t>
            </a:r>
            <a:r>
              <a:rPr lang="en-US" sz="2800" dirty="0" err="1">
                <a:ea typeface="+mn-lt"/>
                <a:cs typeface="+mn-lt"/>
              </a:rPr>
              <a:t>acak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dapat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membuat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kode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bersama-sama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sehingga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produk</a:t>
            </a:r>
            <a:r>
              <a:rPr lang="en-US" sz="2800" dirty="0">
                <a:ea typeface="+mn-lt"/>
                <a:cs typeface="+mn-lt"/>
              </a:rPr>
              <a:t> yang </a:t>
            </a:r>
            <a:r>
              <a:rPr lang="en-US" sz="2800" dirty="0" err="1">
                <a:ea typeface="+mn-lt"/>
                <a:cs typeface="+mn-lt"/>
              </a:rPr>
              <a:t>dihasilkan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digunakan</a:t>
            </a:r>
            <a:r>
              <a:rPr lang="en-US" sz="2800" dirty="0">
                <a:ea typeface="+mn-lt"/>
                <a:cs typeface="+mn-lt"/>
              </a:rPr>
              <a:t> oleh </a:t>
            </a:r>
            <a:r>
              <a:rPr lang="en-US" sz="2800" dirty="0" err="1">
                <a:ea typeface="+mn-lt"/>
                <a:cs typeface="+mn-lt"/>
              </a:rPr>
              <a:t>jutaan</a:t>
            </a:r>
            <a:r>
              <a:rPr lang="en-US" sz="2800" dirty="0">
                <a:ea typeface="+mn-lt"/>
                <a:cs typeface="+mn-lt"/>
              </a:rPr>
              <a:t> orang. </a:t>
            </a:r>
          </a:p>
          <a:p>
            <a:pPr algn="just">
              <a:buClr>
                <a:srgbClr val="1287C3"/>
              </a:buClr>
            </a:pPr>
            <a:r>
              <a:rPr lang="en-US" sz="2800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37233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2FF5-8724-4CBD-A2BC-516AC212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Cont'd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3FBB1-1895-43BE-9137-26B9402C3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9903694" cy="312420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3200" dirty="0" err="1">
                <a:ea typeface="+mn-lt"/>
                <a:cs typeface="+mn-lt"/>
              </a:rPr>
              <a:t>Hampir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setiap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proyek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sumber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terbuka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memiliki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beberapa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struktur</a:t>
            </a:r>
            <a:r>
              <a:rPr lang="en-US" sz="3200" dirty="0">
                <a:ea typeface="+mn-lt"/>
                <a:cs typeface="+mn-lt"/>
              </a:rPr>
              <a:t>  dan </a:t>
            </a:r>
            <a:r>
              <a:rPr lang="en-US" sz="3200" dirty="0" err="1">
                <a:ea typeface="+mn-lt"/>
                <a:cs typeface="+mn-lt"/>
              </a:rPr>
              <a:t>proyek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terbaik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akan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memiliki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struktur</a:t>
            </a:r>
            <a:r>
              <a:rPr lang="en-US" sz="3200" dirty="0">
                <a:ea typeface="+mn-lt"/>
                <a:cs typeface="+mn-lt"/>
              </a:rPr>
              <a:t> dan tata </a:t>
            </a:r>
            <a:r>
              <a:rPr lang="en-US" sz="3200" dirty="0" err="1">
                <a:ea typeface="+mn-lt"/>
                <a:cs typeface="+mn-lt"/>
              </a:rPr>
              <a:t>kelola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proyek</a:t>
            </a:r>
            <a:r>
              <a:rPr lang="en-US" sz="3200" dirty="0">
                <a:ea typeface="+mn-lt"/>
                <a:cs typeface="+mn-lt"/>
              </a:rPr>
              <a:t> yang </a:t>
            </a:r>
            <a:r>
              <a:rPr lang="en-US" sz="3200" dirty="0" err="1">
                <a:ea typeface="+mn-lt"/>
                <a:cs typeface="+mn-lt"/>
              </a:rPr>
              <a:t>dijelaskan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dengan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jelas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disitus</a:t>
            </a:r>
            <a:r>
              <a:rPr lang="en-US" sz="3200" dirty="0">
                <a:ea typeface="+mn-lt"/>
                <a:cs typeface="+mn-lt"/>
              </a:rPr>
              <a:t> web </a:t>
            </a:r>
            <a:r>
              <a:rPr lang="en-US" sz="3200" dirty="0" err="1">
                <a:ea typeface="+mn-lt"/>
                <a:cs typeface="+mn-lt"/>
              </a:rPr>
              <a:t>proyek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atau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dalam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 err="1">
                <a:ea typeface="+mn-lt"/>
                <a:cs typeface="+mn-lt"/>
              </a:rPr>
              <a:t>dokumentasi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 algn="just">
              <a:buClr>
                <a:srgbClr val="1287C3"/>
              </a:buCl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227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B305-44E4-4FDB-ACF0-11E0C1B7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Komposisi</a:t>
            </a:r>
            <a:r>
              <a:rPr lang="en-US" dirty="0"/>
              <a:t> </a:t>
            </a:r>
            <a:r>
              <a:rPr lang="en-US" dirty="0" err="1"/>
              <a:t>Proyek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BD5F-6BFC-40FA-80E1-C2BEE930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ea typeface="+mn-lt"/>
                <a:cs typeface="+mn-lt"/>
              </a:rPr>
              <a:t>Pemimpin</a:t>
            </a:r>
            <a:r>
              <a:rPr lang="en-US" dirty="0">
                <a:ea typeface="+mn-lt"/>
                <a:cs typeface="+mn-lt"/>
              </a:rPr>
              <a:t>: Minimal, </a:t>
            </a:r>
            <a:r>
              <a:rPr lang="en-US" dirty="0" err="1">
                <a:ea typeface="+mn-lt"/>
                <a:cs typeface="+mn-lt"/>
              </a:rPr>
              <a:t>harus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seseorang</a:t>
            </a:r>
            <a:r>
              <a:rPr lang="en-US" dirty="0">
                <a:ea typeface="+mn-lt"/>
                <a:cs typeface="+mn-lt"/>
              </a:rPr>
              <a:t> yang </a:t>
            </a:r>
            <a:r>
              <a:rPr lang="en-US" dirty="0" err="1">
                <a:ea typeface="+mn-lt"/>
                <a:cs typeface="+mn-lt"/>
              </a:rPr>
              <a:t>bertanggung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jawab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membuat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keputusan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akhir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tentang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fitur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rilis</a:t>
            </a:r>
            <a:r>
              <a:rPr lang="en-US" dirty="0">
                <a:ea typeface="+mn-lt"/>
                <a:cs typeface="+mn-lt"/>
              </a:rPr>
              <a:t>, dan </a:t>
            </a:r>
            <a:r>
              <a:rPr lang="en-US" dirty="0" err="1">
                <a:ea typeface="+mn-lt"/>
                <a:cs typeface="+mn-lt"/>
              </a:rPr>
              <a:t>kegiatan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lainnya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algn="just">
              <a:buClr>
                <a:srgbClr val="1287C3"/>
              </a:buClr>
            </a:pPr>
            <a:r>
              <a:rPr lang="en-US" b="1" dirty="0">
                <a:ea typeface="+mn-lt"/>
                <a:cs typeface="+mn-lt"/>
              </a:rPr>
              <a:t>Maintainers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Sebagian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besar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pemimpin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mendelegasikan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beberapa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keputusan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kepada</a:t>
            </a:r>
            <a:r>
              <a:rPr lang="en-US" dirty="0">
                <a:ea typeface="+mn-lt"/>
                <a:cs typeface="+mn-lt"/>
              </a:rPr>
              <a:t> orang-orang yang </a:t>
            </a:r>
            <a:r>
              <a:rPr lang="en-US" dirty="0" err="1">
                <a:ea typeface="+mn-lt"/>
                <a:cs typeface="+mn-lt"/>
              </a:rPr>
              <a:t>bertanggung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jawab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untuk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mempertahankan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bagian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tertentu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proyek</a:t>
            </a:r>
            <a:r>
              <a:rPr lang="en-US" dirty="0">
                <a:ea typeface="+mn-lt"/>
                <a:cs typeface="+mn-lt"/>
              </a:rPr>
              <a:t>, dan </a:t>
            </a:r>
            <a:r>
              <a:rPr lang="en-US" dirty="0" err="1">
                <a:ea typeface="+mn-lt"/>
                <a:cs typeface="+mn-lt"/>
              </a:rPr>
              <a:t>dalam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proyek-proyek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besar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42804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DABA-FE9B-406F-BE0D-66EA8384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Cont'd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3770-EC11-4178-A559-A7233C208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ea typeface="+mn-lt"/>
                <a:cs typeface="+mn-lt"/>
              </a:rPr>
              <a:t>Commiter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Beberapa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proyek</a:t>
            </a:r>
            <a:r>
              <a:rPr lang="en-US" dirty="0">
                <a:ea typeface="+mn-lt"/>
                <a:cs typeface="+mn-lt"/>
              </a:rPr>
              <a:t> juga </a:t>
            </a:r>
            <a:r>
              <a:rPr lang="en-US" dirty="0" err="1">
                <a:ea typeface="+mn-lt"/>
                <a:cs typeface="+mn-lt"/>
              </a:rPr>
              <a:t>memiliki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kelompok</a:t>
            </a:r>
            <a:r>
              <a:rPr lang="en-US" dirty="0">
                <a:ea typeface="+mn-lt"/>
                <a:cs typeface="+mn-lt"/>
              </a:rPr>
              <a:t> orang yang </a:t>
            </a:r>
            <a:r>
              <a:rPr lang="en-US" dirty="0" err="1">
                <a:ea typeface="+mn-lt"/>
                <a:cs typeface="+mn-lt"/>
              </a:rPr>
              <a:t>telah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berkontribusi</a:t>
            </a:r>
            <a:r>
              <a:rPr lang="en-US" dirty="0">
                <a:ea typeface="+mn-lt"/>
                <a:cs typeface="+mn-lt"/>
              </a:rPr>
              <a:t> pada </a:t>
            </a:r>
            <a:r>
              <a:rPr lang="en-US" dirty="0" err="1">
                <a:ea typeface="+mn-lt"/>
                <a:cs typeface="+mn-lt"/>
              </a:rPr>
              <a:t>proyek</a:t>
            </a:r>
            <a:r>
              <a:rPr lang="en-US" dirty="0">
                <a:ea typeface="+mn-lt"/>
                <a:cs typeface="+mn-lt"/>
              </a:rPr>
              <a:t> dan </a:t>
            </a:r>
            <a:r>
              <a:rPr lang="en-US" dirty="0" err="1">
                <a:ea typeface="+mn-lt"/>
                <a:cs typeface="+mn-lt"/>
              </a:rPr>
              <a:t>dianggap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cukup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andal</a:t>
            </a:r>
            <a:r>
              <a:rPr lang="en-US" dirty="0">
                <a:ea typeface="+mn-lt"/>
                <a:cs typeface="+mn-lt"/>
              </a:rPr>
              <a:t> dan </a:t>
            </a:r>
            <a:r>
              <a:rPr lang="en-US" dirty="0" err="1">
                <a:ea typeface="+mn-lt"/>
                <a:cs typeface="+mn-lt"/>
              </a:rPr>
              <a:t>bertanggung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jawab</a:t>
            </a:r>
            <a:endParaRPr lang="en-US" dirty="0" err="1"/>
          </a:p>
          <a:p>
            <a:pPr>
              <a:buClr>
                <a:srgbClr val="1287C3"/>
              </a:buClr>
            </a:pPr>
            <a:r>
              <a:rPr lang="en-US" b="1" dirty="0" err="1">
                <a:ea typeface="+mn-lt"/>
                <a:cs typeface="+mn-lt"/>
              </a:rPr>
              <a:t>Kontributor</a:t>
            </a:r>
            <a:r>
              <a:rPr lang="en-US" dirty="0">
                <a:ea typeface="+mn-lt"/>
                <a:cs typeface="+mn-lt"/>
              </a:rPr>
              <a:t>: Banyak orang </a:t>
            </a:r>
            <a:r>
              <a:rPr lang="en-US" dirty="0" err="1">
                <a:ea typeface="+mn-lt"/>
                <a:cs typeface="+mn-lt"/>
              </a:rPr>
              <a:t>berkontribusi</a:t>
            </a:r>
            <a:r>
              <a:rPr lang="en-US" dirty="0">
                <a:ea typeface="+mn-lt"/>
                <a:cs typeface="+mn-lt"/>
              </a:rPr>
              <a:t> pada </a:t>
            </a:r>
            <a:r>
              <a:rPr lang="en-US" dirty="0" err="1">
                <a:ea typeface="+mn-lt"/>
                <a:cs typeface="+mn-lt"/>
              </a:rPr>
              <a:t>proyek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sumber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terbuka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dengan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kode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dokumentasi</a:t>
            </a:r>
            <a:r>
              <a:rPr lang="en-US" dirty="0">
                <a:ea typeface="+mn-lt"/>
                <a:cs typeface="+mn-lt"/>
              </a:rPr>
              <a:t>, dan </a:t>
            </a:r>
            <a:r>
              <a:rPr lang="en-US" dirty="0" err="1">
                <a:ea typeface="+mn-lt"/>
                <a:cs typeface="+mn-lt"/>
              </a:rPr>
              <a:t>kontribusi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lainnya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b="1" dirty="0" err="1">
                <a:ea typeface="+mn-lt"/>
                <a:cs typeface="+mn-lt"/>
              </a:rPr>
              <a:t>Pengguna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Kelompok</a:t>
            </a:r>
            <a:r>
              <a:rPr lang="en-US" dirty="0">
                <a:ea typeface="+mn-lt"/>
                <a:cs typeface="+mn-lt"/>
              </a:rPr>
              <a:t> orang </a:t>
            </a:r>
            <a:r>
              <a:rPr lang="en-US" dirty="0" err="1">
                <a:ea typeface="+mn-lt"/>
                <a:cs typeface="+mn-lt"/>
              </a:rPr>
              <a:t>terpenting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dalam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proyek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sumber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terbuka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kemungkinan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adalah</a:t>
            </a:r>
            <a:r>
              <a:rPr lang="en-US" dirty="0">
                <a:ea typeface="+mn-lt"/>
                <a:cs typeface="+mn-lt"/>
              </a:rPr>
              <a:t> orang-orang yang </a:t>
            </a:r>
            <a:r>
              <a:rPr lang="en-US" dirty="0" err="1">
                <a:ea typeface="+mn-lt"/>
                <a:cs typeface="+mn-lt"/>
              </a:rPr>
              <a:t>benar-benar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menggunakan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produk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9508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3066-B225-4D3A-9D24-4555898F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Kontribusi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2393-F0A7-4806-B0E3-12F464837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2800" dirty="0">
                <a:ea typeface="+mn-lt"/>
                <a:cs typeface="+mn-lt"/>
              </a:rPr>
              <a:t>Proses </a:t>
            </a:r>
            <a:r>
              <a:rPr lang="en-US" sz="2800" dirty="0" err="1">
                <a:ea typeface="+mn-lt"/>
                <a:cs typeface="+mn-lt"/>
              </a:rPr>
              <a:t>kontribusi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bervariasi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tergantung</a:t>
            </a:r>
            <a:r>
              <a:rPr lang="en-US" sz="2800" dirty="0">
                <a:ea typeface="+mn-lt"/>
                <a:cs typeface="+mn-lt"/>
              </a:rPr>
              <a:t> pada </a:t>
            </a:r>
            <a:r>
              <a:rPr lang="en-US" sz="2800" dirty="0" err="1">
                <a:ea typeface="+mn-lt"/>
                <a:cs typeface="+mn-lt"/>
              </a:rPr>
              <a:t>proyek</a:t>
            </a:r>
            <a:r>
              <a:rPr lang="en-US" sz="2800" dirty="0">
                <a:ea typeface="+mn-lt"/>
                <a:cs typeface="+mn-lt"/>
              </a:rPr>
              <a:t> open source. </a:t>
            </a:r>
            <a:r>
              <a:rPr lang="en-US" sz="2800" dirty="0" err="1">
                <a:ea typeface="+mn-lt"/>
                <a:cs typeface="+mn-lt"/>
              </a:rPr>
              <a:t>Sebagai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contoh</a:t>
            </a:r>
            <a:r>
              <a:rPr lang="en-US" sz="2800" dirty="0">
                <a:ea typeface="+mn-lt"/>
                <a:cs typeface="+mn-lt"/>
              </a:rPr>
              <a:t>:</a:t>
            </a:r>
            <a:endParaRPr lang="en-US" sz="2800" dirty="0"/>
          </a:p>
          <a:p>
            <a:pPr lvl="1" algn="just">
              <a:buClr>
                <a:srgbClr val="1287C3"/>
              </a:buClr>
            </a:pPr>
            <a:r>
              <a:rPr lang="en-US" sz="2400" dirty="0" err="1">
                <a:ea typeface="+mn-lt"/>
                <a:cs typeface="+mn-lt"/>
              </a:rPr>
              <a:t>Proyek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memiliki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pedoman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berbeda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dengan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informasi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tentang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gaya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pengkodean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bahasa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pemformatan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nomor</a:t>
            </a:r>
            <a:r>
              <a:rPr lang="en-US" sz="2400" dirty="0">
                <a:ea typeface="+mn-lt"/>
                <a:cs typeface="+mn-lt"/>
              </a:rPr>
              <a:t> bug / </a:t>
            </a:r>
            <a:r>
              <a:rPr lang="en-US" sz="2400" dirty="0" err="1">
                <a:ea typeface="+mn-lt"/>
                <a:cs typeface="+mn-lt"/>
              </a:rPr>
              <a:t>tiket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waktu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rilis</a:t>
            </a:r>
            <a:r>
              <a:rPr lang="en-US" sz="2400" dirty="0">
                <a:ea typeface="+mn-lt"/>
                <a:cs typeface="+mn-lt"/>
              </a:rPr>
              <a:t>, dan </a:t>
            </a:r>
            <a:r>
              <a:rPr lang="en-US" sz="2400" dirty="0" err="1">
                <a:ea typeface="+mn-lt"/>
                <a:cs typeface="+mn-lt"/>
              </a:rPr>
              <a:t>banyak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lagi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pPr lvl="1" algn="just">
              <a:buClr>
                <a:srgbClr val="1287C3"/>
              </a:buClr>
            </a:pPr>
            <a:r>
              <a:rPr lang="en-US" sz="2400" dirty="0" err="1">
                <a:ea typeface="+mn-lt"/>
                <a:cs typeface="+mn-lt"/>
              </a:rPr>
              <a:t>Beberapa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proyek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memerlukan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perjanjian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kontributor</a:t>
            </a:r>
            <a:r>
              <a:rPr lang="en-US" sz="2400" dirty="0">
                <a:ea typeface="+mn-lt"/>
                <a:cs typeface="+mn-lt"/>
              </a:rPr>
              <a:t> yang </a:t>
            </a:r>
            <a:r>
              <a:rPr lang="en-US" sz="2400" dirty="0" err="1">
                <a:ea typeface="+mn-lt"/>
                <a:cs typeface="+mn-lt"/>
              </a:rPr>
              <a:t>ditandatangani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sementara</a:t>
            </a:r>
            <a:r>
              <a:rPr lang="en-US" sz="2400" dirty="0">
                <a:ea typeface="+mn-lt"/>
                <a:cs typeface="+mn-lt"/>
              </a:rPr>
              <a:t> yang lain </a:t>
            </a:r>
            <a:r>
              <a:rPr lang="en-US" sz="2400" dirty="0" err="1">
                <a:ea typeface="+mn-lt"/>
                <a:cs typeface="+mn-lt"/>
              </a:rPr>
              <a:t>telah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menandatangani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atau</a:t>
            </a:r>
            <a:r>
              <a:rPr lang="en-US" sz="2400" dirty="0">
                <a:ea typeface="+mn-lt"/>
                <a:cs typeface="+mn-lt"/>
              </a:rPr>
              <a:t> oleh proses </a:t>
            </a:r>
            <a:r>
              <a:rPr lang="en-US" sz="2400" dirty="0" err="1">
                <a:ea typeface="+mn-lt"/>
                <a:cs typeface="+mn-lt"/>
              </a:rPr>
              <a:t>lainnya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pPr lvl="1" algn="just">
              <a:buClr>
                <a:srgbClr val="1287C3"/>
              </a:buClr>
            </a:pPr>
            <a:r>
              <a:rPr lang="en-US" sz="2400" err="1">
                <a:ea typeface="+mn-lt"/>
                <a:cs typeface="+mn-lt"/>
              </a:rPr>
              <a:t>Proyek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ini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mungkin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memerlukan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tambalan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untuk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diposting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milis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tetapi</a:t>
            </a:r>
            <a:r>
              <a:rPr lang="en-US" sz="2400" dirty="0">
                <a:ea typeface="+mn-lt"/>
                <a:cs typeface="+mn-lt"/>
              </a:rPr>
              <a:t> yang lain </a:t>
            </a:r>
            <a:r>
              <a:rPr lang="en-US" sz="2400" err="1">
                <a:ea typeface="+mn-lt"/>
                <a:cs typeface="+mn-lt"/>
              </a:rPr>
              <a:t>akan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meminta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permintaan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penarikan</a:t>
            </a:r>
            <a:endParaRPr lang="en-US" sz="2400" err="1"/>
          </a:p>
        </p:txBody>
      </p:sp>
    </p:spTree>
    <p:extLst>
      <p:ext uri="{BB962C8B-B14F-4D97-AF65-F5344CB8AC3E}">
        <p14:creationId xmlns:p14="http://schemas.microsoft.com/office/powerpoint/2010/main" val="2395637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Parallax</vt:lpstr>
      <vt:lpstr>Open Source System</vt:lpstr>
      <vt:lpstr>Komunitas Open Source</vt:lpstr>
      <vt:lpstr>Mengapa Kontribusi?</vt:lpstr>
      <vt:lpstr>PowerPoint Presentation</vt:lpstr>
      <vt:lpstr>Manajemen Open Source</vt:lpstr>
      <vt:lpstr>Cont'd</vt:lpstr>
      <vt:lpstr>Komposisi Proyek</vt:lpstr>
      <vt:lpstr>Cont'd</vt:lpstr>
      <vt:lpstr>Cara Kerja Kontribusi</vt:lpstr>
      <vt:lpstr>Cont'd</vt:lpstr>
      <vt:lpstr>PowerPoint Presentation</vt:lpstr>
      <vt:lpstr>PowerPoint Presentation</vt:lpstr>
      <vt:lpstr>Partisipasi Komunitas</vt:lpstr>
      <vt:lpstr>Cont'd</vt:lpstr>
      <vt:lpstr>Organisasi Open 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111</cp:revision>
  <dcterms:created xsi:type="dcterms:W3CDTF">2012-07-30T23:42:41Z</dcterms:created>
  <dcterms:modified xsi:type="dcterms:W3CDTF">2020-04-05T04:08:56Z</dcterms:modified>
</cp:coreProperties>
</file>