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09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977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728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88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5767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61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826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35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252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29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70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96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610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96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192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46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1903F4-ECA5-4ABB-8CA8-4B9310B29CBB}" type="datetimeFigureOut">
              <a:rPr lang="id-ID" smtClean="0"/>
              <a:t>10/04/2020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DFF14F-7532-43F8-A02F-2673A55CA2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98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5B80-FB77-4BFE-BE90-1B98E7EA7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System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6AEC-6713-4454-A511-40FF5BB68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06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51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242-C90A-4E3A-85DC-D43CE5EA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Dukungan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D94-EAF7-40D3-A3B9-476A457F1F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Bahwa CSS Dominan Dalam Hal Ini. Biaya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Termasuk Opsi Untuk Menghubungi Dukungan Dalam Satu Hari Kerja Dalam Banyak Kasus. Responsnya Terorganisasi Dan Didokumentasikan Dengan Baik.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Satu-satunya opsi dukungan adalah forum, artikel bermanfaat, dan ahli yang direkrut.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komunitas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0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E8E5DC-277F-45E4-B997-594EE7D9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3A9BAA5-B0B5-49B4-9F3A-30FE0943B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C9365C9C-8B33-4A82-8785-902F356B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579" y="618517"/>
            <a:ext cx="3427091" cy="5596019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range, room&#10;&#10;Description automatically generated">
            <a:extLst>
              <a:ext uri="{FF2B5EF4-FFF2-40B4-BE49-F238E27FC236}">
                <a16:creationId xmlns:a16="http://schemas.microsoft.com/office/drawing/2014/main" id="{04A6597D-B589-422F-AB87-EB7A7D1BF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39" y="991570"/>
            <a:ext cx="3102501" cy="123615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BADF139-7032-429F-BC27-648E55E96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39" y="2674040"/>
            <a:ext cx="3102501" cy="1499108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FC60DDA7-DF99-46FB-AB01-7EEBE7D97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39" y="4523877"/>
            <a:ext cx="3102501" cy="1437744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846EBF-5B46-42A8-A4F6-88FEA00D5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3ACDA-225E-4013-A4E4-04F3AD7D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0C35-AB24-40D6-8ADC-6244F617E6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en-US" sz="2400" dirty="0"/>
              <a:t>Windows help and support =&gt; Windows</a:t>
            </a:r>
          </a:p>
          <a:p>
            <a:r>
              <a:rPr lang="en-US" sz="2400" dirty="0"/>
              <a:t>Linux =&gt; </a:t>
            </a:r>
            <a:r>
              <a:rPr lang="en-US" sz="2400" dirty="0" err="1"/>
              <a:t>askubuntu</a:t>
            </a:r>
            <a:r>
              <a:rPr lang="en-US" sz="2400" dirty="0"/>
              <a:t>, </a:t>
            </a:r>
            <a:r>
              <a:rPr lang="en-US" sz="2400" dirty="0" err="1"/>
              <a:t>linuxquestion</a:t>
            </a:r>
            <a:r>
              <a:rPr lang="en-US" sz="2400" dirty="0"/>
              <a:t>, </a:t>
            </a:r>
            <a:r>
              <a:rPr lang="en-US" sz="2400" dirty="0" err="1"/>
              <a:t>dll</a:t>
            </a:r>
            <a:endParaRPr lang="en-US" sz="2400" dirty="0"/>
          </a:p>
          <a:p>
            <a:r>
              <a:rPr lang="en-US" sz="2400" dirty="0" err="1"/>
              <a:t>Freebsd</a:t>
            </a:r>
            <a:r>
              <a:rPr lang="en-US" sz="2400" dirty="0"/>
              <a:t> =&gt; </a:t>
            </a:r>
            <a:r>
              <a:rPr lang="en-US" sz="2400" dirty="0" err="1"/>
              <a:t>freebsd</a:t>
            </a:r>
            <a:r>
              <a:rPr lang="en-US" sz="2400" dirty="0"/>
              <a:t> forum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980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A75B-AF87-45A5-ADC1-F1494A6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KEggunaan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5EA4-5CC2-4861-BE2B-C95085E297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Kegunaan Adalah Subjek Yang Menyakitkan Dari Perangkat Lunak Open </a:t>
            </a:r>
            <a:r>
              <a:rPr lang="id-ID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Panduan Pengguna Ditulis Untuk Pengembang Dan Bukan Untuk Pengguna Awam. Juga, Buku Pedoman Ini Gagal Memenuhi Standar Dan Struktur.</a:t>
            </a:r>
          </a:p>
          <a:p>
            <a:endParaRPr lang="id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Kegunaan Perangkat Lunak Sumber Tertutup Adalah Salah Satu Kelebihannya. Dokumentasi Biasanya Ditulis Dengan Baik Dan Berisi Instruksi Terperinci.</a:t>
            </a:r>
          </a:p>
        </p:txBody>
      </p:sp>
    </p:spTree>
    <p:extLst>
      <p:ext uri="{BB962C8B-B14F-4D97-AF65-F5344CB8AC3E}">
        <p14:creationId xmlns:p14="http://schemas.microsoft.com/office/powerpoint/2010/main" val="426960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68FBBF1E-1555-488E-8C0C-058E5710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53966F8-4E34-4797-9621-E8C53362E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861DD06-AB17-4E8B-B828-D863D16E2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B6E996-71DB-4CAE-8686-48F79950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30" y="1605799"/>
            <a:ext cx="5291666" cy="36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550A069-C44D-4958-B342-F98288B80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3880" y="1605799"/>
            <a:ext cx="6482490" cy="364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7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F232-A919-42CE-80EF-5E6E9F2A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kode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ADD3-79EA-4A86-9C7A-72AD88BD63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Produsen Sistem Operasi Sumber Tertutup, Seperti Windows Atau OS X, Tidak Akan Membiarkan Kode Pemrograman Mereka Dilihat Oleh Sebagian Besar Pihak Ketiga.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Ada Kerentanan Dalam Kode, Itu Harus Ditemukan Oleh Perusahaan Itu Sendiri; Karena Ada Sejumlah Pengembang Yang Ditugaskan Untuk Proyek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d-ID" sz="2400" dirty="0">
                <a:hlinkClick r:id="rId2"/>
              </a:rPr>
              <a:t>https://github.com/torvalds/linux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9FD6-4DC3-46C3-8474-1CFEC3E3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0A68-0AAB-4AF2-A7E2-A6759E1B5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096626" cy="3424107"/>
          </a:xfrm>
        </p:spPr>
        <p:txBody>
          <a:bodyPr>
            <a:normAutofit/>
          </a:bodyPr>
          <a:lstStyle/>
          <a:p>
            <a:r>
              <a:rPr lang="id-ID" cap="none">
                <a:latin typeface="Times New Roman" panose="02020603050405020304" pitchFamily="18" charset="0"/>
                <a:cs typeface="Times New Roman" panose="02020603050405020304" pitchFamily="18" charset="0"/>
              </a:rPr>
              <a:t>Dalam Sistem Operasi Open-</a:t>
            </a:r>
            <a:r>
              <a:rPr lang="id-ID" cap="none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id-ID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Kode Ini Dapat Dilihat Oleh Siapa Saja. 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Secara Teoritis, Lebih Banyak Orang Akan Dapat Melihat Kode Pemrograman, Menawarkan Potensi Untuk Menangkap Kerentanan Lebih Cepat Daripada Dengan Sistem Operasi Sumber Tertutup.</a:t>
            </a:r>
            <a:endParaRPr 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d-ID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88ED7D-CFDE-4168-9DD5-C2047A98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r="40052" b="2"/>
          <a:stretch/>
        </p:blipFill>
        <p:spPr>
          <a:xfrm>
            <a:off x="7370064" y="2505456"/>
            <a:ext cx="3494466" cy="29352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055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C92-B977-4BFA-9F60-5D1C32E9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5768-6D82-4279-90B8-DEED9B99FE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sv-S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 Lunak Sumber Terbuka: </a:t>
            </a:r>
          </a:p>
          <a:p>
            <a:pPr algn="just"/>
            <a:r>
              <a:rPr lang="sv-SE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 Lunak Yang Dapat Diakses Dan Digunakan Oleh Masyarakat Umum. 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Berarti Kode Sumber Tersedia Bagi Siapa Saja Untuk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Contoh Perangkat Lunak Open </a:t>
            </a:r>
            <a:r>
              <a:rPr lang="id-ID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GIMP,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d-ID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irefox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id-ID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Operasi Linux.</a:t>
            </a:r>
          </a:p>
        </p:txBody>
      </p:sp>
    </p:spTree>
    <p:extLst>
      <p:ext uri="{BB962C8B-B14F-4D97-AF65-F5344CB8AC3E}">
        <p14:creationId xmlns:p14="http://schemas.microsoft.com/office/powerpoint/2010/main" val="403240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02C2-3352-4A60-941B-3DF1CF35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08FC-A95F-4B76-80D5-FD0EB24DC1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 Lunak Sumber Tertutup: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 Lunak Yang </a:t>
            </a:r>
            <a:r>
              <a:rPr lang="id-ID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Berpemilik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Tertutup Untuk Umum. Biasanya Perangkat Lunak Yang Dirancang Untuk Digunakan Dalam Perusahaan Atau Organisasi Tertentu. Sering Dirancang Untuk Mengontrol Citra Merek Atau Melindungi Detail Pelanggan.</a:t>
            </a:r>
          </a:p>
        </p:txBody>
      </p:sp>
    </p:spTree>
    <p:extLst>
      <p:ext uri="{BB962C8B-B14F-4D97-AF65-F5344CB8AC3E}">
        <p14:creationId xmlns:p14="http://schemas.microsoft.com/office/powerpoint/2010/main" val="167937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3137-D76C-4779-99B1-52327509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69B5-46D4-498B-A56D-28B1DE2279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id-ID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Sering Disebut Sebagai Perangkat Lunak Bebas Biaya.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Namun, Dapat Dikenakan Biaya Untuk Tambahan Seperti Bantuan, Layanan Tambahan Atau Fungsi Tambahan. Dengan Demikian, Anda Masih Dapat Membayar Layanan Dengan OSS.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Ubuntu</a:t>
            </a:r>
          </a:p>
        </p:txBody>
      </p:sp>
    </p:spTree>
    <p:extLst>
      <p:ext uri="{BB962C8B-B14F-4D97-AF65-F5344CB8AC3E}">
        <p14:creationId xmlns:p14="http://schemas.microsoft.com/office/powerpoint/2010/main" val="123961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7155C6E-91BF-431D-9052-685726DFE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B92EA-70A3-4CD0-A35F-D144D7F0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EE50571-7BD4-4C55-AC9D-A41EEFDB37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C048-5479-4236-9C95-4B73B91F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ACC5-592E-4E63-AFE8-265FCE106A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 Lunak Sumber Tertutup Biasanya Merupakan Perangkat Lunak Berbayar.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Biaya Dapat Bervariasi Tergantung Pada Kompleksitas Perangkat Lunak.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Walaupun Harganya Bisa Lebih Tinggi, Anda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</a:t>
            </a:r>
            <a:r>
              <a:rPr lang="id-ID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apatkan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Produk Yang Lebih Baik, Dukungan Penuh, Fungsionalitas, Dan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Pembaruan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Namun, Sebagian Besar Perusahaan Memberikan Uji Coba Gratis Untuk Meyakinkan Pembeli Bahwa Perangkat Lunak Mereka Sesuai.</a:t>
            </a:r>
          </a:p>
        </p:txBody>
      </p:sp>
    </p:spTree>
    <p:extLst>
      <p:ext uri="{BB962C8B-B14F-4D97-AF65-F5344CB8AC3E}">
        <p14:creationId xmlns:p14="http://schemas.microsoft.com/office/powerpoint/2010/main" val="258842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7155C6E-91BF-431D-9052-685726DFE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9B92EA-70A3-4CD0-A35F-D144D7F0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1279D-765B-45A1-AD17-4E169D8060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743604" y="643467"/>
            <a:ext cx="87047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65C1-DE56-4673-B7E4-714B9A68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7E95-7C5B-4E4A-82EC-436DD79D22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Dibagikan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Dimodifikasi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Komunitas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Diperbaiki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Diperiksa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Menyeluruh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Setelah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Rilis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30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10E-C514-4D31-8209-02897564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 err="1"/>
              <a:t>contd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6B8F-4B73-4000-AEEB-C3BAD2C86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096626" cy="3424107"/>
          </a:xfrm>
        </p:spPr>
        <p:txBody>
          <a:bodyPr>
            <a:normAutofit/>
          </a:bodyPr>
          <a:lstStyle/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Sebaliknya, Perangkat Lunak Sumber Tertutup Hanya Dapat Diperbaiki Oleh Vendor.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Jika Ada Yang Salah Dengan Perangkat Lunak, Anda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Mengirim Permintaan Dan Menunggu Jawaban Dari Tim Dukungan. Mengatasi Masalah Bisa Memakan Waktu Lebih Lama Dibandingkan Dengan OSC.</a:t>
            </a:r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736E5D-BA3D-473F-9C9C-873D6B38B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r="11435" b="2"/>
          <a:stretch/>
        </p:blipFill>
        <p:spPr bwMode="auto">
          <a:xfrm>
            <a:off x="7370064" y="2505456"/>
            <a:ext cx="3494466" cy="2935224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357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Open Source System</vt:lpstr>
      <vt:lpstr>Definisi</vt:lpstr>
      <vt:lpstr>Cont’d</vt:lpstr>
      <vt:lpstr>Kebijakan BIaya</vt:lpstr>
      <vt:lpstr>PowerPoint Presentation</vt:lpstr>
      <vt:lpstr>Cont’d</vt:lpstr>
      <vt:lpstr>PowerPoint Presentation</vt:lpstr>
      <vt:lpstr>Keamanan</vt:lpstr>
      <vt:lpstr>contd</vt:lpstr>
      <vt:lpstr>Dukungan</vt:lpstr>
      <vt:lpstr>Contoh</vt:lpstr>
      <vt:lpstr>KEggunaan</vt:lpstr>
      <vt:lpstr>PowerPoint Presentation</vt:lpstr>
      <vt:lpstr>Ketersediaan kode</vt:lpstr>
      <vt:lpstr>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System</dc:title>
  <dc:creator>Alauddin Maulana Hirzan</dc:creator>
  <cp:lastModifiedBy>Alauddin Maulana Hirzan</cp:lastModifiedBy>
  <cp:revision>1</cp:revision>
  <dcterms:created xsi:type="dcterms:W3CDTF">2020-04-10T04:59:51Z</dcterms:created>
  <dcterms:modified xsi:type="dcterms:W3CDTF">2020-04-10T04:59:53Z</dcterms:modified>
</cp:coreProperties>
</file>