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73" r:id="rId3"/>
    <p:sldId id="269" r:id="rId4"/>
    <p:sldId id="257" r:id="rId5"/>
    <p:sldId id="260" r:id="rId6"/>
    <p:sldId id="261" r:id="rId7"/>
    <p:sldId id="280" r:id="rId8"/>
  </p:sldIdLst>
  <p:sldSz cx="9144000" cy="5143500" type="screen16x9"/>
  <p:notesSz cx="6858000" cy="9144000"/>
  <p:embeddedFontLst>
    <p:embeddedFont>
      <p:font typeface="VT323" panose="020B0604020202020204" charset="0"/>
      <p:regular r:id="rId10"/>
    </p:embeddedFont>
    <p:embeddedFont>
      <p:font typeface="Space Mon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8ACAF-9945-42A5-8E96-CF42BEF77C13}">
  <a:tblStyle styleId="{B148ACAF-9945-42A5-8E96-CF42BEF77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71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07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bb376be5e2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bb376be5e2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3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bb32104b58_0_15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bb32104b58_0_15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3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b376be5e2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b376be5e2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b7b34503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b7b34503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7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b376be5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b376be5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62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bb376be5e2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bb376be5e2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42325" y="-34350"/>
            <a:ext cx="998700" cy="84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907950" y="0"/>
            <a:ext cx="423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5975" y="4264975"/>
            <a:ext cx="4412400" cy="9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39250" y="-34350"/>
            <a:ext cx="2468700" cy="48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9450" y="-34350"/>
            <a:ext cx="1894500" cy="522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996791" y="1467500"/>
            <a:ext cx="161700" cy="118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834350" y="613500"/>
            <a:ext cx="500400" cy="15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88875" y="-4900"/>
            <a:ext cx="1619700" cy="14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90800" y="1793850"/>
            <a:ext cx="266700" cy="15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303966" y="-34350"/>
            <a:ext cx="854375" cy="1624500"/>
            <a:chOff x="8303966" y="-34350"/>
            <a:chExt cx="854375" cy="1624500"/>
          </a:xfrm>
        </p:grpSpPr>
        <p:sp>
          <p:nvSpPr>
            <p:cNvPr id="19" name="Google Shape;19;p2"/>
            <p:cNvSpPr/>
            <p:nvPr/>
          </p:nvSpPr>
          <p:spPr>
            <a:xfrm>
              <a:off x="8465941" y="-34350"/>
              <a:ext cx="692400" cy="1624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03966" y="-34350"/>
              <a:ext cx="372900" cy="109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4850" y="777000"/>
            <a:ext cx="4193100" cy="340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5094425" y="3060327"/>
            <a:ext cx="34602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/>
          <p:nvPr/>
        </p:nvSpPr>
        <p:spPr>
          <a:xfrm>
            <a:off x="-83450" y="-33750"/>
            <a:ext cx="5161200" cy="52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2395300" y="-33750"/>
            <a:ext cx="6798900" cy="52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3371725" y="1286650"/>
            <a:ext cx="5161200" cy="23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3206225" y="3396375"/>
            <a:ext cx="5988000" cy="17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-83450" y="536125"/>
            <a:ext cx="6910200" cy="392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-794875" y="3695725"/>
            <a:ext cx="1904400" cy="38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4985775" y="2350875"/>
            <a:ext cx="3716400" cy="10455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-428200" y="1335350"/>
            <a:ext cx="969300" cy="24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7767475" y="427975"/>
            <a:ext cx="2243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8023150" y="-199600"/>
            <a:ext cx="2243100" cy="7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6007575" y="4703600"/>
            <a:ext cx="1672800" cy="5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6"/>
          <p:cNvSpPr/>
          <p:nvPr/>
        </p:nvSpPr>
        <p:spPr>
          <a:xfrm>
            <a:off x="1070825" y="-199600"/>
            <a:ext cx="2243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-47525" y="-4900"/>
            <a:ext cx="9191400" cy="20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5400000" flipH="1">
            <a:off x="2227325" y="-1240275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50" y="1872325"/>
            <a:ext cx="6883500" cy="33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5400000" flipH="1">
            <a:off x="1430300" y="-878350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7524300" y="983225"/>
            <a:ext cx="1619700" cy="38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338175" y="549675"/>
            <a:ext cx="70911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181600" y="2802425"/>
            <a:ext cx="533400" cy="4533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451150" y="253550"/>
            <a:ext cx="1266600" cy="40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1432500" y="544725"/>
            <a:ext cx="6912900" cy="40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 rot="-5400000">
            <a:off x="-1004600" y="2264175"/>
            <a:ext cx="4063800" cy="62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-83450" y="-33750"/>
            <a:ext cx="5161200" cy="521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395300" y="-33750"/>
            <a:ext cx="6798900" cy="52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3371725" y="1286650"/>
            <a:ext cx="5161200" cy="23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3206225" y="3396375"/>
            <a:ext cx="5988000" cy="17862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83450" y="536125"/>
            <a:ext cx="6910200" cy="31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930450" y="2772975"/>
            <a:ext cx="1904400" cy="3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4985775" y="2350875"/>
            <a:ext cx="3716400" cy="10455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256850" y="2694450"/>
            <a:ext cx="1904400" cy="112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86300" y="1866900"/>
            <a:ext cx="6971400" cy="1409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1482800" y="-247125"/>
            <a:ext cx="2243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3371725" y="-199600"/>
            <a:ext cx="2243100" cy="7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6007575" y="4703600"/>
            <a:ext cx="1672800" cy="5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-29450" y="-4964"/>
            <a:ext cx="9173400" cy="16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6237975" y="1585175"/>
            <a:ext cx="2930400" cy="36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8193975" y="2898261"/>
            <a:ext cx="974400" cy="4221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-58900" y="809711"/>
            <a:ext cx="2959800" cy="43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1433125" y="2512811"/>
            <a:ext cx="2886000" cy="27147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3968750" y="559436"/>
            <a:ext cx="2465700" cy="48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1688350" y="1327086"/>
            <a:ext cx="4019700" cy="15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9006675" y="3006211"/>
            <a:ext cx="161700" cy="21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-96575" y="1860036"/>
            <a:ext cx="670800" cy="20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-112825" y="3705436"/>
            <a:ext cx="341700" cy="9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8893275" y="3277286"/>
            <a:ext cx="275100" cy="16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3879600" y="3671061"/>
            <a:ext cx="692400" cy="1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2017150" y="1730011"/>
            <a:ext cx="4019700" cy="12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3651175" y="3597211"/>
            <a:ext cx="692400" cy="100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3348425" y="-44239"/>
            <a:ext cx="2766900" cy="8934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1576675" y="-44139"/>
            <a:ext cx="2766900" cy="6708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333762" y="1622061"/>
            <a:ext cx="240300" cy="9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6385325" y="782936"/>
            <a:ext cx="974400" cy="4221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8193975" y="1500336"/>
            <a:ext cx="974400" cy="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 rot="-5400000">
            <a:off x="5131038" y="3534761"/>
            <a:ext cx="2766900" cy="6708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5174663" y="881105"/>
            <a:ext cx="670800" cy="10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1825775" y="1464500"/>
            <a:ext cx="4020000" cy="154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1933750" y="1585186"/>
            <a:ext cx="4019700" cy="164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2017150" y="1754536"/>
            <a:ext cx="4019700" cy="19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title" hasCustomPrompt="1"/>
          </p:nvPr>
        </p:nvSpPr>
        <p:spPr>
          <a:xfrm>
            <a:off x="1690925" y="1011050"/>
            <a:ext cx="3994500" cy="129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1"/>
          <p:cNvSpPr txBox="1">
            <a:spLocks noGrp="1"/>
          </p:cNvSpPr>
          <p:nvPr>
            <p:ph type="subTitle" idx="1"/>
          </p:nvPr>
        </p:nvSpPr>
        <p:spPr>
          <a:xfrm>
            <a:off x="2653650" y="2620425"/>
            <a:ext cx="27372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6397225" y="4986250"/>
            <a:ext cx="1312200" cy="3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6076538" y="4838100"/>
            <a:ext cx="1312200" cy="3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663438" y="-125150"/>
            <a:ext cx="1312200" cy="3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017176" y="3551800"/>
            <a:ext cx="4019700" cy="1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/>
          <p:nvPr/>
        </p:nvSpPr>
        <p:spPr>
          <a:xfrm>
            <a:off x="4189750" y="183675"/>
            <a:ext cx="3887100" cy="23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584700" y="1494225"/>
            <a:ext cx="3102600" cy="35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-24825" y="-24825"/>
            <a:ext cx="3465000" cy="49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81375" y="521804"/>
            <a:ext cx="5847900" cy="408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5095775" y="4125875"/>
            <a:ext cx="3333300" cy="48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subTitle" idx="1"/>
          </p:nvPr>
        </p:nvSpPr>
        <p:spPr>
          <a:xfrm>
            <a:off x="3102750" y="1106150"/>
            <a:ext cx="3970500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7942175" y="-24825"/>
            <a:ext cx="12465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-55350" y="2675700"/>
            <a:ext cx="12465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868000" y="1717600"/>
            <a:ext cx="1246500" cy="3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>
            <a:off x="-50" y="536125"/>
            <a:ext cx="4213800" cy="464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6214475" y="-4900"/>
            <a:ext cx="2624700" cy="15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5367375" y="253550"/>
            <a:ext cx="1619700" cy="116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-5400000" flipH="1">
            <a:off x="2227325" y="-1240275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"/>
          <p:cNvSpPr/>
          <p:nvPr/>
        </p:nvSpPr>
        <p:spPr>
          <a:xfrm rot="-5400000" flipH="1">
            <a:off x="1430300" y="-878350"/>
            <a:ext cx="1470900" cy="37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102300" y="983225"/>
            <a:ext cx="4093200" cy="38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338175" y="549675"/>
            <a:ext cx="70911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81600" y="2802425"/>
            <a:ext cx="533400" cy="4533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296475" y="4607375"/>
            <a:ext cx="1266600" cy="40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8919450" y="4254650"/>
            <a:ext cx="304800" cy="116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/>
          </p:nvPr>
        </p:nvSpPr>
        <p:spPr>
          <a:xfrm rot="-5400000">
            <a:off x="-1005350" y="2264925"/>
            <a:ext cx="4063800" cy="62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1"/>
          </p:nvPr>
        </p:nvSpPr>
        <p:spPr>
          <a:xfrm>
            <a:off x="1681100" y="1101525"/>
            <a:ext cx="6187500" cy="29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3720650" y="4695250"/>
            <a:ext cx="2144100" cy="56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/>
          <p:nvPr/>
        </p:nvSpPr>
        <p:spPr>
          <a:xfrm>
            <a:off x="1416025" y="-66525"/>
            <a:ext cx="42810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4229825" y="0"/>
            <a:ext cx="4914300" cy="24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-38025" y="-14725"/>
            <a:ext cx="2604300" cy="299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199600" y="1777475"/>
            <a:ext cx="4789800" cy="319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5427475" y="2934925"/>
            <a:ext cx="3716400" cy="22083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524350" y="245400"/>
            <a:ext cx="1904400" cy="304200"/>
          </a:xfrm>
          <a:prstGeom prst="rect">
            <a:avLst/>
          </a:prstGeom>
          <a:solidFill>
            <a:srgbClr val="009B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8247350" y="299575"/>
            <a:ext cx="505800" cy="109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"/>
          <p:cNvSpPr/>
          <p:nvPr/>
        </p:nvSpPr>
        <p:spPr>
          <a:xfrm rot="10800000" flipH="1">
            <a:off x="516783" y="2120325"/>
            <a:ext cx="426900" cy="2733600"/>
          </a:xfrm>
          <a:prstGeom prst="rect">
            <a:avLst/>
          </a:prstGeom>
          <a:solidFill>
            <a:srgbClr val="7BF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1338250" y="549675"/>
            <a:ext cx="70908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title"/>
          </p:nvPr>
        </p:nvSpPr>
        <p:spPr>
          <a:xfrm rot="-5400000">
            <a:off x="-1004150" y="2262725"/>
            <a:ext cx="4059900" cy="62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6773175" y="4524475"/>
            <a:ext cx="19044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/>
          <p:nvPr/>
        </p:nvSpPr>
        <p:spPr>
          <a:xfrm flipH="1">
            <a:off x="1037650" y="183675"/>
            <a:ext cx="3887100" cy="23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 flipH="1">
            <a:off x="427200" y="1494225"/>
            <a:ext cx="3102600" cy="35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 flipH="1">
            <a:off x="5674325" y="-24825"/>
            <a:ext cx="3465000" cy="49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 flipH="1">
            <a:off x="685225" y="521804"/>
            <a:ext cx="5847900" cy="40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/>
          <p:nvPr/>
        </p:nvSpPr>
        <p:spPr>
          <a:xfrm flipH="1">
            <a:off x="91870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5"/>
          <p:cNvSpPr/>
          <p:nvPr/>
        </p:nvSpPr>
        <p:spPr>
          <a:xfrm flipH="1">
            <a:off x="9187075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5"/>
          <p:cNvSpPr/>
          <p:nvPr/>
        </p:nvSpPr>
        <p:spPr>
          <a:xfrm flipH="1">
            <a:off x="-74175" y="-24825"/>
            <a:ext cx="12465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5"/>
          <p:cNvSpPr/>
          <p:nvPr/>
        </p:nvSpPr>
        <p:spPr>
          <a:xfrm flipH="1">
            <a:off x="7923350" y="2675700"/>
            <a:ext cx="12465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5"/>
          <p:cNvSpPr/>
          <p:nvPr/>
        </p:nvSpPr>
        <p:spPr>
          <a:xfrm flipH="1">
            <a:off x="7000000" y="1717600"/>
            <a:ext cx="12465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T323"/>
              <a:buNone/>
              <a:defRPr sz="2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●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○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■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●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○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■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●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○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Mono"/>
              <a:buChar char="■"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60" r:id="rId6"/>
    <p:sldLayoutId id="2147483664" r:id="rId7"/>
    <p:sldLayoutId id="2147483667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>
            <a:spLocks noGrp="1"/>
          </p:cNvSpPr>
          <p:nvPr>
            <p:ph type="ctrTitle"/>
          </p:nvPr>
        </p:nvSpPr>
        <p:spPr>
          <a:xfrm>
            <a:off x="714850" y="777000"/>
            <a:ext cx="4193100" cy="3405300"/>
          </a:xfrm>
          <a:prstGeom prst="rect">
            <a:avLst/>
          </a:prstGeom>
        </p:spPr>
        <p:txBody>
          <a:bodyPr spcFirstLastPara="1" wrap="square" lIns="22860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lt1"/>
                </a:solidFill>
                <a:highlight>
                  <a:schemeClr val="dk1"/>
                </a:highlight>
              </a:rPr>
              <a:t>SISTEM PEMBAYARAN DENGAN MESIN EDC</a:t>
            </a:r>
            <a:endParaRPr sz="66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21" name="Google Shape;421;p29"/>
          <p:cNvSpPr txBox="1">
            <a:spLocks noGrp="1"/>
          </p:cNvSpPr>
          <p:nvPr>
            <p:ph type="subTitle" idx="1"/>
          </p:nvPr>
        </p:nvSpPr>
        <p:spPr>
          <a:xfrm>
            <a:off x="5094424" y="3060327"/>
            <a:ext cx="3772173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rgbClr val="7BF87A"/>
                </a:highlight>
              </a:rPr>
              <a:t>Project Java Component</a:t>
            </a:r>
            <a:endParaRPr sz="1800" dirty="0">
              <a:solidFill>
                <a:schemeClr val="dk1"/>
              </a:solidFill>
              <a:highlight>
                <a:srgbClr val="7BF87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6"/>
          <p:cNvSpPr txBox="1">
            <a:spLocks noGrp="1"/>
          </p:cNvSpPr>
          <p:nvPr>
            <p:ph type="title"/>
          </p:nvPr>
        </p:nvSpPr>
        <p:spPr>
          <a:xfrm>
            <a:off x="946830" y="269814"/>
            <a:ext cx="4059900" cy="621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976" name="Google Shape;976;p46"/>
          <p:cNvSpPr txBox="1">
            <a:spLocks noGrp="1"/>
          </p:cNvSpPr>
          <p:nvPr>
            <p:ph type="title" idx="4294967295"/>
          </p:nvPr>
        </p:nvSpPr>
        <p:spPr>
          <a:xfrm>
            <a:off x="1531641" y="1649851"/>
            <a:ext cx="2105523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/>
              <a:t>1808107010027</a:t>
            </a:r>
            <a:endParaRPr sz="2000" dirty="0"/>
          </a:p>
        </p:txBody>
      </p:sp>
      <p:sp>
        <p:nvSpPr>
          <p:cNvPr id="977" name="Google Shape;977;p46"/>
          <p:cNvSpPr/>
          <p:nvPr/>
        </p:nvSpPr>
        <p:spPr>
          <a:xfrm>
            <a:off x="1582847" y="2136129"/>
            <a:ext cx="15732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pace Mono"/>
                <a:ea typeface="Space Mono"/>
                <a:cs typeface="Space Mono"/>
                <a:sym typeface="Space Mono"/>
              </a:rPr>
              <a:t>ZULFIDIANA</a:t>
            </a:r>
            <a:endParaRPr dirty="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78" name="Google Shape;978;p46"/>
          <p:cNvSpPr txBox="1">
            <a:spLocks noGrp="1"/>
          </p:cNvSpPr>
          <p:nvPr>
            <p:ph type="title" idx="4294967295"/>
          </p:nvPr>
        </p:nvSpPr>
        <p:spPr>
          <a:xfrm>
            <a:off x="3068253" y="2913975"/>
            <a:ext cx="2418117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/>
              <a:t>1808107010030</a:t>
            </a:r>
            <a:endParaRPr sz="2000" dirty="0"/>
          </a:p>
        </p:txBody>
      </p:sp>
      <p:sp>
        <p:nvSpPr>
          <p:cNvPr id="979" name="Google Shape;979;p46"/>
          <p:cNvSpPr/>
          <p:nvPr/>
        </p:nvSpPr>
        <p:spPr>
          <a:xfrm>
            <a:off x="3143685" y="2607590"/>
            <a:ext cx="2093400" cy="41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Space Mono"/>
                <a:sym typeface="Space Mono"/>
              </a:rPr>
              <a:t>NAFLA DIVA SYAFIA</a:t>
            </a:r>
            <a:endParaRPr dirty="0"/>
          </a:p>
        </p:txBody>
      </p:sp>
      <p:sp>
        <p:nvSpPr>
          <p:cNvPr id="980" name="Google Shape;980;p46"/>
          <p:cNvSpPr/>
          <p:nvPr/>
        </p:nvSpPr>
        <p:spPr>
          <a:xfrm>
            <a:off x="5237085" y="2136129"/>
            <a:ext cx="2954100" cy="4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RIZKI NABILAH SILMINA</a:t>
            </a:r>
            <a:endParaRPr dirty="0"/>
          </a:p>
        </p:txBody>
      </p:sp>
      <p:sp>
        <p:nvSpPr>
          <p:cNvPr id="981" name="Google Shape;981;p46"/>
          <p:cNvSpPr txBox="1">
            <a:spLocks noGrp="1"/>
          </p:cNvSpPr>
          <p:nvPr>
            <p:ph type="title" idx="4294967295"/>
          </p:nvPr>
        </p:nvSpPr>
        <p:spPr>
          <a:xfrm>
            <a:off x="5220940" y="1637776"/>
            <a:ext cx="3074708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/>
              <a:t>1808107010054</a:t>
            </a:r>
            <a:endParaRPr sz="2000" dirty="0"/>
          </a:p>
        </p:txBody>
      </p:sp>
      <p:sp>
        <p:nvSpPr>
          <p:cNvPr id="982" name="Google Shape;982;p46"/>
          <p:cNvSpPr/>
          <p:nvPr/>
        </p:nvSpPr>
        <p:spPr>
          <a:xfrm>
            <a:off x="1572625" y="2508904"/>
            <a:ext cx="6618600" cy="12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7367;p69"/>
          <p:cNvGrpSpPr/>
          <p:nvPr/>
        </p:nvGrpSpPr>
        <p:grpSpPr>
          <a:xfrm>
            <a:off x="4017066" y="1943976"/>
            <a:ext cx="358999" cy="359252"/>
            <a:chOff x="-55595775" y="3982375"/>
            <a:chExt cx="319025" cy="319250"/>
          </a:xfrm>
          <a:solidFill>
            <a:schemeClr val="accent6"/>
          </a:solidFill>
        </p:grpSpPr>
        <p:sp>
          <p:nvSpPr>
            <p:cNvPr id="34" name="Google Shape;7368;p69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69;p69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70;p69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71;p69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72;p69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73;p69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7301;p69"/>
          <p:cNvGrpSpPr/>
          <p:nvPr/>
        </p:nvGrpSpPr>
        <p:grpSpPr>
          <a:xfrm>
            <a:off x="2042922" y="2884554"/>
            <a:ext cx="358999" cy="358999"/>
            <a:chOff x="-55988800" y="3982600"/>
            <a:chExt cx="319025" cy="319025"/>
          </a:xfrm>
          <a:solidFill>
            <a:schemeClr val="tx2"/>
          </a:solidFill>
        </p:grpSpPr>
        <p:sp>
          <p:nvSpPr>
            <p:cNvPr id="41" name="Google Shape;7302;p69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03;p69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04;p69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05;p69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6;p69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7419;p69"/>
          <p:cNvGrpSpPr/>
          <p:nvPr/>
        </p:nvGrpSpPr>
        <p:grpSpPr>
          <a:xfrm>
            <a:off x="6579244" y="2847327"/>
            <a:ext cx="358099" cy="356326"/>
            <a:chOff x="-55202750" y="3198925"/>
            <a:chExt cx="318225" cy="316650"/>
          </a:xfrm>
          <a:solidFill>
            <a:schemeClr val="accent4"/>
          </a:solidFill>
        </p:grpSpPr>
        <p:sp>
          <p:nvSpPr>
            <p:cNvPr id="47" name="Google Shape;7420;p69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21;p69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2"/>
          <p:cNvSpPr txBox="1">
            <a:spLocks noGrp="1"/>
          </p:cNvSpPr>
          <p:nvPr>
            <p:ph type="title"/>
          </p:nvPr>
        </p:nvSpPr>
        <p:spPr>
          <a:xfrm>
            <a:off x="5221563" y="4140485"/>
            <a:ext cx="3333300" cy="657912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DESKRIPSI</a:t>
            </a:r>
            <a:endParaRPr sz="4000" dirty="0"/>
          </a:p>
        </p:txBody>
      </p:sp>
      <p:sp>
        <p:nvSpPr>
          <p:cNvPr id="942" name="Google Shape;942;p42"/>
          <p:cNvSpPr txBox="1">
            <a:spLocks noGrp="1"/>
          </p:cNvSpPr>
          <p:nvPr>
            <p:ph type="subTitle" idx="1"/>
          </p:nvPr>
        </p:nvSpPr>
        <p:spPr>
          <a:xfrm>
            <a:off x="2853347" y="633540"/>
            <a:ext cx="4880271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pembayaran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mesin</a:t>
            </a:r>
            <a:r>
              <a:rPr lang="en-ID" sz="1800" dirty="0"/>
              <a:t> </a:t>
            </a:r>
            <a:r>
              <a:rPr lang="en-ID" sz="1800" dirty="0" smtClean="0"/>
              <a:t>EDC (Electronic Data Capture)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 smtClean="0"/>
              <a:t>sistem</a:t>
            </a:r>
            <a:r>
              <a:rPr lang="en-ID" sz="1800" dirty="0" smtClean="0"/>
              <a:t> </a:t>
            </a:r>
            <a:r>
              <a:rPr lang="en-ID" sz="1800" dirty="0" err="1" smtClean="0"/>
              <a:t>pembayaran</a:t>
            </a:r>
            <a:r>
              <a:rPr lang="en-ID" sz="1800" dirty="0" smtClean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 smtClean="0"/>
              <a:t>menggunakan</a:t>
            </a:r>
            <a:r>
              <a:rPr lang="en-ID" sz="1800" dirty="0" smtClean="0"/>
              <a:t> </a:t>
            </a:r>
            <a:r>
              <a:rPr lang="en-ID" sz="1800" dirty="0" err="1" smtClean="0"/>
              <a:t>kartu</a:t>
            </a:r>
            <a:r>
              <a:rPr lang="en-ID" sz="1800" dirty="0" smtClean="0"/>
              <a:t> ATM </a:t>
            </a:r>
            <a:r>
              <a:rPr lang="en-ID" sz="1800" dirty="0" err="1" smtClean="0"/>
              <a:t>melalui</a:t>
            </a:r>
            <a:r>
              <a:rPr lang="en-ID" sz="1800" dirty="0" smtClean="0"/>
              <a:t> </a:t>
            </a:r>
            <a:r>
              <a:rPr lang="en-ID" sz="1800" dirty="0" err="1"/>
              <a:t>mesin</a:t>
            </a:r>
            <a:r>
              <a:rPr lang="en-ID" sz="1800" dirty="0"/>
              <a:t> EDC </a:t>
            </a:r>
            <a:r>
              <a:rPr lang="en-ID" sz="1800" dirty="0" smtClean="0"/>
              <a:t>yang </a:t>
            </a:r>
            <a:r>
              <a:rPr lang="en-ID" sz="1800" dirty="0" err="1" smtClean="0"/>
              <a:t>ada</a:t>
            </a:r>
            <a:r>
              <a:rPr lang="en-ID" sz="1800" dirty="0" smtClean="0"/>
              <a:t> </a:t>
            </a:r>
            <a:r>
              <a:rPr lang="en-ID" sz="1800" dirty="0" err="1" smtClean="0"/>
              <a:t>ditempat</a:t>
            </a:r>
            <a:r>
              <a:rPr lang="en-ID" sz="1800" dirty="0" smtClean="0"/>
              <a:t> </a:t>
            </a:r>
            <a:r>
              <a:rPr lang="en-ID" sz="1800" dirty="0" err="1" smtClean="0"/>
              <a:t>tersebut</a:t>
            </a:r>
            <a:r>
              <a:rPr lang="en-ID" sz="1800" dirty="0" smtClean="0"/>
              <a:t>.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tahapan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pPr marL="285750" lvl="0" indent="-285750" algn="just">
              <a:buSzPts val="1100"/>
              <a:buFontTx/>
              <a:buChar char="-"/>
            </a:pPr>
            <a:r>
              <a:rPr lang="en-ID" sz="1800" dirty="0" err="1"/>
              <a:t>Memasukkan</a:t>
            </a:r>
            <a:r>
              <a:rPr lang="en-ID" sz="1800" dirty="0"/>
              <a:t> </a:t>
            </a:r>
            <a:r>
              <a:rPr lang="en-ID" sz="1800" dirty="0" err="1"/>
              <a:t>kartu</a:t>
            </a:r>
            <a:r>
              <a:rPr lang="en-ID" sz="1800" dirty="0"/>
              <a:t> </a:t>
            </a:r>
            <a:r>
              <a:rPr lang="en-ID" sz="1800" dirty="0" smtClean="0"/>
              <a:t>ATM </a:t>
            </a:r>
            <a:r>
              <a:rPr lang="en-ID" sz="1800" dirty="0" err="1" smtClean="0"/>
              <a:t>dan</a:t>
            </a:r>
            <a:r>
              <a:rPr lang="en-ID" sz="1800" dirty="0" smtClean="0"/>
              <a:t> PIN ATM</a:t>
            </a:r>
            <a:endParaRPr lang="en-ID" sz="1800" dirty="0"/>
          </a:p>
          <a:p>
            <a:pPr marL="285750" lvl="0" indent="-285750" algn="just">
              <a:buSzPts val="1100"/>
              <a:buFontTx/>
              <a:buChar char="-"/>
            </a:pPr>
            <a:r>
              <a:rPr lang="en-ID" sz="1800" dirty="0" err="1" smtClean="0"/>
              <a:t>Verifikasi</a:t>
            </a:r>
            <a:r>
              <a:rPr lang="en-ID" sz="1800" dirty="0" smtClean="0"/>
              <a:t> </a:t>
            </a:r>
            <a:r>
              <a:rPr lang="en-ID" sz="1800" dirty="0" err="1"/>
              <a:t>transaksi</a:t>
            </a:r>
            <a:endParaRPr lang="en-ID" sz="1800" dirty="0"/>
          </a:p>
          <a:p>
            <a:pPr marL="285750" lvl="0" indent="-285750" algn="just">
              <a:buSzPts val="1100"/>
              <a:buFontTx/>
              <a:buChar char="-"/>
            </a:pPr>
            <a:r>
              <a:rPr lang="en-ID" sz="1800" dirty="0" smtClean="0"/>
              <a:t>Bill </a:t>
            </a:r>
            <a:r>
              <a:rPr lang="en-ID" sz="1800" dirty="0" err="1" smtClean="0"/>
              <a:t>transaksi</a:t>
            </a:r>
            <a:r>
              <a:rPr lang="en-ID" sz="1800" dirty="0" smtClean="0"/>
              <a:t> </a:t>
            </a:r>
            <a:r>
              <a:rPr lang="en-ID" sz="1800" dirty="0" err="1"/>
              <a:t>dicetak</a:t>
            </a:r>
            <a:endParaRPr lang="en-ID" sz="1800" dirty="0"/>
          </a:p>
          <a:p>
            <a:pPr marL="0" lvl="0" indent="0" algn="just">
              <a:buSzPts val="1100"/>
            </a:pPr>
            <a:endParaRPr lang="en-ID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 rot="-5400000">
            <a:off x="-1004600" y="2264175"/>
            <a:ext cx="40638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4" b="17706"/>
          <a:stretch/>
        </p:blipFill>
        <p:spPr>
          <a:xfrm>
            <a:off x="1339750" y="1058237"/>
            <a:ext cx="7035404" cy="29178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 rot="-5400000">
            <a:off x="-1005350" y="2264925"/>
            <a:ext cx="4063800" cy="623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 b="5061"/>
          <a:stretch/>
        </p:blipFill>
        <p:spPr>
          <a:xfrm>
            <a:off x="1338250" y="544726"/>
            <a:ext cx="7245887" cy="4063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>
            <a:spLocks noGrp="1"/>
          </p:cNvSpPr>
          <p:nvPr>
            <p:ph type="title"/>
          </p:nvPr>
        </p:nvSpPr>
        <p:spPr>
          <a:xfrm>
            <a:off x="2188396" y="1530851"/>
            <a:ext cx="3256907" cy="1726058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 smtClean="0"/>
              <a:t>CODE DEMO</a:t>
            </a:r>
            <a:endParaRPr sz="8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3"/>
          <p:cNvSpPr txBox="1">
            <a:spLocks noGrp="1"/>
          </p:cNvSpPr>
          <p:nvPr>
            <p:ph type="title"/>
          </p:nvPr>
        </p:nvSpPr>
        <p:spPr>
          <a:xfrm>
            <a:off x="1086300" y="1866900"/>
            <a:ext cx="6971400" cy="1409700"/>
          </a:xfrm>
          <a:prstGeom prst="rect">
            <a:avLst/>
          </a:prstGeom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 Shock Dev Portfolio by Slidesgo">
  <a:themeElements>
    <a:clrScheme name="Simple Light">
      <a:dk1>
        <a:srgbClr val="000000"/>
      </a:dk1>
      <a:lt1>
        <a:srgbClr val="FFFFFF"/>
      </a:lt1>
      <a:dk2>
        <a:srgbClr val="FD7AFC"/>
      </a:dk2>
      <a:lt2>
        <a:srgbClr val="7BF87A"/>
      </a:lt2>
      <a:accent1>
        <a:srgbClr val="009BDC"/>
      </a:accent1>
      <a:accent2>
        <a:srgbClr val="212121"/>
      </a:accent2>
      <a:accent3>
        <a:srgbClr val="FFFFFF"/>
      </a:accent3>
      <a:accent4>
        <a:srgbClr val="FD7AFC"/>
      </a:accent4>
      <a:accent5>
        <a:srgbClr val="7BF87A"/>
      </a:accent5>
      <a:accent6>
        <a:srgbClr val="009BD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VT323</vt:lpstr>
      <vt:lpstr>Space Mono</vt:lpstr>
      <vt:lpstr>Arial</vt:lpstr>
      <vt:lpstr>Roboto Condensed Light</vt:lpstr>
      <vt:lpstr>Color Shock Dev Portfolio by Slidesgo</vt:lpstr>
      <vt:lpstr>SISTEM PEMBAYARAN DENGAN MESIN EDC</vt:lpstr>
      <vt:lpstr>OUR TEAM</vt:lpstr>
      <vt:lpstr>DESKRIPSI</vt:lpstr>
      <vt:lpstr>COMPONENT DIAGRAM</vt:lpstr>
      <vt:lpstr>CLASS DIAGRAM</vt:lpstr>
      <vt:lpstr>CODE 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PEMBAYARAN DENGAN MESIN EDC</dc:title>
  <cp:lastModifiedBy>ASUS</cp:lastModifiedBy>
  <cp:revision>8</cp:revision>
  <dcterms:modified xsi:type="dcterms:W3CDTF">2021-03-31T16:29:51Z</dcterms:modified>
</cp:coreProperties>
</file>