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273" r:id="rId3"/>
    <p:sldId id="269" r:id="rId4"/>
    <p:sldId id="257" r:id="rId5"/>
    <p:sldId id="260" r:id="rId6"/>
    <p:sldId id="261" r:id="rId7"/>
    <p:sldId id="280" r:id="rId8"/>
  </p:sldIdLst>
  <p:sldSz cx="9144000" cy="5143500" type="screen16x9"/>
  <p:notesSz cx="6858000" cy="9144000"/>
  <p:embeddedFontLst>
    <p:embeddedFont>
      <p:font typeface="VT323" panose="020B0604020202020204" charset="0"/>
      <p:regular r:id="rId10"/>
    </p:embeddedFont>
    <p:embeddedFont>
      <p:font typeface="Space Mon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48ACAF-9945-42A5-8E96-CF42BEF77C13}">
  <a:tblStyle styleId="{B148ACAF-9945-42A5-8E96-CF42BEF77C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171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078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bb376be5e2_0_1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bb376be5e2_0_1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436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bb32104b58_0_15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bb32104b58_0_15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233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b376be5e2_0_1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b376be5e2_0_18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25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bb7b34503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bb7b34503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375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b376be5e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b376be5e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620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bb376be5e2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bb376be5e2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2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742325" y="-34350"/>
            <a:ext cx="998700" cy="84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907950" y="0"/>
            <a:ext cx="4236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745975" y="4264975"/>
            <a:ext cx="4412400" cy="92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439250" y="-34350"/>
            <a:ext cx="2468700" cy="484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29450" y="-34350"/>
            <a:ext cx="1894500" cy="522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996791" y="1467500"/>
            <a:ext cx="161700" cy="118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834350" y="613500"/>
            <a:ext cx="500400" cy="155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988875" y="-4900"/>
            <a:ext cx="1619700" cy="147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90800" y="1793850"/>
            <a:ext cx="266700" cy="155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8303966" y="-34350"/>
            <a:ext cx="854375" cy="1624500"/>
            <a:chOff x="8303966" y="-34350"/>
            <a:chExt cx="854375" cy="1624500"/>
          </a:xfrm>
        </p:grpSpPr>
        <p:sp>
          <p:nvSpPr>
            <p:cNvPr id="19" name="Google Shape;19;p2"/>
            <p:cNvSpPr/>
            <p:nvPr/>
          </p:nvSpPr>
          <p:spPr>
            <a:xfrm>
              <a:off x="8465941" y="-34350"/>
              <a:ext cx="692400" cy="1624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03966" y="-34350"/>
              <a:ext cx="372900" cy="109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714850" y="777000"/>
            <a:ext cx="4193100" cy="3405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5094425" y="3060327"/>
            <a:ext cx="3460200" cy="9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6"/>
          <p:cNvSpPr/>
          <p:nvPr/>
        </p:nvSpPr>
        <p:spPr>
          <a:xfrm>
            <a:off x="-83450" y="-33750"/>
            <a:ext cx="5161200" cy="521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2395300" y="-33750"/>
            <a:ext cx="6798900" cy="521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3371725" y="1286650"/>
            <a:ext cx="5161200" cy="23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3206225" y="3396375"/>
            <a:ext cx="5988000" cy="178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6"/>
          <p:cNvSpPr/>
          <p:nvPr/>
        </p:nvSpPr>
        <p:spPr>
          <a:xfrm>
            <a:off x="-83450" y="536125"/>
            <a:ext cx="6910200" cy="392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6"/>
          <p:cNvSpPr/>
          <p:nvPr/>
        </p:nvSpPr>
        <p:spPr>
          <a:xfrm>
            <a:off x="-794875" y="3695725"/>
            <a:ext cx="1904400" cy="38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6"/>
          <p:cNvSpPr/>
          <p:nvPr/>
        </p:nvSpPr>
        <p:spPr>
          <a:xfrm>
            <a:off x="4985775" y="2350875"/>
            <a:ext cx="3716400" cy="1045500"/>
          </a:xfrm>
          <a:prstGeom prst="rect">
            <a:avLst/>
          </a:prstGeom>
          <a:solidFill>
            <a:srgbClr val="7BF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6"/>
          <p:cNvSpPr/>
          <p:nvPr/>
        </p:nvSpPr>
        <p:spPr>
          <a:xfrm>
            <a:off x="-428200" y="1335350"/>
            <a:ext cx="969300" cy="248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6"/>
          <p:cNvSpPr/>
          <p:nvPr/>
        </p:nvSpPr>
        <p:spPr>
          <a:xfrm>
            <a:off x="7767475" y="427975"/>
            <a:ext cx="2243100" cy="126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6"/>
          <p:cNvSpPr/>
          <p:nvPr/>
        </p:nvSpPr>
        <p:spPr>
          <a:xfrm>
            <a:off x="8023150" y="-199600"/>
            <a:ext cx="2243100" cy="73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6"/>
          <p:cNvSpPr/>
          <p:nvPr/>
        </p:nvSpPr>
        <p:spPr>
          <a:xfrm>
            <a:off x="6007575" y="4703600"/>
            <a:ext cx="1672800" cy="52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6"/>
          <p:cNvSpPr/>
          <p:nvPr/>
        </p:nvSpPr>
        <p:spPr>
          <a:xfrm>
            <a:off x="1070825" y="-199600"/>
            <a:ext cx="2243100" cy="126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>
            <a:off x="-47525" y="-4900"/>
            <a:ext cx="9191400" cy="20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 rot="-5400000" flipH="1">
            <a:off x="2227325" y="-1240275"/>
            <a:ext cx="1470900" cy="373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-50" y="1872325"/>
            <a:ext cx="6883500" cy="330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 rot="-5400000" flipH="1">
            <a:off x="1430300" y="-878350"/>
            <a:ext cx="1470900" cy="373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7524300" y="983225"/>
            <a:ext cx="1619700" cy="387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/>
          <p:nvPr/>
        </p:nvSpPr>
        <p:spPr>
          <a:xfrm>
            <a:off x="1338175" y="549675"/>
            <a:ext cx="7091100" cy="405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181600" y="2802425"/>
            <a:ext cx="533400" cy="453300"/>
          </a:xfrm>
          <a:prstGeom prst="rect">
            <a:avLst/>
          </a:prstGeom>
          <a:solidFill>
            <a:srgbClr val="009B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7451150" y="253550"/>
            <a:ext cx="1266600" cy="40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ubTitle" idx="1"/>
          </p:nvPr>
        </p:nvSpPr>
        <p:spPr>
          <a:xfrm>
            <a:off x="1432500" y="544725"/>
            <a:ext cx="6912900" cy="40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 rot="-5400000">
            <a:off x="-1004600" y="2264175"/>
            <a:ext cx="4063800" cy="624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/>
          <p:nvPr/>
        </p:nvSpPr>
        <p:spPr>
          <a:xfrm>
            <a:off x="-83450" y="-33750"/>
            <a:ext cx="5161200" cy="521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8"/>
          <p:cNvSpPr/>
          <p:nvPr/>
        </p:nvSpPr>
        <p:spPr>
          <a:xfrm>
            <a:off x="2395300" y="-33750"/>
            <a:ext cx="6798900" cy="521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3371725" y="1286650"/>
            <a:ext cx="5161200" cy="23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3206225" y="3396375"/>
            <a:ext cx="5988000" cy="1786200"/>
          </a:xfrm>
          <a:prstGeom prst="rect">
            <a:avLst/>
          </a:prstGeom>
          <a:solidFill>
            <a:srgbClr val="7BF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-83450" y="536125"/>
            <a:ext cx="6910200" cy="315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8"/>
          <p:cNvSpPr/>
          <p:nvPr/>
        </p:nvSpPr>
        <p:spPr>
          <a:xfrm>
            <a:off x="1930450" y="2772975"/>
            <a:ext cx="1904400" cy="38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8"/>
          <p:cNvSpPr/>
          <p:nvPr/>
        </p:nvSpPr>
        <p:spPr>
          <a:xfrm>
            <a:off x="4985775" y="2350875"/>
            <a:ext cx="3716400" cy="1045500"/>
          </a:xfrm>
          <a:prstGeom prst="rect">
            <a:avLst/>
          </a:prstGeom>
          <a:solidFill>
            <a:srgbClr val="7BF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8"/>
          <p:cNvSpPr/>
          <p:nvPr/>
        </p:nvSpPr>
        <p:spPr>
          <a:xfrm>
            <a:off x="256850" y="2694450"/>
            <a:ext cx="1904400" cy="112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1086300" y="1866900"/>
            <a:ext cx="6971400" cy="1409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1" name="Google Shape;101;p8"/>
          <p:cNvSpPr/>
          <p:nvPr/>
        </p:nvSpPr>
        <p:spPr>
          <a:xfrm>
            <a:off x="1482800" y="-247125"/>
            <a:ext cx="2243100" cy="126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8"/>
          <p:cNvSpPr/>
          <p:nvPr/>
        </p:nvSpPr>
        <p:spPr>
          <a:xfrm>
            <a:off x="3371725" y="-199600"/>
            <a:ext cx="2243100" cy="73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8"/>
          <p:cNvSpPr/>
          <p:nvPr/>
        </p:nvSpPr>
        <p:spPr>
          <a:xfrm>
            <a:off x="6007575" y="4703600"/>
            <a:ext cx="1672800" cy="52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/>
          <p:nvPr/>
        </p:nvSpPr>
        <p:spPr>
          <a:xfrm>
            <a:off x="-29450" y="-4964"/>
            <a:ext cx="9173400" cy="16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1"/>
          <p:cNvSpPr/>
          <p:nvPr/>
        </p:nvSpPr>
        <p:spPr>
          <a:xfrm>
            <a:off x="6237975" y="1585175"/>
            <a:ext cx="2930400" cy="360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1"/>
          <p:cNvSpPr/>
          <p:nvPr/>
        </p:nvSpPr>
        <p:spPr>
          <a:xfrm>
            <a:off x="8193975" y="2898261"/>
            <a:ext cx="974400" cy="422100"/>
          </a:xfrm>
          <a:prstGeom prst="rect">
            <a:avLst/>
          </a:prstGeom>
          <a:solidFill>
            <a:srgbClr val="7BF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1"/>
          <p:cNvSpPr/>
          <p:nvPr/>
        </p:nvSpPr>
        <p:spPr>
          <a:xfrm>
            <a:off x="-58900" y="809711"/>
            <a:ext cx="2959800" cy="436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1"/>
          <p:cNvSpPr/>
          <p:nvPr/>
        </p:nvSpPr>
        <p:spPr>
          <a:xfrm>
            <a:off x="1433125" y="2512811"/>
            <a:ext cx="2886000" cy="2714700"/>
          </a:xfrm>
          <a:prstGeom prst="rect">
            <a:avLst/>
          </a:prstGeom>
          <a:solidFill>
            <a:srgbClr val="009B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1"/>
          <p:cNvSpPr/>
          <p:nvPr/>
        </p:nvSpPr>
        <p:spPr>
          <a:xfrm>
            <a:off x="3968750" y="559436"/>
            <a:ext cx="2465700" cy="486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1"/>
          <p:cNvSpPr/>
          <p:nvPr/>
        </p:nvSpPr>
        <p:spPr>
          <a:xfrm>
            <a:off x="1688350" y="1327086"/>
            <a:ext cx="4019700" cy="151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1"/>
          <p:cNvSpPr/>
          <p:nvPr/>
        </p:nvSpPr>
        <p:spPr>
          <a:xfrm>
            <a:off x="9006675" y="3006211"/>
            <a:ext cx="161700" cy="218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1"/>
          <p:cNvSpPr/>
          <p:nvPr/>
        </p:nvSpPr>
        <p:spPr>
          <a:xfrm>
            <a:off x="-96575" y="1860036"/>
            <a:ext cx="670800" cy="208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1"/>
          <p:cNvSpPr/>
          <p:nvPr/>
        </p:nvSpPr>
        <p:spPr>
          <a:xfrm>
            <a:off x="-112825" y="3705436"/>
            <a:ext cx="341700" cy="9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1"/>
          <p:cNvSpPr/>
          <p:nvPr/>
        </p:nvSpPr>
        <p:spPr>
          <a:xfrm>
            <a:off x="8893275" y="3277286"/>
            <a:ext cx="275100" cy="162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1"/>
          <p:cNvSpPr/>
          <p:nvPr/>
        </p:nvSpPr>
        <p:spPr>
          <a:xfrm>
            <a:off x="3879600" y="3671061"/>
            <a:ext cx="692400" cy="13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1"/>
          <p:cNvSpPr/>
          <p:nvPr/>
        </p:nvSpPr>
        <p:spPr>
          <a:xfrm>
            <a:off x="2017150" y="1730011"/>
            <a:ext cx="4019700" cy="127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1"/>
          <p:cNvSpPr/>
          <p:nvPr/>
        </p:nvSpPr>
        <p:spPr>
          <a:xfrm>
            <a:off x="3651175" y="3597211"/>
            <a:ext cx="692400" cy="100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1"/>
          <p:cNvSpPr/>
          <p:nvPr/>
        </p:nvSpPr>
        <p:spPr>
          <a:xfrm>
            <a:off x="3348425" y="-44239"/>
            <a:ext cx="2766900" cy="893400"/>
          </a:xfrm>
          <a:prstGeom prst="rect">
            <a:avLst/>
          </a:prstGeom>
          <a:solidFill>
            <a:srgbClr val="7BF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1"/>
          <p:cNvSpPr/>
          <p:nvPr/>
        </p:nvSpPr>
        <p:spPr>
          <a:xfrm>
            <a:off x="1576675" y="-44139"/>
            <a:ext cx="2766900" cy="670800"/>
          </a:xfrm>
          <a:prstGeom prst="rect">
            <a:avLst/>
          </a:prstGeom>
          <a:solidFill>
            <a:srgbClr val="7BF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1"/>
          <p:cNvSpPr/>
          <p:nvPr/>
        </p:nvSpPr>
        <p:spPr>
          <a:xfrm>
            <a:off x="333762" y="1622061"/>
            <a:ext cx="240300" cy="9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6385325" y="782936"/>
            <a:ext cx="974400" cy="422100"/>
          </a:xfrm>
          <a:prstGeom prst="rect">
            <a:avLst/>
          </a:prstGeom>
          <a:solidFill>
            <a:srgbClr val="7BF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/>
          <p:nvPr/>
        </p:nvSpPr>
        <p:spPr>
          <a:xfrm>
            <a:off x="8193975" y="1500336"/>
            <a:ext cx="974400" cy="38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"/>
          <p:cNvSpPr/>
          <p:nvPr/>
        </p:nvSpPr>
        <p:spPr>
          <a:xfrm rot="-5400000">
            <a:off x="5131038" y="3534761"/>
            <a:ext cx="2766900" cy="670800"/>
          </a:xfrm>
          <a:prstGeom prst="rect">
            <a:avLst/>
          </a:prstGeom>
          <a:solidFill>
            <a:srgbClr val="7BF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5174663" y="881105"/>
            <a:ext cx="670800" cy="106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1825775" y="1464500"/>
            <a:ext cx="4020000" cy="154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1933750" y="1585186"/>
            <a:ext cx="4019700" cy="164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2017150" y="1754536"/>
            <a:ext cx="4019700" cy="195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 txBox="1">
            <a:spLocks noGrp="1"/>
          </p:cNvSpPr>
          <p:nvPr>
            <p:ph type="title" hasCustomPrompt="1"/>
          </p:nvPr>
        </p:nvSpPr>
        <p:spPr>
          <a:xfrm>
            <a:off x="1690925" y="1011050"/>
            <a:ext cx="3994500" cy="1290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9" name="Google Shape;149;p11"/>
          <p:cNvSpPr txBox="1">
            <a:spLocks noGrp="1"/>
          </p:cNvSpPr>
          <p:nvPr>
            <p:ph type="subTitle" idx="1"/>
          </p:nvPr>
        </p:nvSpPr>
        <p:spPr>
          <a:xfrm>
            <a:off x="2653650" y="2620425"/>
            <a:ext cx="27372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6397225" y="4986250"/>
            <a:ext cx="1312200" cy="30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6076538" y="4838100"/>
            <a:ext cx="1312200" cy="30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6663438" y="-125150"/>
            <a:ext cx="1312200" cy="30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2017176" y="3551800"/>
            <a:ext cx="4019700" cy="15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ONE_COLUMN_TEXT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/>
          <p:nvPr/>
        </p:nvSpPr>
        <p:spPr>
          <a:xfrm>
            <a:off x="4189750" y="183675"/>
            <a:ext cx="3887100" cy="236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4"/>
          <p:cNvSpPr/>
          <p:nvPr/>
        </p:nvSpPr>
        <p:spPr>
          <a:xfrm>
            <a:off x="5584700" y="1494225"/>
            <a:ext cx="3102600" cy="351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4"/>
          <p:cNvSpPr/>
          <p:nvPr/>
        </p:nvSpPr>
        <p:spPr>
          <a:xfrm>
            <a:off x="-24825" y="-24825"/>
            <a:ext cx="3465000" cy="493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4"/>
          <p:cNvSpPr/>
          <p:nvPr/>
        </p:nvSpPr>
        <p:spPr>
          <a:xfrm>
            <a:off x="2581375" y="521804"/>
            <a:ext cx="5847900" cy="408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title"/>
          </p:nvPr>
        </p:nvSpPr>
        <p:spPr>
          <a:xfrm>
            <a:off x="5095775" y="4125875"/>
            <a:ext cx="3333300" cy="481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4" name="Google Shape;194;p14"/>
          <p:cNvSpPr txBox="1">
            <a:spLocks noGrp="1"/>
          </p:cNvSpPr>
          <p:nvPr>
            <p:ph type="subTitle" idx="1"/>
          </p:nvPr>
        </p:nvSpPr>
        <p:spPr>
          <a:xfrm>
            <a:off x="3102750" y="1106150"/>
            <a:ext cx="3970500" cy="30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4"/>
          <p:cNvSpPr/>
          <p:nvPr/>
        </p:nvSpPr>
        <p:spPr>
          <a:xfrm>
            <a:off x="-74175" y="2702400"/>
            <a:ext cx="1600" cy="1600"/>
          </a:xfrm>
          <a:custGeom>
            <a:avLst/>
            <a:gdLst/>
            <a:ahLst/>
            <a:cxnLst/>
            <a:rect l="l" t="t" r="r" b="b"/>
            <a:pathLst>
              <a:path w="64" h="64" extrusionOk="0">
                <a:moveTo>
                  <a:pt x="63" y="0"/>
                </a:moveTo>
                <a:cubicBezTo>
                  <a:pt x="21" y="21"/>
                  <a:pt x="0" y="21"/>
                  <a:pt x="0" y="63"/>
                </a:cubicBezTo>
                <a:cubicBezTo>
                  <a:pt x="42" y="63"/>
                  <a:pt x="63" y="21"/>
                  <a:pt x="63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4"/>
          <p:cNvSpPr/>
          <p:nvPr/>
        </p:nvSpPr>
        <p:spPr>
          <a:xfrm>
            <a:off x="-72600" y="27024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4"/>
          <p:cNvSpPr/>
          <p:nvPr/>
        </p:nvSpPr>
        <p:spPr>
          <a:xfrm>
            <a:off x="7942175" y="-24825"/>
            <a:ext cx="12465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"/>
          <p:cNvSpPr/>
          <p:nvPr/>
        </p:nvSpPr>
        <p:spPr>
          <a:xfrm>
            <a:off x="-55350" y="2675700"/>
            <a:ext cx="12465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"/>
          <p:cNvSpPr/>
          <p:nvPr/>
        </p:nvSpPr>
        <p:spPr>
          <a:xfrm>
            <a:off x="868000" y="1717600"/>
            <a:ext cx="1246500" cy="34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_COLUMN_TEXT_2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/>
          <p:nvPr/>
        </p:nvSpPr>
        <p:spPr>
          <a:xfrm>
            <a:off x="-50" y="536125"/>
            <a:ext cx="4213800" cy="464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6214475" y="-4900"/>
            <a:ext cx="2624700" cy="159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8"/>
          <p:cNvSpPr/>
          <p:nvPr/>
        </p:nvSpPr>
        <p:spPr>
          <a:xfrm>
            <a:off x="5367375" y="253550"/>
            <a:ext cx="1619700" cy="116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8"/>
          <p:cNvSpPr/>
          <p:nvPr/>
        </p:nvSpPr>
        <p:spPr>
          <a:xfrm rot="-5400000" flipH="1">
            <a:off x="2227325" y="-1240275"/>
            <a:ext cx="1470900" cy="373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8"/>
          <p:cNvSpPr/>
          <p:nvPr/>
        </p:nvSpPr>
        <p:spPr>
          <a:xfrm rot="-5400000" flipH="1">
            <a:off x="1430300" y="-878350"/>
            <a:ext cx="1470900" cy="373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8"/>
          <p:cNvSpPr/>
          <p:nvPr/>
        </p:nvSpPr>
        <p:spPr>
          <a:xfrm>
            <a:off x="5102300" y="983225"/>
            <a:ext cx="4093200" cy="38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8"/>
          <p:cNvSpPr/>
          <p:nvPr/>
        </p:nvSpPr>
        <p:spPr>
          <a:xfrm>
            <a:off x="1338175" y="549675"/>
            <a:ext cx="7091100" cy="405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8"/>
          <p:cNvSpPr/>
          <p:nvPr/>
        </p:nvSpPr>
        <p:spPr>
          <a:xfrm>
            <a:off x="181600" y="2802425"/>
            <a:ext cx="533400" cy="453300"/>
          </a:xfrm>
          <a:prstGeom prst="rect">
            <a:avLst/>
          </a:prstGeom>
          <a:solidFill>
            <a:srgbClr val="009B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8"/>
          <p:cNvSpPr/>
          <p:nvPr/>
        </p:nvSpPr>
        <p:spPr>
          <a:xfrm>
            <a:off x="6296475" y="4607375"/>
            <a:ext cx="1266600" cy="40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"/>
          <p:cNvSpPr/>
          <p:nvPr/>
        </p:nvSpPr>
        <p:spPr>
          <a:xfrm>
            <a:off x="8919450" y="4254650"/>
            <a:ext cx="304800" cy="116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8"/>
          <p:cNvSpPr txBox="1">
            <a:spLocks noGrp="1"/>
          </p:cNvSpPr>
          <p:nvPr>
            <p:ph type="title"/>
          </p:nvPr>
        </p:nvSpPr>
        <p:spPr>
          <a:xfrm rot="-5400000">
            <a:off x="-1005350" y="2264925"/>
            <a:ext cx="4063800" cy="623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8"/>
          <p:cNvSpPr txBox="1">
            <a:spLocks noGrp="1"/>
          </p:cNvSpPr>
          <p:nvPr>
            <p:ph type="subTitle" idx="1"/>
          </p:nvPr>
        </p:nvSpPr>
        <p:spPr>
          <a:xfrm>
            <a:off x="1681100" y="1101525"/>
            <a:ext cx="6187500" cy="29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8"/>
          <p:cNvSpPr/>
          <p:nvPr/>
        </p:nvSpPr>
        <p:spPr>
          <a:xfrm>
            <a:off x="3720650" y="4695250"/>
            <a:ext cx="2144100" cy="56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TITLE_ONLY_3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1"/>
          <p:cNvSpPr/>
          <p:nvPr/>
        </p:nvSpPr>
        <p:spPr>
          <a:xfrm>
            <a:off x="1416025" y="-66525"/>
            <a:ext cx="4281000" cy="521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4229825" y="0"/>
            <a:ext cx="4914300" cy="244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1"/>
          <p:cNvSpPr/>
          <p:nvPr/>
        </p:nvSpPr>
        <p:spPr>
          <a:xfrm>
            <a:off x="-38025" y="-14725"/>
            <a:ext cx="2604300" cy="299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199600" y="1777475"/>
            <a:ext cx="4789800" cy="319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5427475" y="2934925"/>
            <a:ext cx="3716400" cy="2208300"/>
          </a:xfrm>
          <a:prstGeom prst="rect">
            <a:avLst/>
          </a:prstGeom>
          <a:solidFill>
            <a:srgbClr val="7BF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"/>
          <p:cNvSpPr/>
          <p:nvPr/>
        </p:nvSpPr>
        <p:spPr>
          <a:xfrm>
            <a:off x="2524350" y="245400"/>
            <a:ext cx="1904400" cy="304200"/>
          </a:xfrm>
          <a:prstGeom prst="rect">
            <a:avLst/>
          </a:prstGeom>
          <a:solidFill>
            <a:srgbClr val="009B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8247350" y="299575"/>
            <a:ext cx="505800" cy="109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1"/>
          <p:cNvSpPr/>
          <p:nvPr/>
        </p:nvSpPr>
        <p:spPr>
          <a:xfrm rot="10800000" flipH="1">
            <a:off x="516783" y="2120325"/>
            <a:ext cx="426900" cy="2733600"/>
          </a:xfrm>
          <a:prstGeom prst="rect">
            <a:avLst/>
          </a:prstGeom>
          <a:solidFill>
            <a:srgbClr val="7BF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1"/>
          <p:cNvSpPr/>
          <p:nvPr/>
        </p:nvSpPr>
        <p:spPr>
          <a:xfrm>
            <a:off x="1338250" y="549675"/>
            <a:ext cx="7090800" cy="405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title"/>
          </p:nvPr>
        </p:nvSpPr>
        <p:spPr>
          <a:xfrm rot="-5400000">
            <a:off x="-1004150" y="2262725"/>
            <a:ext cx="4059900" cy="621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1"/>
          <p:cNvSpPr/>
          <p:nvPr/>
        </p:nvSpPr>
        <p:spPr>
          <a:xfrm>
            <a:off x="6773175" y="4524475"/>
            <a:ext cx="1904400" cy="38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ONE_COLUMN_TEXT_1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5"/>
          <p:cNvSpPr/>
          <p:nvPr/>
        </p:nvSpPr>
        <p:spPr>
          <a:xfrm flipH="1">
            <a:off x="1037650" y="183675"/>
            <a:ext cx="3887100" cy="236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 flipH="1">
            <a:off x="427200" y="1494225"/>
            <a:ext cx="3102600" cy="351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 flipH="1">
            <a:off x="5674325" y="-24825"/>
            <a:ext cx="3465000" cy="493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 flipH="1">
            <a:off x="685225" y="521804"/>
            <a:ext cx="5847900" cy="408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/>
          <p:nvPr/>
        </p:nvSpPr>
        <p:spPr>
          <a:xfrm flipH="1">
            <a:off x="9187075" y="2702400"/>
            <a:ext cx="1600" cy="1600"/>
          </a:xfrm>
          <a:custGeom>
            <a:avLst/>
            <a:gdLst/>
            <a:ahLst/>
            <a:cxnLst/>
            <a:rect l="l" t="t" r="r" b="b"/>
            <a:pathLst>
              <a:path w="64" h="64" extrusionOk="0">
                <a:moveTo>
                  <a:pt x="63" y="0"/>
                </a:moveTo>
                <a:cubicBezTo>
                  <a:pt x="21" y="21"/>
                  <a:pt x="0" y="21"/>
                  <a:pt x="0" y="63"/>
                </a:cubicBezTo>
                <a:cubicBezTo>
                  <a:pt x="42" y="63"/>
                  <a:pt x="63" y="21"/>
                  <a:pt x="63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5"/>
          <p:cNvSpPr/>
          <p:nvPr/>
        </p:nvSpPr>
        <p:spPr>
          <a:xfrm flipH="1">
            <a:off x="9187075" y="27024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5"/>
          <p:cNvSpPr/>
          <p:nvPr/>
        </p:nvSpPr>
        <p:spPr>
          <a:xfrm flipH="1">
            <a:off x="-74175" y="-24825"/>
            <a:ext cx="12465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5"/>
          <p:cNvSpPr/>
          <p:nvPr/>
        </p:nvSpPr>
        <p:spPr>
          <a:xfrm flipH="1">
            <a:off x="7923350" y="2675700"/>
            <a:ext cx="12465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5"/>
          <p:cNvSpPr/>
          <p:nvPr/>
        </p:nvSpPr>
        <p:spPr>
          <a:xfrm flipH="1">
            <a:off x="7000000" y="1717600"/>
            <a:ext cx="1246500" cy="342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T323"/>
              <a:buNone/>
              <a:defRPr sz="28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ace Mono"/>
              <a:buChar char="●"/>
              <a:defRPr sz="16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ace Mono"/>
              <a:buChar char="○"/>
              <a:defRPr sz="16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ace Mono"/>
              <a:buChar char="■"/>
              <a:defRPr sz="16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ace Mono"/>
              <a:buChar char="●"/>
              <a:defRPr sz="16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ace Mono"/>
              <a:buChar char="○"/>
              <a:defRPr sz="16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ace Mono"/>
              <a:buChar char="■"/>
              <a:defRPr sz="16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ace Mono"/>
              <a:buChar char="●"/>
              <a:defRPr sz="16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ace Mono"/>
              <a:buChar char="○"/>
              <a:defRPr sz="16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ace Mono"/>
              <a:buChar char="■"/>
              <a:defRPr sz="16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7" r:id="rId4"/>
    <p:sldLayoutId id="2147483658" r:id="rId5"/>
    <p:sldLayoutId id="2147483660" r:id="rId6"/>
    <p:sldLayoutId id="2147483664" r:id="rId7"/>
    <p:sldLayoutId id="2147483667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9"/>
          <p:cNvSpPr txBox="1">
            <a:spLocks noGrp="1"/>
          </p:cNvSpPr>
          <p:nvPr>
            <p:ph type="ctrTitle"/>
          </p:nvPr>
        </p:nvSpPr>
        <p:spPr>
          <a:xfrm>
            <a:off x="714850" y="777000"/>
            <a:ext cx="4193100" cy="3405300"/>
          </a:xfrm>
          <a:prstGeom prst="rect">
            <a:avLst/>
          </a:prstGeom>
        </p:spPr>
        <p:txBody>
          <a:bodyPr spcFirstLastPara="1" wrap="square" lIns="228600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smtClean="0">
                <a:solidFill>
                  <a:schemeClr val="lt1"/>
                </a:solidFill>
                <a:highlight>
                  <a:schemeClr val="dk1"/>
                </a:highlight>
              </a:rPr>
              <a:t>SISTEM PEMBAYARAN DENGAN MESIN EDC</a:t>
            </a:r>
            <a:endParaRPr sz="66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421" name="Google Shape;421;p29"/>
          <p:cNvSpPr txBox="1">
            <a:spLocks noGrp="1"/>
          </p:cNvSpPr>
          <p:nvPr>
            <p:ph type="subTitle" idx="1"/>
          </p:nvPr>
        </p:nvSpPr>
        <p:spPr>
          <a:xfrm>
            <a:off x="5094424" y="3060327"/>
            <a:ext cx="3772173" cy="9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highlight>
                  <a:srgbClr val="7BF87A"/>
                </a:highlight>
              </a:rPr>
              <a:t>Project Java Component</a:t>
            </a:r>
            <a:endParaRPr sz="1800" dirty="0">
              <a:solidFill>
                <a:schemeClr val="dk1"/>
              </a:solidFill>
              <a:highlight>
                <a:srgbClr val="7BF87A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46"/>
          <p:cNvSpPr txBox="1">
            <a:spLocks noGrp="1"/>
          </p:cNvSpPr>
          <p:nvPr>
            <p:ph type="title"/>
          </p:nvPr>
        </p:nvSpPr>
        <p:spPr>
          <a:xfrm>
            <a:off x="946830" y="269814"/>
            <a:ext cx="4059900" cy="6219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TEAM</a:t>
            </a:r>
            <a:endParaRPr dirty="0"/>
          </a:p>
        </p:txBody>
      </p:sp>
      <p:sp>
        <p:nvSpPr>
          <p:cNvPr id="976" name="Google Shape;976;p46"/>
          <p:cNvSpPr txBox="1">
            <a:spLocks noGrp="1"/>
          </p:cNvSpPr>
          <p:nvPr>
            <p:ph type="title" idx="4294967295"/>
          </p:nvPr>
        </p:nvSpPr>
        <p:spPr>
          <a:xfrm>
            <a:off x="1531641" y="1649851"/>
            <a:ext cx="2105523" cy="5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 dirty="0" smtClean="0"/>
              <a:t>1808107010027</a:t>
            </a:r>
            <a:endParaRPr sz="2000" dirty="0"/>
          </a:p>
        </p:txBody>
      </p:sp>
      <p:sp>
        <p:nvSpPr>
          <p:cNvPr id="977" name="Google Shape;977;p46"/>
          <p:cNvSpPr/>
          <p:nvPr/>
        </p:nvSpPr>
        <p:spPr>
          <a:xfrm>
            <a:off x="1582847" y="2136129"/>
            <a:ext cx="1573200" cy="41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pace Mono"/>
                <a:ea typeface="Space Mono"/>
                <a:cs typeface="Space Mono"/>
                <a:sym typeface="Space Mono"/>
              </a:rPr>
              <a:t>ZULFIDIANA</a:t>
            </a:r>
            <a:endParaRPr dirty="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78" name="Google Shape;978;p46"/>
          <p:cNvSpPr txBox="1">
            <a:spLocks noGrp="1"/>
          </p:cNvSpPr>
          <p:nvPr>
            <p:ph type="title" idx="4294967295"/>
          </p:nvPr>
        </p:nvSpPr>
        <p:spPr>
          <a:xfrm>
            <a:off x="3068253" y="2913975"/>
            <a:ext cx="2418117" cy="5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 dirty="0" smtClean="0"/>
              <a:t>1808107010030</a:t>
            </a:r>
            <a:endParaRPr sz="2000" dirty="0"/>
          </a:p>
        </p:txBody>
      </p:sp>
      <p:sp>
        <p:nvSpPr>
          <p:cNvPr id="979" name="Google Shape;979;p46"/>
          <p:cNvSpPr/>
          <p:nvPr/>
        </p:nvSpPr>
        <p:spPr>
          <a:xfrm>
            <a:off x="3143685" y="2607590"/>
            <a:ext cx="2093400" cy="41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  <a:latin typeface="Space Mono"/>
                <a:sym typeface="Space Mono"/>
              </a:rPr>
              <a:t>NAFLA DIVA SYAFIA</a:t>
            </a:r>
            <a:endParaRPr dirty="0"/>
          </a:p>
        </p:txBody>
      </p:sp>
      <p:sp>
        <p:nvSpPr>
          <p:cNvPr id="980" name="Google Shape;980;p46"/>
          <p:cNvSpPr/>
          <p:nvPr/>
        </p:nvSpPr>
        <p:spPr>
          <a:xfrm>
            <a:off x="5237085" y="2136129"/>
            <a:ext cx="2954100" cy="41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" dirty="0" smtClean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RIZKI NABILAH SILMINA</a:t>
            </a:r>
            <a:endParaRPr dirty="0"/>
          </a:p>
        </p:txBody>
      </p:sp>
      <p:sp>
        <p:nvSpPr>
          <p:cNvPr id="981" name="Google Shape;981;p46"/>
          <p:cNvSpPr txBox="1">
            <a:spLocks noGrp="1"/>
          </p:cNvSpPr>
          <p:nvPr>
            <p:ph type="title" idx="4294967295"/>
          </p:nvPr>
        </p:nvSpPr>
        <p:spPr>
          <a:xfrm>
            <a:off x="5220940" y="1637776"/>
            <a:ext cx="3074708" cy="5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 dirty="0" smtClean="0"/>
              <a:t>1808107010054</a:t>
            </a:r>
            <a:endParaRPr sz="2000" dirty="0"/>
          </a:p>
        </p:txBody>
      </p:sp>
      <p:sp>
        <p:nvSpPr>
          <p:cNvPr id="982" name="Google Shape;982;p46"/>
          <p:cNvSpPr/>
          <p:nvPr/>
        </p:nvSpPr>
        <p:spPr>
          <a:xfrm>
            <a:off x="1572625" y="2508904"/>
            <a:ext cx="6618600" cy="12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7367;p69"/>
          <p:cNvGrpSpPr/>
          <p:nvPr/>
        </p:nvGrpSpPr>
        <p:grpSpPr>
          <a:xfrm>
            <a:off x="4017066" y="1943976"/>
            <a:ext cx="358999" cy="359252"/>
            <a:chOff x="-55595775" y="3982375"/>
            <a:chExt cx="319025" cy="319250"/>
          </a:xfrm>
          <a:solidFill>
            <a:schemeClr val="accent6"/>
          </a:solidFill>
        </p:grpSpPr>
        <p:sp>
          <p:nvSpPr>
            <p:cNvPr id="34" name="Google Shape;7368;p69"/>
            <p:cNvSpPr/>
            <p:nvPr/>
          </p:nvSpPr>
          <p:spPr>
            <a:xfrm>
              <a:off x="-55441400" y="3982375"/>
              <a:ext cx="125250" cy="145175"/>
            </a:xfrm>
            <a:custGeom>
              <a:avLst/>
              <a:gdLst/>
              <a:ahLst/>
              <a:cxnLst/>
              <a:rect l="l" t="t" r="r" b="b"/>
              <a:pathLst>
                <a:path w="5010" h="5807" extrusionOk="0">
                  <a:moveTo>
                    <a:pt x="2038" y="1"/>
                  </a:moveTo>
                  <a:cubicBezTo>
                    <a:pt x="1277" y="1"/>
                    <a:pt x="574" y="302"/>
                    <a:pt x="1" y="797"/>
                  </a:cubicBezTo>
                  <a:cubicBezTo>
                    <a:pt x="2332" y="1081"/>
                    <a:pt x="4160" y="3003"/>
                    <a:pt x="4254" y="5365"/>
                  </a:cubicBezTo>
                  <a:cubicBezTo>
                    <a:pt x="4538" y="5491"/>
                    <a:pt x="4821" y="5586"/>
                    <a:pt x="5010" y="5807"/>
                  </a:cubicBezTo>
                  <a:lnTo>
                    <a:pt x="5010" y="3066"/>
                  </a:lnTo>
                  <a:cubicBezTo>
                    <a:pt x="5010" y="1585"/>
                    <a:pt x="3939" y="293"/>
                    <a:pt x="2521" y="41"/>
                  </a:cubicBezTo>
                  <a:cubicBezTo>
                    <a:pt x="2358" y="14"/>
                    <a:pt x="2197" y="1"/>
                    <a:pt x="20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369;p69"/>
            <p:cNvSpPr/>
            <p:nvPr/>
          </p:nvSpPr>
          <p:spPr>
            <a:xfrm>
              <a:off x="-55343725" y="4203125"/>
              <a:ext cx="66975" cy="41000"/>
            </a:xfrm>
            <a:custGeom>
              <a:avLst/>
              <a:gdLst/>
              <a:ahLst/>
              <a:cxnLst/>
              <a:rect l="l" t="t" r="r" b="b"/>
              <a:pathLst>
                <a:path w="2679" h="1640" extrusionOk="0">
                  <a:moveTo>
                    <a:pt x="1418" y="1"/>
                  </a:moveTo>
                  <a:cubicBezTo>
                    <a:pt x="1135" y="379"/>
                    <a:pt x="757" y="663"/>
                    <a:pt x="284" y="789"/>
                  </a:cubicBezTo>
                  <a:cubicBezTo>
                    <a:pt x="190" y="1072"/>
                    <a:pt x="127" y="1387"/>
                    <a:pt x="1" y="1639"/>
                  </a:cubicBezTo>
                  <a:lnTo>
                    <a:pt x="2300" y="1639"/>
                  </a:lnTo>
                  <a:cubicBezTo>
                    <a:pt x="2458" y="1639"/>
                    <a:pt x="2615" y="1545"/>
                    <a:pt x="2647" y="1387"/>
                  </a:cubicBezTo>
                  <a:cubicBezTo>
                    <a:pt x="2678" y="1167"/>
                    <a:pt x="2615" y="1009"/>
                    <a:pt x="2458" y="946"/>
                  </a:cubicBezTo>
                  <a:cubicBezTo>
                    <a:pt x="2017" y="757"/>
                    <a:pt x="1670" y="379"/>
                    <a:pt x="1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370;p69"/>
            <p:cNvSpPr/>
            <p:nvPr/>
          </p:nvSpPr>
          <p:spPr>
            <a:xfrm>
              <a:off x="-55557950" y="4019625"/>
              <a:ext cx="147300" cy="94525"/>
            </a:xfrm>
            <a:custGeom>
              <a:avLst/>
              <a:gdLst/>
              <a:ahLst/>
              <a:cxnLst/>
              <a:rect l="l" t="t" r="r" b="b"/>
              <a:pathLst>
                <a:path w="5892" h="3781" extrusionOk="0">
                  <a:moveTo>
                    <a:pt x="4064" y="0"/>
                  </a:moveTo>
                  <a:cubicBezTo>
                    <a:pt x="1922" y="63"/>
                    <a:pt x="189" y="1702"/>
                    <a:pt x="0" y="3781"/>
                  </a:cubicBezTo>
                  <a:lnTo>
                    <a:pt x="2584" y="3749"/>
                  </a:lnTo>
                  <a:cubicBezTo>
                    <a:pt x="3938" y="3749"/>
                    <a:pt x="5135" y="2930"/>
                    <a:pt x="5671" y="1670"/>
                  </a:cubicBezTo>
                  <a:cubicBezTo>
                    <a:pt x="5829" y="1261"/>
                    <a:pt x="5892" y="882"/>
                    <a:pt x="5892" y="441"/>
                  </a:cubicBezTo>
                  <a:cubicBezTo>
                    <a:pt x="5356" y="158"/>
                    <a:pt x="4726" y="0"/>
                    <a:pt x="40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371;p69"/>
            <p:cNvSpPr/>
            <p:nvPr/>
          </p:nvSpPr>
          <p:spPr>
            <a:xfrm>
              <a:off x="-55557950" y="4042450"/>
              <a:ext cx="206375" cy="259175"/>
            </a:xfrm>
            <a:custGeom>
              <a:avLst/>
              <a:gdLst/>
              <a:ahLst/>
              <a:cxnLst/>
              <a:rect l="l" t="t" r="r" b="b"/>
              <a:pathLst>
                <a:path w="8255" h="10367" extrusionOk="0">
                  <a:moveTo>
                    <a:pt x="2584" y="4349"/>
                  </a:moveTo>
                  <a:cubicBezTo>
                    <a:pt x="2773" y="4349"/>
                    <a:pt x="2993" y="4475"/>
                    <a:pt x="2993" y="4695"/>
                  </a:cubicBezTo>
                  <a:cubicBezTo>
                    <a:pt x="2993" y="4884"/>
                    <a:pt x="2836" y="5073"/>
                    <a:pt x="2615" y="5073"/>
                  </a:cubicBezTo>
                  <a:cubicBezTo>
                    <a:pt x="2395" y="5073"/>
                    <a:pt x="2237" y="4916"/>
                    <a:pt x="2237" y="4727"/>
                  </a:cubicBezTo>
                  <a:cubicBezTo>
                    <a:pt x="2237" y="4538"/>
                    <a:pt x="2395" y="4349"/>
                    <a:pt x="2584" y="4349"/>
                  </a:cubicBezTo>
                  <a:close/>
                  <a:moveTo>
                    <a:pt x="5545" y="4349"/>
                  </a:moveTo>
                  <a:cubicBezTo>
                    <a:pt x="5734" y="4349"/>
                    <a:pt x="5923" y="4506"/>
                    <a:pt x="5923" y="4695"/>
                  </a:cubicBezTo>
                  <a:cubicBezTo>
                    <a:pt x="5986" y="4884"/>
                    <a:pt x="5829" y="5042"/>
                    <a:pt x="5577" y="5073"/>
                  </a:cubicBezTo>
                  <a:cubicBezTo>
                    <a:pt x="5388" y="5073"/>
                    <a:pt x="5198" y="4916"/>
                    <a:pt x="5198" y="4727"/>
                  </a:cubicBezTo>
                  <a:cubicBezTo>
                    <a:pt x="5198" y="4538"/>
                    <a:pt x="5356" y="4349"/>
                    <a:pt x="5545" y="4349"/>
                  </a:cubicBezTo>
                  <a:close/>
                  <a:moveTo>
                    <a:pt x="5191" y="6908"/>
                  </a:moveTo>
                  <a:cubicBezTo>
                    <a:pt x="5285" y="6908"/>
                    <a:pt x="5372" y="6948"/>
                    <a:pt x="5419" y="7027"/>
                  </a:cubicBezTo>
                  <a:cubicBezTo>
                    <a:pt x="5577" y="7121"/>
                    <a:pt x="5577" y="7373"/>
                    <a:pt x="5451" y="7531"/>
                  </a:cubicBezTo>
                  <a:cubicBezTo>
                    <a:pt x="5104" y="7877"/>
                    <a:pt x="4631" y="8066"/>
                    <a:pt x="4159" y="8066"/>
                  </a:cubicBezTo>
                  <a:cubicBezTo>
                    <a:pt x="3655" y="8066"/>
                    <a:pt x="3182" y="7877"/>
                    <a:pt x="2836" y="7531"/>
                  </a:cubicBezTo>
                  <a:cubicBezTo>
                    <a:pt x="2678" y="7373"/>
                    <a:pt x="2678" y="7121"/>
                    <a:pt x="2836" y="7027"/>
                  </a:cubicBezTo>
                  <a:cubicBezTo>
                    <a:pt x="2914" y="6948"/>
                    <a:pt x="3009" y="6908"/>
                    <a:pt x="3099" y="6908"/>
                  </a:cubicBezTo>
                  <a:cubicBezTo>
                    <a:pt x="3190" y="6908"/>
                    <a:pt x="3277" y="6948"/>
                    <a:pt x="3340" y="7027"/>
                  </a:cubicBezTo>
                  <a:cubicBezTo>
                    <a:pt x="3556" y="7227"/>
                    <a:pt x="3848" y="7322"/>
                    <a:pt x="4133" y="7322"/>
                  </a:cubicBezTo>
                  <a:cubicBezTo>
                    <a:pt x="4431" y="7322"/>
                    <a:pt x="4722" y="7219"/>
                    <a:pt x="4915" y="7027"/>
                  </a:cubicBezTo>
                  <a:cubicBezTo>
                    <a:pt x="4994" y="6948"/>
                    <a:pt x="5096" y="6908"/>
                    <a:pt x="5191" y="6908"/>
                  </a:cubicBezTo>
                  <a:close/>
                  <a:moveTo>
                    <a:pt x="6616" y="1"/>
                  </a:moveTo>
                  <a:cubicBezTo>
                    <a:pt x="6553" y="348"/>
                    <a:pt x="6490" y="726"/>
                    <a:pt x="6333" y="1072"/>
                  </a:cubicBezTo>
                  <a:cubicBezTo>
                    <a:pt x="5703" y="2584"/>
                    <a:pt x="4253" y="3624"/>
                    <a:pt x="2584" y="3624"/>
                  </a:cubicBezTo>
                  <a:lnTo>
                    <a:pt x="0" y="3656"/>
                  </a:lnTo>
                  <a:lnTo>
                    <a:pt x="32" y="6302"/>
                  </a:lnTo>
                  <a:cubicBezTo>
                    <a:pt x="63" y="8520"/>
                    <a:pt x="1891" y="10366"/>
                    <a:pt x="4103" y="10366"/>
                  </a:cubicBezTo>
                  <a:cubicBezTo>
                    <a:pt x="4121" y="10366"/>
                    <a:pt x="4140" y="10366"/>
                    <a:pt x="4159" y="10366"/>
                  </a:cubicBezTo>
                  <a:cubicBezTo>
                    <a:pt x="6396" y="10335"/>
                    <a:pt x="8254" y="8476"/>
                    <a:pt x="8223" y="6239"/>
                  </a:cubicBezTo>
                  <a:lnTo>
                    <a:pt x="8191" y="3246"/>
                  </a:lnTo>
                  <a:cubicBezTo>
                    <a:pt x="8191" y="1891"/>
                    <a:pt x="7561" y="757"/>
                    <a:pt x="66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372;p69"/>
            <p:cNvSpPr/>
            <p:nvPr/>
          </p:nvSpPr>
          <p:spPr>
            <a:xfrm>
              <a:off x="-55335050" y="4136200"/>
              <a:ext cx="18900" cy="64600"/>
            </a:xfrm>
            <a:custGeom>
              <a:avLst/>
              <a:gdLst/>
              <a:ahLst/>
              <a:cxnLst/>
              <a:rect l="l" t="t" r="r" b="b"/>
              <a:pathLst>
                <a:path w="756" h="2584" extrusionOk="0">
                  <a:moveTo>
                    <a:pt x="0" y="0"/>
                  </a:moveTo>
                  <a:lnTo>
                    <a:pt x="0" y="2426"/>
                  </a:lnTo>
                  <a:lnTo>
                    <a:pt x="0" y="2583"/>
                  </a:lnTo>
                  <a:cubicBezTo>
                    <a:pt x="441" y="2331"/>
                    <a:pt x="756" y="1859"/>
                    <a:pt x="756" y="1292"/>
                  </a:cubicBezTo>
                  <a:cubicBezTo>
                    <a:pt x="756" y="756"/>
                    <a:pt x="441" y="28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373;p69"/>
            <p:cNvSpPr/>
            <p:nvPr/>
          </p:nvSpPr>
          <p:spPr>
            <a:xfrm>
              <a:off x="-55595775" y="4136975"/>
              <a:ext cx="18925" cy="65400"/>
            </a:xfrm>
            <a:custGeom>
              <a:avLst/>
              <a:gdLst/>
              <a:ahLst/>
              <a:cxnLst/>
              <a:rect l="l" t="t" r="r" b="b"/>
              <a:pathLst>
                <a:path w="757" h="2616" extrusionOk="0">
                  <a:moveTo>
                    <a:pt x="757" y="1"/>
                  </a:moveTo>
                  <a:cubicBezTo>
                    <a:pt x="284" y="284"/>
                    <a:pt x="1" y="757"/>
                    <a:pt x="1" y="1292"/>
                  </a:cubicBezTo>
                  <a:cubicBezTo>
                    <a:pt x="1" y="1859"/>
                    <a:pt x="316" y="2332"/>
                    <a:pt x="757" y="2615"/>
                  </a:cubicBezTo>
                  <a:lnTo>
                    <a:pt x="75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7301;p69"/>
          <p:cNvGrpSpPr/>
          <p:nvPr/>
        </p:nvGrpSpPr>
        <p:grpSpPr>
          <a:xfrm>
            <a:off x="2042922" y="2884554"/>
            <a:ext cx="358999" cy="358999"/>
            <a:chOff x="-55988800" y="3982600"/>
            <a:chExt cx="319025" cy="319025"/>
          </a:xfrm>
          <a:solidFill>
            <a:schemeClr val="tx2"/>
          </a:solidFill>
        </p:grpSpPr>
        <p:sp>
          <p:nvSpPr>
            <p:cNvPr id="41" name="Google Shape;7302;p69"/>
            <p:cNvSpPr/>
            <p:nvPr/>
          </p:nvSpPr>
          <p:spPr>
            <a:xfrm>
              <a:off x="-55791875" y="3982600"/>
              <a:ext cx="102400" cy="102425"/>
            </a:xfrm>
            <a:custGeom>
              <a:avLst/>
              <a:gdLst/>
              <a:ahLst/>
              <a:cxnLst/>
              <a:rect l="l" t="t" r="r" b="b"/>
              <a:pathLst>
                <a:path w="4096" h="4097" extrusionOk="0">
                  <a:moveTo>
                    <a:pt x="1859" y="1"/>
                  </a:moveTo>
                  <a:cubicBezTo>
                    <a:pt x="1071" y="1"/>
                    <a:pt x="410" y="379"/>
                    <a:pt x="0" y="977"/>
                  </a:cubicBezTo>
                  <a:cubicBezTo>
                    <a:pt x="1512" y="1450"/>
                    <a:pt x="2647" y="2647"/>
                    <a:pt x="3119" y="4096"/>
                  </a:cubicBezTo>
                  <a:cubicBezTo>
                    <a:pt x="3718" y="3687"/>
                    <a:pt x="4096" y="3025"/>
                    <a:pt x="4096" y="2237"/>
                  </a:cubicBezTo>
                  <a:cubicBezTo>
                    <a:pt x="4096" y="1009"/>
                    <a:pt x="3119" y="1"/>
                    <a:pt x="1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303;p69"/>
            <p:cNvSpPr/>
            <p:nvPr/>
          </p:nvSpPr>
          <p:spPr>
            <a:xfrm>
              <a:off x="-55969100" y="3982600"/>
              <a:ext cx="102400" cy="102425"/>
            </a:xfrm>
            <a:custGeom>
              <a:avLst/>
              <a:gdLst/>
              <a:ahLst/>
              <a:cxnLst/>
              <a:rect l="l" t="t" r="r" b="b"/>
              <a:pathLst>
                <a:path w="4096" h="4097" extrusionOk="0">
                  <a:moveTo>
                    <a:pt x="2269" y="1"/>
                  </a:moveTo>
                  <a:cubicBezTo>
                    <a:pt x="1040" y="1"/>
                    <a:pt x="1" y="977"/>
                    <a:pt x="1" y="2237"/>
                  </a:cubicBezTo>
                  <a:cubicBezTo>
                    <a:pt x="1" y="2994"/>
                    <a:pt x="410" y="3687"/>
                    <a:pt x="1009" y="4096"/>
                  </a:cubicBezTo>
                  <a:cubicBezTo>
                    <a:pt x="1481" y="2647"/>
                    <a:pt x="2647" y="1450"/>
                    <a:pt x="4096" y="977"/>
                  </a:cubicBezTo>
                  <a:cubicBezTo>
                    <a:pt x="3718" y="379"/>
                    <a:pt x="3057" y="1"/>
                    <a:pt x="22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304;p69"/>
            <p:cNvSpPr/>
            <p:nvPr/>
          </p:nvSpPr>
          <p:spPr>
            <a:xfrm>
              <a:off x="-55819450" y="4021200"/>
              <a:ext cx="92950" cy="92175"/>
            </a:xfrm>
            <a:custGeom>
              <a:avLst/>
              <a:gdLst/>
              <a:ahLst/>
              <a:cxnLst/>
              <a:rect l="l" t="t" r="r" b="b"/>
              <a:pathLst>
                <a:path w="3718" h="3687" extrusionOk="0">
                  <a:moveTo>
                    <a:pt x="32" y="0"/>
                  </a:moveTo>
                  <a:lnTo>
                    <a:pt x="32" y="1103"/>
                  </a:lnTo>
                  <a:cubicBezTo>
                    <a:pt x="1" y="2521"/>
                    <a:pt x="1198" y="3686"/>
                    <a:pt x="2615" y="3686"/>
                  </a:cubicBezTo>
                  <a:lnTo>
                    <a:pt x="3718" y="3686"/>
                  </a:lnTo>
                  <a:cubicBezTo>
                    <a:pt x="3529" y="1733"/>
                    <a:pt x="1985" y="158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305;p69"/>
            <p:cNvSpPr/>
            <p:nvPr/>
          </p:nvSpPr>
          <p:spPr>
            <a:xfrm>
              <a:off x="-55930500" y="4021200"/>
              <a:ext cx="92950" cy="92175"/>
            </a:xfrm>
            <a:custGeom>
              <a:avLst/>
              <a:gdLst/>
              <a:ahLst/>
              <a:cxnLst/>
              <a:rect l="l" t="t" r="r" b="b"/>
              <a:pathLst>
                <a:path w="3718" h="3687" extrusionOk="0">
                  <a:moveTo>
                    <a:pt x="3718" y="0"/>
                  </a:moveTo>
                  <a:cubicBezTo>
                    <a:pt x="1733" y="158"/>
                    <a:pt x="158" y="1733"/>
                    <a:pt x="0" y="3686"/>
                  </a:cubicBezTo>
                  <a:lnTo>
                    <a:pt x="1103" y="3686"/>
                  </a:lnTo>
                  <a:cubicBezTo>
                    <a:pt x="2552" y="3686"/>
                    <a:pt x="3718" y="2521"/>
                    <a:pt x="3718" y="1103"/>
                  </a:cubicBezTo>
                  <a:lnTo>
                    <a:pt x="37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306;p69"/>
            <p:cNvSpPr/>
            <p:nvPr/>
          </p:nvSpPr>
          <p:spPr>
            <a:xfrm>
              <a:off x="-55988800" y="4086575"/>
              <a:ext cx="319025" cy="215050"/>
            </a:xfrm>
            <a:custGeom>
              <a:avLst/>
              <a:gdLst/>
              <a:ahLst/>
              <a:cxnLst/>
              <a:rect l="l" t="t" r="r" b="b"/>
              <a:pathLst>
                <a:path w="12761" h="8602" extrusionOk="0">
                  <a:moveTo>
                    <a:pt x="4884" y="2584"/>
                  </a:moveTo>
                  <a:cubicBezTo>
                    <a:pt x="5105" y="2584"/>
                    <a:pt x="5262" y="2741"/>
                    <a:pt x="5262" y="2930"/>
                  </a:cubicBezTo>
                  <a:cubicBezTo>
                    <a:pt x="5262" y="3119"/>
                    <a:pt x="5105" y="3277"/>
                    <a:pt x="4884" y="3277"/>
                  </a:cubicBezTo>
                  <a:cubicBezTo>
                    <a:pt x="4695" y="3277"/>
                    <a:pt x="4538" y="3151"/>
                    <a:pt x="4538" y="2930"/>
                  </a:cubicBezTo>
                  <a:cubicBezTo>
                    <a:pt x="4538" y="2741"/>
                    <a:pt x="4695" y="2584"/>
                    <a:pt x="4884" y="2584"/>
                  </a:cubicBezTo>
                  <a:close/>
                  <a:moveTo>
                    <a:pt x="7877" y="2615"/>
                  </a:moveTo>
                  <a:cubicBezTo>
                    <a:pt x="8098" y="2615"/>
                    <a:pt x="8255" y="2773"/>
                    <a:pt x="8255" y="2962"/>
                  </a:cubicBezTo>
                  <a:cubicBezTo>
                    <a:pt x="8287" y="3151"/>
                    <a:pt x="8129" y="3308"/>
                    <a:pt x="7877" y="3308"/>
                  </a:cubicBezTo>
                  <a:cubicBezTo>
                    <a:pt x="7688" y="3308"/>
                    <a:pt x="7531" y="3151"/>
                    <a:pt x="7531" y="2962"/>
                  </a:cubicBezTo>
                  <a:cubicBezTo>
                    <a:pt x="7531" y="2773"/>
                    <a:pt x="7688" y="2615"/>
                    <a:pt x="7877" y="2615"/>
                  </a:cubicBezTo>
                  <a:close/>
                  <a:moveTo>
                    <a:pt x="1104" y="4222"/>
                  </a:moveTo>
                  <a:cubicBezTo>
                    <a:pt x="1387" y="4568"/>
                    <a:pt x="1828" y="4820"/>
                    <a:pt x="2332" y="4820"/>
                  </a:cubicBezTo>
                  <a:cubicBezTo>
                    <a:pt x="2301" y="5199"/>
                    <a:pt x="1954" y="5577"/>
                    <a:pt x="1545" y="5577"/>
                  </a:cubicBezTo>
                  <a:cubicBezTo>
                    <a:pt x="1167" y="5577"/>
                    <a:pt x="789" y="5199"/>
                    <a:pt x="789" y="4820"/>
                  </a:cubicBezTo>
                  <a:cubicBezTo>
                    <a:pt x="789" y="4568"/>
                    <a:pt x="915" y="4348"/>
                    <a:pt x="1104" y="4222"/>
                  </a:cubicBezTo>
                  <a:close/>
                  <a:moveTo>
                    <a:pt x="11721" y="4222"/>
                  </a:moveTo>
                  <a:cubicBezTo>
                    <a:pt x="11910" y="4348"/>
                    <a:pt x="12036" y="4568"/>
                    <a:pt x="12036" y="4820"/>
                  </a:cubicBezTo>
                  <a:cubicBezTo>
                    <a:pt x="12036" y="5199"/>
                    <a:pt x="11721" y="5577"/>
                    <a:pt x="11280" y="5577"/>
                  </a:cubicBezTo>
                  <a:cubicBezTo>
                    <a:pt x="10870" y="5577"/>
                    <a:pt x="10492" y="5199"/>
                    <a:pt x="10492" y="4820"/>
                  </a:cubicBezTo>
                  <a:cubicBezTo>
                    <a:pt x="10965" y="4820"/>
                    <a:pt x="11437" y="4568"/>
                    <a:pt x="11721" y="4222"/>
                  </a:cubicBezTo>
                  <a:close/>
                  <a:moveTo>
                    <a:pt x="7460" y="5143"/>
                  </a:moveTo>
                  <a:cubicBezTo>
                    <a:pt x="7554" y="5143"/>
                    <a:pt x="7641" y="5183"/>
                    <a:pt x="7688" y="5262"/>
                  </a:cubicBezTo>
                  <a:cubicBezTo>
                    <a:pt x="7877" y="5356"/>
                    <a:pt x="7877" y="5608"/>
                    <a:pt x="7720" y="5766"/>
                  </a:cubicBezTo>
                  <a:cubicBezTo>
                    <a:pt x="7373" y="6112"/>
                    <a:pt x="6901" y="6301"/>
                    <a:pt x="6396" y="6301"/>
                  </a:cubicBezTo>
                  <a:cubicBezTo>
                    <a:pt x="5892" y="6301"/>
                    <a:pt x="5420" y="6112"/>
                    <a:pt x="5105" y="5766"/>
                  </a:cubicBezTo>
                  <a:cubicBezTo>
                    <a:pt x="4947" y="5608"/>
                    <a:pt x="4947" y="5356"/>
                    <a:pt x="5105" y="5262"/>
                  </a:cubicBezTo>
                  <a:cubicBezTo>
                    <a:pt x="5184" y="5183"/>
                    <a:pt x="5278" y="5143"/>
                    <a:pt x="5369" y="5143"/>
                  </a:cubicBezTo>
                  <a:cubicBezTo>
                    <a:pt x="5459" y="5143"/>
                    <a:pt x="5546" y="5183"/>
                    <a:pt x="5609" y="5262"/>
                  </a:cubicBezTo>
                  <a:cubicBezTo>
                    <a:pt x="5829" y="5466"/>
                    <a:pt x="6113" y="5569"/>
                    <a:pt x="6396" y="5569"/>
                  </a:cubicBezTo>
                  <a:cubicBezTo>
                    <a:pt x="6680" y="5569"/>
                    <a:pt x="6964" y="5466"/>
                    <a:pt x="7184" y="5262"/>
                  </a:cubicBezTo>
                  <a:cubicBezTo>
                    <a:pt x="7263" y="5183"/>
                    <a:pt x="7365" y="5143"/>
                    <a:pt x="7460" y="5143"/>
                  </a:cubicBezTo>
                  <a:close/>
                  <a:moveTo>
                    <a:pt x="6396" y="0"/>
                  </a:moveTo>
                  <a:cubicBezTo>
                    <a:pt x="5829" y="1071"/>
                    <a:pt x="4695" y="1828"/>
                    <a:pt x="3403" y="1828"/>
                  </a:cubicBezTo>
                  <a:lnTo>
                    <a:pt x="2301" y="1828"/>
                  </a:lnTo>
                  <a:cubicBezTo>
                    <a:pt x="1482" y="1828"/>
                    <a:pt x="757" y="2489"/>
                    <a:pt x="757" y="3308"/>
                  </a:cubicBezTo>
                  <a:lnTo>
                    <a:pt x="757" y="3529"/>
                  </a:lnTo>
                  <a:cubicBezTo>
                    <a:pt x="284" y="3781"/>
                    <a:pt x="1" y="4253"/>
                    <a:pt x="1" y="4820"/>
                  </a:cubicBezTo>
                  <a:cubicBezTo>
                    <a:pt x="1" y="5640"/>
                    <a:pt x="694" y="6301"/>
                    <a:pt x="1513" y="6301"/>
                  </a:cubicBezTo>
                  <a:cubicBezTo>
                    <a:pt x="1891" y="6301"/>
                    <a:pt x="2301" y="6144"/>
                    <a:pt x="2521" y="5923"/>
                  </a:cubicBezTo>
                  <a:cubicBezTo>
                    <a:pt x="3120" y="7467"/>
                    <a:pt x="4632" y="8601"/>
                    <a:pt x="6365" y="8601"/>
                  </a:cubicBezTo>
                  <a:cubicBezTo>
                    <a:pt x="8098" y="8601"/>
                    <a:pt x="9578" y="7467"/>
                    <a:pt x="10177" y="5923"/>
                  </a:cubicBezTo>
                  <a:cubicBezTo>
                    <a:pt x="10461" y="6144"/>
                    <a:pt x="10807" y="6301"/>
                    <a:pt x="11185" y="6301"/>
                  </a:cubicBezTo>
                  <a:cubicBezTo>
                    <a:pt x="12036" y="6301"/>
                    <a:pt x="12697" y="5640"/>
                    <a:pt x="12697" y="4820"/>
                  </a:cubicBezTo>
                  <a:cubicBezTo>
                    <a:pt x="12760" y="4253"/>
                    <a:pt x="12445" y="3749"/>
                    <a:pt x="12036" y="3529"/>
                  </a:cubicBezTo>
                  <a:lnTo>
                    <a:pt x="12036" y="3308"/>
                  </a:lnTo>
                  <a:cubicBezTo>
                    <a:pt x="12036" y="2489"/>
                    <a:pt x="11311" y="1828"/>
                    <a:pt x="10492" y="1828"/>
                  </a:cubicBezTo>
                  <a:lnTo>
                    <a:pt x="9389" y="1828"/>
                  </a:lnTo>
                  <a:cubicBezTo>
                    <a:pt x="8098" y="1828"/>
                    <a:pt x="6932" y="1071"/>
                    <a:pt x="63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7419;p69"/>
          <p:cNvGrpSpPr/>
          <p:nvPr/>
        </p:nvGrpSpPr>
        <p:grpSpPr>
          <a:xfrm>
            <a:off x="6579244" y="2847327"/>
            <a:ext cx="358099" cy="356326"/>
            <a:chOff x="-55202750" y="3198925"/>
            <a:chExt cx="318225" cy="316650"/>
          </a:xfrm>
          <a:solidFill>
            <a:schemeClr val="accent4"/>
          </a:solidFill>
        </p:grpSpPr>
        <p:sp>
          <p:nvSpPr>
            <p:cNvPr id="47" name="Google Shape;7420;p69"/>
            <p:cNvSpPr/>
            <p:nvPr/>
          </p:nvSpPr>
          <p:spPr>
            <a:xfrm>
              <a:off x="-55130275" y="3293425"/>
              <a:ext cx="167775" cy="168575"/>
            </a:xfrm>
            <a:custGeom>
              <a:avLst/>
              <a:gdLst/>
              <a:ahLst/>
              <a:cxnLst/>
              <a:rect l="l" t="t" r="r" b="b"/>
              <a:pathLst>
                <a:path w="6711" h="6743" extrusionOk="0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421;p69"/>
            <p:cNvSpPr/>
            <p:nvPr/>
          </p:nvSpPr>
          <p:spPr>
            <a:xfrm>
              <a:off x="-55202750" y="319892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2"/>
          <p:cNvSpPr txBox="1">
            <a:spLocks noGrp="1"/>
          </p:cNvSpPr>
          <p:nvPr>
            <p:ph type="title"/>
          </p:nvPr>
        </p:nvSpPr>
        <p:spPr>
          <a:xfrm>
            <a:off x="5221564" y="4048018"/>
            <a:ext cx="3333300" cy="657912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DESKRIPSI</a:t>
            </a:r>
            <a:endParaRPr sz="4000" dirty="0"/>
          </a:p>
        </p:txBody>
      </p:sp>
      <p:sp>
        <p:nvSpPr>
          <p:cNvPr id="942" name="Google Shape;942;p42"/>
          <p:cNvSpPr txBox="1">
            <a:spLocks noGrp="1"/>
          </p:cNvSpPr>
          <p:nvPr>
            <p:ph type="subTitle" idx="1"/>
          </p:nvPr>
        </p:nvSpPr>
        <p:spPr>
          <a:xfrm>
            <a:off x="2897266" y="767103"/>
            <a:ext cx="4880271" cy="30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SzPts val="1100"/>
            </a:pPr>
            <a:r>
              <a:rPr lang="en-ID" sz="1800" dirty="0" err="1"/>
              <a:t>Sistem</a:t>
            </a:r>
            <a:r>
              <a:rPr lang="en-ID" sz="1800" dirty="0"/>
              <a:t> </a:t>
            </a:r>
            <a:r>
              <a:rPr lang="en-ID" sz="1800" dirty="0" err="1"/>
              <a:t>pembayaran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mesin</a:t>
            </a:r>
            <a:r>
              <a:rPr lang="en-ID" sz="1800" dirty="0"/>
              <a:t> EDC </a:t>
            </a:r>
            <a:r>
              <a:rPr lang="en-ID" sz="1800" dirty="0" err="1"/>
              <a:t>merupakan</a:t>
            </a:r>
            <a:r>
              <a:rPr lang="en-ID" sz="1800" dirty="0"/>
              <a:t> </a:t>
            </a:r>
            <a:r>
              <a:rPr lang="en-ID" sz="1800" dirty="0" err="1"/>
              <a:t>sebuah</a:t>
            </a:r>
            <a:r>
              <a:rPr lang="en-ID" sz="1800" dirty="0"/>
              <a:t> </a:t>
            </a:r>
            <a:r>
              <a:rPr lang="en-ID" sz="1800" dirty="0" err="1" smtClean="0"/>
              <a:t>sistem</a:t>
            </a:r>
            <a:r>
              <a:rPr lang="en-ID" sz="1800" dirty="0" smtClean="0"/>
              <a:t> </a:t>
            </a:r>
            <a:r>
              <a:rPr lang="en-ID" sz="1800" dirty="0" err="1" smtClean="0"/>
              <a:t>pembayaran</a:t>
            </a:r>
            <a:r>
              <a:rPr lang="en-ID" sz="1800" dirty="0" smtClean="0"/>
              <a:t> yang </a:t>
            </a:r>
            <a:r>
              <a:rPr lang="en-ID" sz="1800" dirty="0" err="1"/>
              <a:t>dilakukan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 smtClean="0"/>
              <a:t>menggunakan</a:t>
            </a:r>
            <a:r>
              <a:rPr lang="en-ID" sz="1800" dirty="0" smtClean="0"/>
              <a:t> </a:t>
            </a:r>
            <a:r>
              <a:rPr lang="en-ID" sz="1800" dirty="0" err="1" smtClean="0"/>
              <a:t>kartu</a:t>
            </a:r>
            <a:r>
              <a:rPr lang="en-ID" sz="1800" dirty="0" smtClean="0"/>
              <a:t> ATM </a:t>
            </a:r>
            <a:r>
              <a:rPr lang="en-ID" sz="1800" dirty="0" err="1" smtClean="0"/>
              <a:t>melalui</a:t>
            </a:r>
            <a:r>
              <a:rPr lang="en-ID" sz="1800" dirty="0" smtClean="0"/>
              <a:t> </a:t>
            </a:r>
            <a:r>
              <a:rPr lang="en-ID" sz="1800" dirty="0" err="1"/>
              <a:t>mesin</a:t>
            </a:r>
            <a:r>
              <a:rPr lang="en-ID" sz="1800" dirty="0"/>
              <a:t> EDC </a:t>
            </a:r>
            <a:r>
              <a:rPr lang="en-ID" sz="1800" dirty="0" smtClean="0"/>
              <a:t>yang </a:t>
            </a:r>
            <a:r>
              <a:rPr lang="en-ID" sz="1800" dirty="0" err="1" smtClean="0"/>
              <a:t>ada</a:t>
            </a:r>
            <a:r>
              <a:rPr lang="en-ID" sz="1800" dirty="0" smtClean="0"/>
              <a:t> </a:t>
            </a:r>
            <a:r>
              <a:rPr lang="en-ID" sz="1800" dirty="0" err="1" smtClean="0"/>
              <a:t>ditempat</a:t>
            </a:r>
            <a:r>
              <a:rPr lang="en-ID" sz="1800" dirty="0" smtClean="0"/>
              <a:t> </a:t>
            </a:r>
            <a:r>
              <a:rPr lang="en-ID" sz="1800" dirty="0" err="1" smtClean="0"/>
              <a:t>tersebut</a:t>
            </a:r>
            <a:r>
              <a:rPr lang="en-ID" sz="1800" dirty="0" smtClean="0"/>
              <a:t>. </a:t>
            </a:r>
            <a:r>
              <a:rPr lang="en-ID" sz="1800" dirty="0" err="1"/>
              <a:t>Sistem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memiliki</a:t>
            </a:r>
            <a:r>
              <a:rPr lang="en-ID" sz="1800" dirty="0"/>
              <a:t> </a:t>
            </a:r>
            <a:r>
              <a:rPr lang="en-ID" sz="1800" dirty="0" err="1"/>
              <a:t>tahapan</a:t>
            </a:r>
            <a:r>
              <a:rPr lang="en-ID" sz="1800" dirty="0"/>
              <a:t> </a:t>
            </a:r>
            <a:r>
              <a:rPr lang="en-ID" sz="1800" dirty="0" err="1"/>
              <a:t>sebagai</a:t>
            </a:r>
            <a:r>
              <a:rPr lang="en-ID" sz="1800" dirty="0"/>
              <a:t> </a:t>
            </a:r>
            <a:r>
              <a:rPr lang="en-ID" sz="1800" dirty="0" err="1"/>
              <a:t>berikut</a:t>
            </a:r>
            <a:r>
              <a:rPr lang="en-ID" sz="1800" dirty="0"/>
              <a:t>:</a:t>
            </a:r>
          </a:p>
          <a:p>
            <a:pPr marL="285750" lvl="0" indent="-285750" algn="just">
              <a:buSzPts val="1100"/>
              <a:buFontTx/>
              <a:buChar char="-"/>
            </a:pPr>
            <a:r>
              <a:rPr lang="en-ID" sz="1800" dirty="0" err="1"/>
              <a:t>Memasukkan</a:t>
            </a:r>
            <a:r>
              <a:rPr lang="en-ID" sz="1800" dirty="0"/>
              <a:t> </a:t>
            </a:r>
            <a:r>
              <a:rPr lang="en-ID" sz="1800" dirty="0" err="1"/>
              <a:t>kartu</a:t>
            </a:r>
            <a:r>
              <a:rPr lang="en-ID" sz="1800" dirty="0"/>
              <a:t> </a:t>
            </a:r>
            <a:r>
              <a:rPr lang="en-ID" sz="1800" dirty="0" smtClean="0"/>
              <a:t>ATM </a:t>
            </a:r>
            <a:r>
              <a:rPr lang="en-ID" sz="1800" dirty="0" err="1" smtClean="0"/>
              <a:t>dan</a:t>
            </a:r>
            <a:r>
              <a:rPr lang="en-ID" sz="1800" dirty="0" smtClean="0"/>
              <a:t> PIN ATM</a:t>
            </a:r>
            <a:endParaRPr lang="en-ID" sz="1800" dirty="0"/>
          </a:p>
          <a:p>
            <a:pPr marL="285750" lvl="0" indent="-285750" algn="just">
              <a:buSzPts val="1100"/>
              <a:buFontTx/>
              <a:buChar char="-"/>
            </a:pPr>
            <a:r>
              <a:rPr lang="en-ID" sz="1800" dirty="0" err="1" smtClean="0"/>
              <a:t>Melakukan</a:t>
            </a:r>
            <a:r>
              <a:rPr lang="en-ID" sz="1800" dirty="0" smtClean="0"/>
              <a:t> </a:t>
            </a:r>
            <a:r>
              <a:rPr lang="en-ID" sz="1800" dirty="0" err="1"/>
              <a:t>transaksi</a:t>
            </a:r>
            <a:endParaRPr lang="en-ID" sz="1800" dirty="0"/>
          </a:p>
          <a:p>
            <a:pPr marL="285750" lvl="0" indent="-285750" algn="just">
              <a:buSzPts val="1100"/>
              <a:buFontTx/>
              <a:buChar char="-"/>
            </a:pPr>
            <a:r>
              <a:rPr lang="en-ID" sz="1800" dirty="0" smtClean="0"/>
              <a:t>Bill </a:t>
            </a:r>
            <a:r>
              <a:rPr lang="en-ID" sz="1800" dirty="0" err="1" smtClean="0"/>
              <a:t>transaksi</a:t>
            </a:r>
            <a:r>
              <a:rPr lang="en-ID" sz="1800" dirty="0" smtClean="0"/>
              <a:t> </a:t>
            </a:r>
            <a:r>
              <a:rPr lang="en-ID" sz="1800" dirty="0" err="1"/>
              <a:t>dicetak</a:t>
            </a:r>
            <a:endParaRPr lang="en-ID" sz="1800" dirty="0"/>
          </a:p>
          <a:p>
            <a:pPr marL="0" lvl="0" indent="0" algn="just">
              <a:buSzPts val="1100"/>
            </a:pPr>
            <a:endParaRPr lang="en-ID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0"/>
          <p:cNvSpPr txBox="1">
            <a:spLocks noGrp="1"/>
          </p:cNvSpPr>
          <p:nvPr>
            <p:ph type="title"/>
          </p:nvPr>
        </p:nvSpPr>
        <p:spPr>
          <a:xfrm rot="-5400000">
            <a:off x="-1004600" y="2264175"/>
            <a:ext cx="40638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COMPONENT DIAGRAM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4" b="17706"/>
          <a:stretch/>
        </p:blipFill>
        <p:spPr>
          <a:xfrm>
            <a:off x="1339750" y="1058237"/>
            <a:ext cx="7035404" cy="29178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3"/>
          <p:cNvSpPr txBox="1">
            <a:spLocks noGrp="1"/>
          </p:cNvSpPr>
          <p:nvPr>
            <p:ph type="title"/>
          </p:nvPr>
        </p:nvSpPr>
        <p:spPr>
          <a:xfrm rot="-5400000">
            <a:off x="-1005350" y="2264925"/>
            <a:ext cx="4063800" cy="623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CLASS DIAGRAM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8" b="5061"/>
          <a:stretch/>
        </p:blipFill>
        <p:spPr>
          <a:xfrm>
            <a:off x="1338250" y="544726"/>
            <a:ext cx="7245887" cy="40637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4"/>
          <p:cNvSpPr txBox="1">
            <a:spLocks noGrp="1"/>
          </p:cNvSpPr>
          <p:nvPr>
            <p:ph type="title"/>
          </p:nvPr>
        </p:nvSpPr>
        <p:spPr>
          <a:xfrm>
            <a:off x="2188396" y="1530851"/>
            <a:ext cx="3256907" cy="1726058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 dirty="0" smtClean="0"/>
              <a:t>CODE DEMO</a:t>
            </a:r>
            <a:endParaRPr sz="8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53"/>
          <p:cNvSpPr txBox="1">
            <a:spLocks noGrp="1"/>
          </p:cNvSpPr>
          <p:nvPr>
            <p:ph type="title"/>
          </p:nvPr>
        </p:nvSpPr>
        <p:spPr>
          <a:xfrm>
            <a:off x="1086300" y="1866900"/>
            <a:ext cx="6971400" cy="1409700"/>
          </a:xfrm>
          <a:prstGeom prst="rect">
            <a:avLst/>
          </a:prstGeom>
        </p:spPr>
        <p:txBody>
          <a:bodyPr spcFirstLastPara="1" wrap="square" lIns="91425" tIns="91425" rIns="91425" bIns="2743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lor Shock Dev Portfolio by Slidesgo">
  <a:themeElements>
    <a:clrScheme name="Simple Light">
      <a:dk1>
        <a:srgbClr val="000000"/>
      </a:dk1>
      <a:lt1>
        <a:srgbClr val="FFFFFF"/>
      </a:lt1>
      <a:dk2>
        <a:srgbClr val="FD7AFC"/>
      </a:dk2>
      <a:lt2>
        <a:srgbClr val="7BF87A"/>
      </a:lt2>
      <a:accent1>
        <a:srgbClr val="009BDC"/>
      </a:accent1>
      <a:accent2>
        <a:srgbClr val="212121"/>
      </a:accent2>
      <a:accent3>
        <a:srgbClr val="FFFFFF"/>
      </a:accent3>
      <a:accent4>
        <a:srgbClr val="FD7AFC"/>
      </a:accent4>
      <a:accent5>
        <a:srgbClr val="7BF87A"/>
      </a:accent5>
      <a:accent6>
        <a:srgbClr val="009BD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71</Words>
  <Application>Microsoft Office PowerPoint</Application>
  <PresentationFormat>On-screen Show (16:9)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VT323</vt:lpstr>
      <vt:lpstr>Arial</vt:lpstr>
      <vt:lpstr>Roboto Condensed Light</vt:lpstr>
      <vt:lpstr>Space Mono</vt:lpstr>
      <vt:lpstr>Color Shock Dev Portfolio by Slidesgo</vt:lpstr>
      <vt:lpstr>SISTEM PEMBAYARAN DENGAN MESIN EDC</vt:lpstr>
      <vt:lpstr>OUR TEAM</vt:lpstr>
      <vt:lpstr>DESKRIPSI</vt:lpstr>
      <vt:lpstr>COMPONENT DIAGRAM</vt:lpstr>
      <vt:lpstr>CLASS DIAGRAM</vt:lpstr>
      <vt:lpstr>CODE DEMO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PEMBAYARAN DENGAN MESIN EDC</dc:title>
  <cp:lastModifiedBy>ASUS</cp:lastModifiedBy>
  <cp:revision>6</cp:revision>
  <dcterms:modified xsi:type="dcterms:W3CDTF">2021-03-30T16:09:08Z</dcterms:modified>
</cp:coreProperties>
</file>