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sldIdLst>
    <p:sldId id="431" r:id="rId2"/>
    <p:sldId id="437" r:id="rId3"/>
    <p:sldId id="433" r:id="rId4"/>
    <p:sldId id="438" r:id="rId5"/>
    <p:sldId id="440" r:id="rId6"/>
    <p:sldId id="441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AC148B"/>
    <a:srgbClr val="00FF00"/>
    <a:srgbClr val="FFC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96" autoAdjust="0"/>
    <p:restoredTop sz="93987" autoAdjust="0"/>
  </p:normalViewPr>
  <p:slideViewPr>
    <p:cSldViewPr snapToGrid="0">
      <p:cViewPr varScale="1">
        <p:scale>
          <a:sx n="68" d="100"/>
          <a:sy n="68" d="100"/>
        </p:scale>
        <p:origin x="348" y="44"/>
      </p:cViewPr>
      <p:guideLst/>
    </p:cSldViewPr>
  </p:slideViewPr>
  <p:outlineViewPr>
    <p:cViewPr>
      <p:scale>
        <a:sx n="33" d="100"/>
        <a:sy n="33" d="100"/>
      </p:scale>
      <p:origin x="0" y="-19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A8442-26AC-43D9-BE40-8CF7D3695580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7C8EA-9109-4C46-8CF3-F78086EAD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51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6F600-5E9B-40B2-902D-D1F53F7E5E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1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6F600-5E9B-40B2-902D-D1F53F7E5E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02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6F600-5E9B-40B2-902D-D1F53F7E5E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6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6F600-5E9B-40B2-902D-D1F53F7E5E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21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6F600-5E9B-40B2-902D-D1F53F7E5E5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261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6F600-5E9B-40B2-902D-D1F53F7E5E5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87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68415B-B409-4B35-969A-03066B5CB1DD}" type="datetime1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D42-D1A4-442B-A372-78E42FDE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63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8009FC-30D5-48FA-AE45-A69C3E4FE5BB}" type="datetime1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D42-D1A4-442B-A372-78E42FDE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55BBE4-2B44-4042-8F0B-ADE335F4FD5E}" type="datetime1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D42-D1A4-442B-A372-78E42FDE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72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151AB-4121-4423-9C87-BFF456C05AC7}" type="datetime1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81762"/>
            <a:ext cx="2743200" cy="365125"/>
          </a:xfrm>
        </p:spPr>
        <p:txBody>
          <a:bodyPr/>
          <a:lstStyle/>
          <a:p>
            <a:fld id="{11B6DD42-D1A4-442B-A372-78E42FDE71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42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E6927E-4D74-4FAE-BD25-AA850B0A8E0D}" type="datetime1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D42-D1A4-442B-A372-78E42FDE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6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63089B-ED11-421E-8EF3-43493DB8E5F4}" type="datetime1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D42-D1A4-442B-A372-78E42FDE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4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BC5A20-CCFE-4434-B40F-37326AF3041B}" type="datetime1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D42-D1A4-442B-A372-78E42FDE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3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5B601C-CA35-4C18-921D-FAD2D69586F6}" type="datetime1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D42-D1A4-442B-A372-78E42FDE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00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09C108-F18B-4147-AC3C-A6D7B7F2AAEE}" type="datetime1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D42-D1A4-442B-A372-78E42FDE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48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DE500E-0EAA-4A43-BF45-728E83C2D9B5}" type="datetime1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D42-D1A4-442B-A372-78E42FDE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5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8F3DFC-8B33-42F1-8AA8-34548AAFEB70}" type="datetime1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D42-D1A4-442B-A372-78E42FDE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6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DD42-D1A4-442B-A372-78E42FDE71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09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ity.go.kr/mobile/center/center/bannerList/list.d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34218" y="268325"/>
            <a:ext cx="5592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행복한 경기도를 위한 다산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茶山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)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프로젝트 제안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7889" y="576102"/>
            <a:ext cx="419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Clustering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설명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78691" y="1080196"/>
            <a:ext cx="102572" cy="308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7890" y="1064400"/>
            <a:ext cx="11216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진행사항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78691" y="665999"/>
            <a:ext cx="11483109" cy="277200"/>
            <a:chOff x="378691" y="665999"/>
            <a:chExt cx="11483109" cy="27720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5368925" y="674996"/>
              <a:ext cx="64928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5066062" y="665999"/>
              <a:ext cx="327600" cy="27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378691" y="942676"/>
              <a:ext cx="47108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DD42-D1A4-442B-A372-78E42FDE7139}" type="slidenum">
              <a:rPr lang="ko-KR" altLang="en-US" smtClean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1</a:t>
            </a:fld>
            <a:endParaRPr lang="ko-KR" altLang="en-US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78859-0EBA-40CD-A213-FB6C79873BF0}"/>
              </a:ext>
            </a:extLst>
          </p:cNvPr>
          <p:cNvSpPr txBox="1"/>
          <p:nvPr/>
        </p:nvSpPr>
        <p:spPr>
          <a:xfrm>
            <a:off x="426236" y="1626676"/>
            <a:ext cx="1176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K-means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에서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outlier,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이상치 처리에 효과적인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k-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mediod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로 바꾸면서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NbCluster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분석을 다시 해봤습니다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결과는 이렇게 나왔습니다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가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가장 우세하고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9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가 그 다음이라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9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개의 군집으로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나눠보기로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했습니다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F9BFFE-35BC-410D-8819-205BBCDADFF9}"/>
              </a:ext>
            </a:extLst>
          </p:cNvPr>
          <p:cNvSpPr txBox="1"/>
          <p:nvPr/>
        </p:nvSpPr>
        <p:spPr>
          <a:xfrm>
            <a:off x="252280" y="189488"/>
            <a:ext cx="481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8. 12.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276807-3D9B-45EA-A9E3-40AA6E834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4" y="2613291"/>
            <a:ext cx="4776208" cy="330719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C699EE9-5E08-4EBC-9761-0440330355DC}"/>
              </a:ext>
            </a:extLst>
          </p:cNvPr>
          <p:cNvSpPr/>
          <p:nvPr/>
        </p:nvSpPr>
        <p:spPr>
          <a:xfrm>
            <a:off x="1070195" y="5827188"/>
            <a:ext cx="5700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전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 k-means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방법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Factor 3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개로 돌렸을 때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method=“k-means”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9DA0156-3FB5-4DCE-9130-C65190FB5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694" y="2699721"/>
            <a:ext cx="5325854" cy="312746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4AA06A-C0E5-4C49-A15D-03E2C447B888}"/>
              </a:ext>
            </a:extLst>
          </p:cNvPr>
          <p:cNvSpPr/>
          <p:nvPr/>
        </p:nvSpPr>
        <p:spPr>
          <a:xfrm>
            <a:off x="6598782" y="5770637"/>
            <a:ext cx="5700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후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 k-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mediod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방법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Factor 5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개로 돌렸을 때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method=“median”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18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499F59A-20B4-47BD-B99C-F32A8904B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88" y="303622"/>
            <a:ext cx="5204346" cy="31277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E4432B-7237-4A9B-B0AD-8C53931FD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656" y="3667066"/>
            <a:ext cx="5004454" cy="28862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E5D3C6-4966-426D-9D53-0ED16C00819F}"/>
              </a:ext>
            </a:extLst>
          </p:cNvPr>
          <p:cNvSpPr/>
          <p:nvPr/>
        </p:nvSpPr>
        <p:spPr>
          <a:xfrm>
            <a:off x="301665" y="303622"/>
            <a:ext cx="1376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실패작들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DCAA76-49E8-4E31-BCA7-FC0D59592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649" y="1694356"/>
            <a:ext cx="5175516" cy="305450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77C335-3A0B-49B8-A4CC-55FACDA69D11}"/>
              </a:ext>
            </a:extLst>
          </p:cNvPr>
          <p:cNvSpPr/>
          <p:nvPr/>
        </p:nvSpPr>
        <p:spPr>
          <a:xfrm>
            <a:off x="7654566" y="5951849"/>
            <a:ext cx="419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한번 돌리는데 시간 엄청 잡아먹음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63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1">
            <a:extLst>
              <a:ext uri="{FF2B5EF4-FFF2-40B4-BE49-F238E27FC236}">
                <a16:creationId xmlns:a16="http://schemas.microsoft.com/office/drawing/2014/main" id="{7FAA2FBE-3A7A-41E1-90C8-123AC474807F}"/>
              </a:ext>
            </a:extLst>
          </p:cNvPr>
          <p:cNvSpPr/>
          <p:nvPr/>
        </p:nvSpPr>
        <p:spPr>
          <a:xfrm>
            <a:off x="1798990" y="2602162"/>
            <a:ext cx="8603874" cy="3966226"/>
          </a:xfrm>
          <a:prstGeom prst="roundRect">
            <a:avLst>
              <a:gd name="adj" fmla="val 2309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4218" y="279438"/>
            <a:ext cx="5592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행복한 경기도를 위한 다산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茶山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)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프로젝트 제안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7889" y="587215"/>
            <a:ext cx="419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Clustering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설명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78691" y="1091309"/>
            <a:ext cx="102572" cy="308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7890" y="1075513"/>
            <a:ext cx="11216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진행사항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78691" y="677112"/>
            <a:ext cx="11483109" cy="277200"/>
            <a:chOff x="378691" y="665999"/>
            <a:chExt cx="11483109" cy="27720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5368925" y="674996"/>
              <a:ext cx="64928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5066062" y="665999"/>
              <a:ext cx="327600" cy="27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378691" y="942676"/>
              <a:ext cx="47108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1B6DD42-D1A4-442B-A372-78E42FDE7139}" type="slidenum">
              <a:rPr lang="ko-KR" altLang="en-US" smtClean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3</a:t>
            </a:fld>
            <a:endParaRPr lang="ko-KR" altLang="en-US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78859-0EBA-40CD-A213-FB6C79873BF0}"/>
              </a:ext>
            </a:extLst>
          </p:cNvPr>
          <p:cNvSpPr txBox="1"/>
          <p:nvPr/>
        </p:nvSpPr>
        <p:spPr>
          <a:xfrm>
            <a:off x="426236" y="1637789"/>
            <a:ext cx="1176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K=9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로 나눈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k-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mediod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방법을 사용한 결과입니다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factor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가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개에서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5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개로 바꿨기에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3D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화면에선 구간이 조금씩 침범해 보입니다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오른쪽 아래부분의 정확도가 별로 안 좋아 보입니다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.(method=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nnet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)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정확도 구하는 건 아직 못했습니다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F9BFFE-35BC-410D-8819-205BBCDADFF9}"/>
              </a:ext>
            </a:extLst>
          </p:cNvPr>
          <p:cNvSpPr txBox="1"/>
          <p:nvPr/>
        </p:nvSpPr>
        <p:spPr>
          <a:xfrm>
            <a:off x="252280" y="200601"/>
            <a:ext cx="481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8. 12.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82B3C-BB96-400C-9056-6908311544D5}"/>
              </a:ext>
            </a:extLst>
          </p:cNvPr>
          <p:cNvSpPr txBox="1"/>
          <p:nvPr/>
        </p:nvSpPr>
        <p:spPr>
          <a:xfrm>
            <a:off x="3327663" y="6077672"/>
            <a:ext cx="57549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경기도를 제외한 전국                                           경기도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BFCD09-C103-4890-93E0-06E5D8980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108" y="2825445"/>
            <a:ext cx="6469424" cy="318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9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34218" y="268325"/>
            <a:ext cx="5592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행복한 경기도를 위한 다산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茶山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)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프로젝트 제안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7889" y="576102"/>
            <a:ext cx="419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Clustering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설명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78691" y="1080196"/>
            <a:ext cx="102572" cy="308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7890" y="1064400"/>
            <a:ext cx="11216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진행사항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78691" y="665999"/>
            <a:ext cx="11483109" cy="277200"/>
            <a:chOff x="378691" y="665999"/>
            <a:chExt cx="11483109" cy="27720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5368925" y="674996"/>
              <a:ext cx="64928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5066062" y="665999"/>
              <a:ext cx="327600" cy="27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378691" y="942676"/>
              <a:ext cx="47108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6578859-0EBA-40CD-A213-FB6C79873BF0}"/>
              </a:ext>
            </a:extLst>
          </p:cNvPr>
          <p:cNvSpPr txBox="1"/>
          <p:nvPr/>
        </p:nvSpPr>
        <p:spPr>
          <a:xfrm>
            <a:off x="426236" y="1626676"/>
            <a:ext cx="11765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돌리면서 기다리는 시간에 도시재생을 검색했습니다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F9BFFE-35BC-410D-8819-205BBCDADFF9}"/>
              </a:ext>
            </a:extLst>
          </p:cNvPr>
          <p:cNvSpPr txBox="1"/>
          <p:nvPr/>
        </p:nvSpPr>
        <p:spPr>
          <a:xfrm>
            <a:off x="252280" y="189488"/>
            <a:ext cx="481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8. 12.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0CDF60-F31A-405D-B0C0-783F9EEEE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3" y="2203702"/>
            <a:ext cx="8553890" cy="38038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939FD2-4031-4150-B1C4-A96C67AB2A08}"/>
              </a:ext>
            </a:extLst>
          </p:cNvPr>
          <p:cNvSpPr txBox="1"/>
          <p:nvPr/>
        </p:nvSpPr>
        <p:spPr>
          <a:xfrm>
            <a:off x="8920899" y="3869234"/>
            <a:ext cx="3271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선정되기 위한 조건이 나와있고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근린 재생형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경제기반형 두가지가 있음을 알 수 있습니다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E94052-3A29-4DF1-8E55-0BCAB3646A03}"/>
              </a:ext>
            </a:extLst>
          </p:cNvPr>
          <p:cNvSpPr/>
          <p:nvPr/>
        </p:nvSpPr>
        <p:spPr>
          <a:xfrm>
            <a:off x="567889" y="3869234"/>
            <a:ext cx="8353010" cy="994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0F0340-AB8F-4A6E-898F-78E3D4C0F2A0}"/>
              </a:ext>
            </a:extLst>
          </p:cNvPr>
          <p:cNvSpPr/>
          <p:nvPr/>
        </p:nvSpPr>
        <p:spPr>
          <a:xfrm>
            <a:off x="567888" y="6206597"/>
            <a:ext cx="11479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해외에선 쇠락한 공업지역을 중심으로 </a:t>
            </a:r>
            <a:r>
              <a:rPr lang="en-US" altLang="ko-KR" sz="1200" dirty="0"/>
              <a:t>1970</a:t>
            </a:r>
            <a:r>
              <a:rPr lang="ko-KR" altLang="en-US" sz="1200" dirty="0"/>
              <a:t>년대부터 이미 추진된 정책이며</a:t>
            </a:r>
            <a:r>
              <a:rPr lang="en-US" altLang="ko-KR" sz="1200" dirty="0"/>
              <a:t>, </a:t>
            </a:r>
            <a:r>
              <a:rPr lang="ko-KR" altLang="en-US" sz="1200" dirty="0"/>
              <a:t>아시아에선 </a:t>
            </a:r>
            <a:r>
              <a:rPr lang="en-US" altLang="ko-KR" sz="1200" dirty="0"/>
              <a:t>2002</a:t>
            </a:r>
            <a:r>
              <a:rPr lang="ko-KR" altLang="en-US" sz="1200" dirty="0"/>
              <a:t>년 일본이 시작하였다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국내엔 현재 공식적으로 추진되는 선도지역은 서울 </a:t>
            </a:r>
            <a:r>
              <a:rPr lang="en-US" altLang="ko-KR" sz="1200" dirty="0"/>
              <a:t>13</a:t>
            </a:r>
            <a:r>
              <a:rPr lang="ko-KR" altLang="en-US" sz="1200" dirty="0"/>
              <a:t>곳</a:t>
            </a:r>
            <a:r>
              <a:rPr lang="en-US" altLang="ko-KR" sz="1200" dirty="0"/>
              <a:t>, </a:t>
            </a:r>
            <a:r>
              <a:rPr lang="ko-KR" altLang="en-US" sz="1200" dirty="0"/>
              <a:t>지방 </a:t>
            </a:r>
            <a:r>
              <a:rPr lang="en-US" altLang="ko-KR" sz="1200" dirty="0"/>
              <a:t>63</a:t>
            </a:r>
            <a:r>
              <a:rPr lang="ko-KR" altLang="en-US" sz="1200" dirty="0"/>
              <a:t>곳이다</a:t>
            </a:r>
            <a:r>
              <a:rPr lang="en-US" altLang="ko-KR" sz="1200" dirty="0"/>
              <a:t>.    </a:t>
            </a:r>
            <a:r>
              <a:rPr lang="en-US" altLang="ko-KR" sz="1200" dirty="0">
                <a:hlinkClick r:id="rId4"/>
              </a:rPr>
              <a:t>http://www.city.go.kr/mobile/center/center/bannerList/list.do</a:t>
            </a:r>
            <a:r>
              <a:rPr lang="en-US" altLang="ko-KR" sz="1200" dirty="0"/>
              <a:t> </a:t>
            </a:r>
            <a:r>
              <a:rPr lang="ko-KR" altLang="en-US" sz="1200" dirty="0"/>
              <a:t>여기 사이트 </a:t>
            </a:r>
            <a:r>
              <a:rPr lang="ko-KR" altLang="en-US" sz="1200" dirty="0" err="1"/>
              <a:t>읽어보기</a:t>
            </a:r>
            <a:r>
              <a:rPr lang="ko-KR" altLang="en-US" sz="1200" dirty="0"/>
              <a:t> 좋은 것 많음</a:t>
            </a:r>
          </a:p>
        </p:txBody>
      </p:sp>
    </p:spTree>
    <p:extLst>
      <p:ext uri="{BB962C8B-B14F-4D97-AF65-F5344CB8AC3E}">
        <p14:creationId xmlns:p14="http://schemas.microsoft.com/office/powerpoint/2010/main" val="414747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1">
            <a:extLst>
              <a:ext uri="{FF2B5EF4-FFF2-40B4-BE49-F238E27FC236}">
                <a16:creationId xmlns:a16="http://schemas.microsoft.com/office/drawing/2014/main" id="{7FAA2FBE-3A7A-41E1-90C8-123AC474807F}"/>
              </a:ext>
            </a:extLst>
          </p:cNvPr>
          <p:cNvSpPr/>
          <p:nvPr/>
        </p:nvSpPr>
        <p:spPr>
          <a:xfrm>
            <a:off x="1798990" y="3186260"/>
            <a:ext cx="8603874" cy="3382127"/>
          </a:xfrm>
          <a:prstGeom prst="roundRect">
            <a:avLst>
              <a:gd name="adj" fmla="val 2309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4218" y="279438"/>
            <a:ext cx="5592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행복한 경기도를 위한 다산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茶山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)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프로젝트 제안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7889" y="587215"/>
            <a:ext cx="419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Clustering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설명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78691" y="1091309"/>
            <a:ext cx="102572" cy="308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7890" y="1075513"/>
            <a:ext cx="11216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Scailing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에 대해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78691" y="677112"/>
            <a:ext cx="11483109" cy="277200"/>
            <a:chOff x="378691" y="665999"/>
            <a:chExt cx="11483109" cy="27720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5368925" y="674996"/>
              <a:ext cx="64928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5066062" y="665999"/>
              <a:ext cx="327600" cy="27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378691" y="942676"/>
              <a:ext cx="47108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1B6DD42-D1A4-442B-A372-78E42FDE7139}" type="slidenum">
              <a:rPr lang="ko-KR" altLang="en-US" smtClean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5</a:t>
            </a:fld>
            <a:endParaRPr lang="ko-KR" altLang="en-US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78859-0EBA-40CD-A213-FB6C79873BF0}"/>
              </a:ext>
            </a:extLst>
          </p:cNvPr>
          <p:cNvSpPr txBox="1"/>
          <p:nvPr/>
        </p:nvSpPr>
        <p:spPr>
          <a:xfrm>
            <a:off x="426236" y="1637789"/>
            <a:ext cx="117657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위에선 자주색에 선정지역이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많다곤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했지만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k=7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에서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k=9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로 늘리면서 검정색에도 많이 있게 됐습니다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이게 군집할 때 세로로 길쭉한 모양이 돼서 생기는 문제인데 추천지역을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1~2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개의 군집만으로 제시하고 싶어서 수정할 필요가 있었습니다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인구증감비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(-100~+100),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사업체증감비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(-100~+100)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에 맞춰 노후건물비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(0~+100)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를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배 곱해서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클러스터링하면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결과가 예쁘게 나오는데 이런 방법에 대해서 어떻게 생각하시나요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F9BFFE-35BC-410D-8819-205BBCDADFF9}"/>
              </a:ext>
            </a:extLst>
          </p:cNvPr>
          <p:cNvSpPr txBox="1"/>
          <p:nvPr/>
        </p:nvSpPr>
        <p:spPr>
          <a:xfrm>
            <a:off x="252280" y="200601"/>
            <a:ext cx="481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8. 12.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F55A90-F8C7-4BBB-A338-EB6A2D91C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808" y="3601952"/>
            <a:ext cx="4954718" cy="20741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0C010B-615B-467D-A603-A024F63B9375}"/>
              </a:ext>
            </a:extLst>
          </p:cNvPr>
          <p:cNvSpPr/>
          <p:nvPr/>
        </p:nvSpPr>
        <p:spPr>
          <a:xfrm>
            <a:off x="5702221" y="5901145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경기천년제목L Light" panose="02020403020101020101" pitchFamily="18" charset="-127"/>
              </a:rPr>
              <a:t>이런느낌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경기천년제목L Light" panose="020204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51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34218" y="279438"/>
            <a:ext cx="5592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행복한 경기도를 위한 다산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茶山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)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프로젝트 제안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7889" y="587215"/>
            <a:ext cx="419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Clustering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설명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78691" y="1091309"/>
            <a:ext cx="102572" cy="308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7890" y="1075513"/>
            <a:ext cx="11216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진행사항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78691" y="677112"/>
            <a:ext cx="11483109" cy="277200"/>
            <a:chOff x="378691" y="665999"/>
            <a:chExt cx="11483109" cy="27720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5368925" y="674996"/>
              <a:ext cx="64928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5066062" y="665999"/>
              <a:ext cx="327600" cy="27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378691" y="942676"/>
              <a:ext cx="47108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11B6DD42-D1A4-442B-A372-78E42FDE7139}" type="slidenum">
              <a:rPr lang="ko-KR" altLang="en-US" smtClean="0"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6</a:t>
            </a:fld>
            <a:endParaRPr lang="ko-KR" altLang="en-US" dirty="0"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78859-0EBA-40CD-A213-FB6C79873BF0}"/>
              </a:ext>
            </a:extLst>
          </p:cNvPr>
          <p:cNvSpPr txBox="1"/>
          <p:nvPr/>
        </p:nvSpPr>
        <p:spPr>
          <a:xfrm>
            <a:off x="426236" y="1637789"/>
            <a:ext cx="11765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K-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mediod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. k=9.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노후건축비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*2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를 한 상태에서의 결과값입니다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xlsx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파일은 구글드라이브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도시쇠퇴모델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 폴더에 있습니다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F9BFFE-35BC-410D-8819-205BBCDADFF9}"/>
              </a:ext>
            </a:extLst>
          </p:cNvPr>
          <p:cNvSpPr txBox="1"/>
          <p:nvPr/>
        </p:nvSpPr>
        <p:spPr>
          <a:xfrm>
            <a:off x="252280" y="200601"/>
            <a:ext cx="481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8. 12.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93F7E4-F9E5-48DF-9D9B-25E8D84D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80" y="3236389"/>
            <a:ext cx="8052734" cy="27219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39A948-D5E3-42CF-819C-2C755FF31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406" y="3236389"/>
            <a:ext cx="3489046" cy="30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1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4193</TotalTime>
  <Words>379</Words>
  <Application>Microsoft Office PowerPoint</Application>
  <PresentationFormat>와이드스크린</PresentationFormat>
  <Paragraphs>53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경기천년제목L Light</vt:lpstr>
      <vt:lpstr>Arial</vt:lpstr>
      <vt:lpstr>맑은 고딕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홍석현</dc:creator>
  <cp:lastModifiedBy>holpi</cp:lastModifiedBy>
  <cp:revision>531</cp:revision>
  <dcterms:created xsi:type="dcterms:W3CDTF">2017-05-20T06:28:47Z</dcterms:created>
  <dcterms:modified xsi:type="dcterms:W3CDTF">2017-08-11T21:45:21Z</dcterms:modified>
</cp:coreProperties>
</file>