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067963-0CD6-4157-8C50-9AB33BB68124}">
  <a:tblStyle styleId="{95067963-0CD6-4157-8C50-9AB33BB681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9.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9.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9.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9.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0.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8.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6.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2.png"/><Relationship Id="rId5" Type="http://schemas.openxmlformats.org/officeDocument/2006/relationships/image" Target="../media/image13.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9.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9.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21.png"/><Relationship Id="rId4" Type="http://schemas.openxmlformats.org/officeDocument/2006/relationships/image" Target="../media/image1.jpg"/><Relationship Id="rId5" Type="http://schemas.openxmlformats.org/officeDocument/2006/relationships/image" Target="../media/image22.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15.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20.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{95067963-0CD6-4157-8C50-9AB33BB68124}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{95067963-0CD6-4157-8C50-9AB33BB68124}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{95067963-0CD6-4157-8C50-9AB33BB68124}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{95067963-0CD6-4157-8C50-9AB33BB68124}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{95067963-0CD6-4157-8C50-9AB33BB68124}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