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sldIdLst>
    <p:sldId id="257" r:id="rId3"/>
    <p:sldId id="260" r:id="rId4"/>
    <p:sldId id="256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0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3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81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20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66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75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13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78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85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923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94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354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82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92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5FCBEF"/>
                </a:solidFill>
              </a:rPr>
              <a:pPr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7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5093507-1FF6-437B-8EC5-DB84A437DBCD}" type="datetimeFigureOut">
              <a:rPr lang="es-CO" smtClean="0"/>
              <a:t>13/04/2018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FB89CB5-EDD4-4821-83AD-D94FC835F3DD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smtClean="0">
                <a:solidFill>
                  <a:srgbClr val="5FCBEF"/>
                </a:solidFill>
              </a:rPr>
              <a:pPr defTabSz="457200"/>
              <a:t>‹Nº›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citagonzalez.wixsite.com/ram-y-asociado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204865"/>
            <a:ext cx="7408333" cy="3384376"/>
          </a:xfrm>
        </p:spPr>
        <p:txBody>
          <a:bodyPr>
            <a:normAutofit fontScale="92500" lnSpcReduction="10000"/>
          </a:bodyPr>
          <a:lstStyle/>
          <a:p>
            <a:pPr algn="ctr"/>
            <a:endParaRPr lang="es-CO" dirty="0" smtClean="0"/>
          </a:p>
          <a:p>
            <a:pPr algn="ctr"/>
            <a:endParaRPr lang="es-CO" dirty="0"/>
          </a:p>
          <a:p>
            <a:pPr algn="ctr"/>
            <a:r>
              <a:rPr lang="es-CO" sz="4000" dirty="0" smtClean="0">
                <a:solidFill>
                  <a:schemeClr val="tx1"/>
                </a:solidFill>
                <a:latin typeface="Calibri" pitchFamily="34" charset="0"/>
              </a:rPr>
              <a:t>DIEGO PEDRAZA PAEZ</a:t>
            </a:r>
          </a:p>
          <a:p>
            <a:pPr algn="ctr"/>
            <a:r>
              <a:rPr lang="es-CO" sz="4000" dirty="0" smtClean="0">
                <a:solidFill>
                  <a:schemeClr val="tx1"/>
                </a:solidFill>
                <a:latin typeface="Calibri" pitchFamily="34" charset="0"/>
              </a:rPr>
              <a:t>BETSABE VIUCHE LOZANO</a:t>
            </a:r>
          </a:p>
          <a:p>
            <a:pPr algn="ctr"/>
            <a:r>
              <a:rPr lang="es-CO" sz="4000" dirty="0" smtClean="0">
                <a:solidFill>
                  <a:schemeClr val="tx1"/>
                </a:solidFill>
                <a:latin typeface="Calibri" pitchFamily="34" charset="0"/>
              </a:rPr>
              <a:t>ALEJANDRO BALVUENA</a:t>
            </a:r>
          </a:p>
          <a:p>
            <a:pPr algn="ctr"/>
            <a:r>
              <a:rPr lang="es-CO" sz="4000" dirty="0" smtClean="0">
                <a:solidFill>
                  <a:schemeClr val="tx1"/>
                </a:solidFill>
                <a:latin typeface="Calibri" pitchFamily="34" charset="0"/>
              </a:rPr>
              <a:t>HOOVER STIV CASTELLANOS </a:t>
            </a:r>
            <a:endParaRPr lang="es-CO" sz="4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252728"/>
          </a:xfrm>
        </p:spPr>
        <p:txBody>
          <a:bodyPr>
            <a:normAutofit/>
          </a:bodyPr>
          <a:lstStyle/>
          <a:p>
            <a:r>
              <a:rPr lang="es-CO" sz="6600" dirty="0" smtClean="0">
                <a:solidFill>
                  <a:schemeClr val="bg1"/>
                </a:solidFill>
              </a:rPr>
              <a:t>ANALISIS MEC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>
            <a:extLst>
              <a:ext uri="{FF2B5EF4-FFF2-40B4-BE49-F238E27FC236}">
                <a16:creationId xmlns:a16="http://schemas.microsoft.com/office/drawing/2014/main" xmlns="" id="{AC2F95B7-D30F-4162-B7F7-16A393A0EF0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1575" b="4727"/>
          <a:stretch/>
        </p:blipFill>
        <p:spPr bwMode="auto">
          <a:xfrm>
            <a:off x="395536" y="476672"/>
            <a:ext cx="8424936" cy="5328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979712" y="5805264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ticitagonzalez.wixsite.com/ram-y-asociados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85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>
            <a:normAutofit/>
          </a:bodyPr>
          <a:lstStyle/>
          <a:p>
            <a:r>
              <a:rPr lang="es-CO" sz="6600" dirty="0" smtClean="0"/>
              <a:t>MISION </a:t>
            </a:r>
            <a:endParaRPr lang="es-CO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348880"/>
            <a:ext cx="6840760" cy="3672408"/>
          </a:xfrm>
        </p:spPr>
        <p:txBody>
          <a:bodyPr>
            <a:noAutofit/>
          </a:bodyPr>
          <a:lstStyle/>
          <a:p>
            <a:r>
              <a:rPr lang="es-CO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RAM &amp; ASOCIADOS  es una empresa creada para brindar soporte técnico a equipos de computo, para las personas o empresas que requieran nuestros servicios, ofreciendo trabajos de alta calidad para la satisfacción total del cliente. </a:t>
            </a:r>
            <a:endParaRPr lang="es-CO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916832"/>
            <a:ext cx="6400800" cy="3384376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Nuestra visón a un lustro, es crecer de forma exponencial para llegar a ser una de las mejores empresas de mantenimientos de  computadores, proyectándonos a un mercado internacional atreves de nuestra pagina web y blog blogger.</a:t>
            </a:r>
            <a:endParaRPr lang="es-CO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548680"/>
            <a:ext cx="6512511" cy="1143000"/>
          </a:xfrm>
        </p:spPr>
        <p:txBody>
          <a:bodyPr>
            <a:normAutofit/>
          </a:bodyPr>
          <a:lstStyle/>
          <a:p>
            <a:pPr algn="ctr"/>
            <a:r>
              <a:rPr lang="es-CO" sz="6600" dirty="0" smtClean="0"/>
              <a:t>VISION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22176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over.stiv\Desktop\Captur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12853" r="1394" b="3970"/>
          <a:stretch/>
        </p:blipFill>
        <p:spPr bwMode="auto">
          <a:xfrm>
            <a:off x="498764" y="1484784"/>
            <a:ext cx="8354291" cy="427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2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406A0BE3-4787-4EED-9220-593D4383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62001"/>
              </p:ext>
            </p:extLst>
          </p:nvPr>
        </p:nvGraphicFramePr>
        <p:xfrm>
          <a:off x="35497" y="1124744"/>
          <a:ext cx="9073008" cy="495489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032447">
                  <a:extLst>
                    <a:ext uri="{9D8B030D-6E8A-4147-A177-3AD203B41FA5}">
                      <a16:colId xmlns:a16="http://schemas.microsoft.com/office/drawing/2014/main" xmlns="" val="87359767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138073292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821203849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xmlns="" val="3659579919"/>
                    </a:ext>
                  </a:extLst>
                </a:gridCol>
              </a:tblGrid>
              <a:tr h="1075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>
                          <a:effectLst/>
                          <a:latin typeface="Calibri" pitchFamily="34" charset="0"/>
                        </a:rPr>
                        <a:t>PROCESO 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>
                          <a:effectLst/>
                          <a:latin typeface="Calibri" pitchFamily="34" charset="0"/>
                        </a:rPr>
                        <a:t>CANTIDAD 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>
                          <a:effectLst/>
                          <a:latin typeface="Calibri" pitchFamily="34" charset="0"/>
                        </a:rPr>
                        <a:t>VALOR UNITARIO 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>
                          <a:effectLst/>
                          <a:latin typeface="Calibri" pitchFamily="34" charset="0"/>
                        </a:rPr>
                        <a:t>VALOR TOTAL 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310056474"/>
                  </a:ext>
                </a:extLst>
              </a:tr>
              <a:tr h="8698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Compra</a:t>
                      </a:r>
                      <a:r>
                        <a:rPr lang="es-CO" sz="2500" baseline="0" dirty="0" smtClean="0"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de equipos nuevos portátiles(Core 5)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</a:rPr>
                        <a:t>20 </a:t>
                      </a:r>
                      <a:r>
                        <a:rPr lang="es-CO" sz="2500" dirty="0">
                          <a:effectLst/>
                        </a:rPr>
                        <a:t>equipos 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3.699.000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55.485.000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3207207317"/>
                  </a:ext>
                </a:extLst>
              </a:tr>
              <a:tr h="636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Compra</a:t>
                      </a:r>
                      <a:r>
                        <a:rPr lang="es-CO" sz="25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equipos nuevos de escritorio ( AMD)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</a:rPr>
                        <a:t>20 </a:t>
                      </a:r>
                      <a:r>
                        <a:rPr lang="es-CO" sz="2500" dirty="0">
                          <a:effectLst/>
                        </a:rPr>
                        <a:t>equipos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</a:rPr>
                        <a:t>1.549.000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</a:rPr>
                        <a:t>30.980.000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514247195"/>
                  </a:ext>
                </a:extLst>
              </a:tr>
              <a:tr h="636230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81375" algn="l"/>
                        </a:tabLst>
                        <a:defRPr/>
                      </a:pPr>
                      <a:r>
                        <a:rPr lang="es-CO" sz="2500" dirty="0" smtClean="0">
                          <a:effectLst/>
                          <a:latin typeface="Calibri" pitchFamily="34" charset="0"/>
                        </a:rPr>
                        <a:t>Compra de equipos nuevos de escritorio( Core</a:t>
                      </a:r>
                      <a:r>
                        <a:rPr lang="es-CO" sz="2500" baseline="0" dirty="0" smtClean="0">
                          <a:effectLst/>
                          <a:latin typeface="Calibri" pitchFamily="34" charset="0"/>
                        </a:rPr>
                        <a:t> 5)</a:t>
                      </a:r>
                      <a:r>
                        <a:rPr lang="es-CO" sz="2500" dirty="0" smtClean="0">
                          <a:effectLst/>
                          <a:latin typeface="Calibri" pitchFamily="34" charset="0"/>
                        </a:rPr>
                        <a:t> </a:t>
                      </a:r>
                      <a:endParaRPr lang="es-CO" sz="25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</a:rPr>
                        <a:t>25 equipos</a:t>
                      </a:r>
                      <a:r>
                        <a:rPr lang="es-CO" sz="2500" baseline="0" dirty="0" smtClean="0">
                          <a:effectLst/>
                        </a:rPr>
                        <a:t> 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>
                          <a:effectLst/>
                        </a:rPr>
                        <a:t> </a:t>
                      </a:r>
                      <a:r>
                        <a:rPr lang="es-CO" sz="2500" dirty="0" smtClean="0">
                          <a:effectLst/>
                        </a:rPr>
                        <a:t>1.999.000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</a:rPr>
                        <a:t>49.975.000</a:t>
                      </a:r>
                      <a:r>
                        <a:rPr lang="es-CO" sz="2500" dirty="0">
                          <a:effectLst/>
                        </a:rPr>
                        <a:t> </a:t>
                      </a:r>
                      <a:endParaRPr lang="es-CO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3072255928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81375" algn="l"/>
                        </a:tabLst>
                        <a:defRPr/>
                      </a:pPr>
                      <a:r>
                        <a:rPr lang="es-CO" sz="2500" dirty="0" smtClean="0">
                          <a:effectLst/>
                          <a:latin typeface="Calibri" pitchFamily="34" charset="0"/>
                        </a:rPr>
                        <a:t> Mano</a:t>
                      </a:r>
                      <a:r>
                        <a:rPr lang="es-CO" sz="2500" baseline="0" dirty="0" smtClean="0">
                          <a:effectLst/>
                          <a:latin typeface="Calibri" pitchFamily="34" charset="0"/>
                        </a:rPr>
                        <a:t> de obra</a:t>
                      </a:r>
                      <a:endParaRPr lang="es-CO" sz="25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endParaRPr lang="es-CO" sz="2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endParaRPr lang="es-CO" sz="2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81375" algn="l"/>
                        </a:tabLst>
                        <a:defRPr/>
                      </a:pPr>
                      <a:r>
                        <a:rPr lang="es-CO" sz="2500" dirty="0" smtClean="0">
                          <a:effectLst/>
                        </a:rPr>
                        <a:t>4,100,000</a:t>
                      </a:r>
                      <a:endParaRPr lang="es-CO" sz="25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>
                          <a:effectLst/>
                          <a:latin typeface="Calibri" pitchFamily="34" charset="0"/>
                        </a:rPr>
                        <a:t>TOTAL </a:t>
                      </a:r>
                      <a:endParaRPr lang="es-CO" sz="2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</a:rPr>
                        <a:t>65 </a:t>
                      </a:r>
                      <a:r>
                        <a:rPr lang="es-CO" sz="2500" dirty="0">
                          <a:effectLst/>
                        </a:rPr>
                        <a:t>equipos</a:t>
                      </a:r>
                      <a:endParaRPr lang="es-CO" sz="2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>
                          <a:effectLst/>
                        </a:rPr>
                        <a:t> </a:t>
                      </a:r>
                      <a:endParaRPr lang="es-CO" sz="2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381375" algn="l"/>
                        </a:tabLst>
                      </a:pPr>
                      <a:r>
                        <a:rPr lang="es-CO" sz="2500" dirty="0" smtClean="0">
                          <a:effectLst/>
                        </a:rPr>
                        <a:t>150.000.000</a:t>
                      </a:r>
                      <a:endParaRPr lang="es-CO" sz="2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7127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25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196</TotalTime>
  <Words>143</Words>
  <Application>Microsoft Office PowerPoint</Application>
  <PresentationFormat>Presentación en pantalla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Forma de onda</vt:lpstr>
      <vt:lpstr>Faceta</vt:lpstr>
      <vt:lpstr>ANALISIS MEC</vt:lpstr>
      <vt:lpstr>Presentación de PowerPoint</vt:lpstr>
      <vt:lpstr>MISION </vt:lpstr>
      <vt:lpstr>VISION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MISION</dc:title>
  <dc:creator>Stiv, Hoover</dc:creator>
  <cp:lastModifiedBy>Stiv, Hoover</cp:lastModifiedBy>
  <cp:revision>11</cp:revision>
  <dcterms:created xsi:type="dcterms:W3CDTF">2018-04-10T12:43:54Z</dcterms:created>
  <dcterms:modified xsi:type="dcterms:W3CDTF">2018-04-13T15:25:44Z</dcterms:modified>
</cp:coreProperties>
</file>