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8"/>
  </p:notesMasterIdLst>
  <p:sldIdLst>
    <p:sldId id="355" r:id="rId2"/>
    <p:sldId id="319" r:id="rId3"/>
    <p:sldId id="342" r:id="rId4"/>
    <p:sldId id="257" r:id="rId5"/>
    <p:sldId id="353" r:id="rId6"/>
    <p:sldId id="344" r:id="rId7"/>
    <p:sldId id="345" r:id="rId8"/>
    <p:sldId id="346" r:id="rId9"/>
    <p:sldId id="348" r:id="rId10"/>
    <p:sldId id="347" r:id="rId11"/>
    <p:sldId id="349" r:id="rId12"/>
    <p:sldId id="351" r:id="rId13"/>
    <p:sldId id="352" r:id="rId14"/>
    <p:sldId id="343" r:id="rId15"/>
    <p:sldId id="350" r:id="rId16"/>
    <p:sldId id="354" r:id="rId17"/>
  </p:sldIdLst>
  <p:sldSz cx="9144000" cy="5143500" type="screen16x9"/>
  <p:notesSz cx="6858000" cy="9144000"/>
  <p:embeddedFontLst>
    <p:embeddedFont>
      <p:font typeface="Nunito" pitchFamily="2" charset="0"/>
      <p:regular r:id="rId19"/>
      <p:bold r:id="rId20"/>
      <p:italic r:id="rId21"/>
      <p:boldItalic r:id="rId22"/>
    </p:embeddedFont>
    <p:embeddedFont>
      <p:font typeface="Nunito ExtraBold" pitchFamily="2" charset="0"/>
      <p:bold r:id="rId23"/>
      <p:boldItalic r:id="rId24"/>
    </p:embeddedFont>
    <p:embeddedFont>
      <p:font typeface="Nunito Light" pitchFamily="2" charset="0"/>
      <p:regular r:id="rId25"/>
      <p:bold r:id="rId26"/>
      <p:italic r:id="rId27"/>
      <p:boldItalic r:id="rId28"/>
    </p:embeddedFont>
    <p:embeddedFont>
      <p:font typeface="Oxygen" panose="02000503000000000000" pitchFamily="2" charset="0"/>
      <p:regular r:id="rId29"/>
      <p:bold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346">
          <p15:clr>
            <a:srgbClr val="9AA0A6"/>
          </p15:clr>
        </p15:guide>
        <p15:guide id="4" orient="horz" pos="2897">
          <p15:clr>
            <a:srgbClr val="9AA0A6"/>
          </p15:clr>
        </p15:guide>
        <p15:guide id="5" pos="449">
          <p15:clr>
            <a:srgbClr val="9AA0A6"/>
          </p15:clr>
        </p15:guide>
        <p15:guide id="6" pos="531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3B9478-F1FE-4095-8F5A-68C7D7A9BFEE}">
  <a:tblStyle styleId="{FC3B9478-F1FE-4095-8F5A-68C7D7A9BF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 orient="horz" pos="346"/>
        <p:guide orient="horz" pos="2897"/>
        <p:guide pos="449"/>
        <p:guide pos="53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a:extLst>
            <a:ext uri="{FF2B5EF4-FFF2-40B4-BE49-F238E27FC236}">
              <a16:creationId xmlns:a16="http://schemas.microsoft.com/office/drawing/2014/main" id="{D83EEDA4-4EC3-0393-FA36-60FE532173F6}"/>
            </a:ext>
          </a:extLst>
        </p:cNvPr>
        <p:cNvGrpSpPr/>
        <p:nvPr/>
      </p:nvGrpSpPr>
      <p:grpSpPr>
        <a:xfrm>
          <a:off x="0" y="0"/>
          <a:ext cx="0" cy="0"/>
          <a:chOff x="0" y="0"/>
          <a:chExt cx="0" cy="0"/>
        </a:xfrm>
      </p:grpSpPr>
      <p:sp>
        <p:nvSpPr>
          <p:cNvPr id="230" name="Google Shape;230;ga3efb1ce12_0_3:notes">
            <a:extLst>
              <a:ext uri="{FF2B5EF4-FFF2-40B4-BE49-F238E27FC236}">
                <a16:creationId xmlns:a16="http://schemas.microsoft.com/office/drawing/2014/main" id="{E1CA025C-1310-4E36-44A7-24B79B2D87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3efb1ce12_0_3:notes">
            <a:extLst>
              <a:ext uri="{FF2B5EF4-FFF2-40B4-BE49-F238E27FC236}">
                <a16:creationId xmlns:a16="http://schemas.microsoft.com/office/drawing/2014/main" id="{D9616451-FC90-9D28-7524-B188752CA0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393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a:extLst>
            <a:ext uri="{FF2B5EF4-FFF2-40B4-BE49-F238E27FC236}">
              <a16:creationId xmlns:a16="http://schemas.microsoft.com/office/drawing/2014/main" id="{24A87BEB-7DBF-EB05-1544-32D9C697673A}"/>
            </a:ext>
          </a:extLst>
        </p:cNvPr>
        <p:cNvGrpSpPr/>
        <p:nvPr/>
      </p:nvGrpSpPr>
      <p:grpSpPr>
        <a:xfrm>
          <a:off x="0" y="0"/>
          <a:ext cx="0" cy="0"/>
          <a:chOff x="0" y="0"/>
          <a:chExt cx="0" cy="0"/>
        </a:xfrm>
      </p:grpSpPr>
      <p:sp>
        <p:nvSpPr>
          <p:cNvPr id="422" name="Google Shape;422;ga3efb1ce12_0_386:notes">
            <a:extLst>
              <a:ext uri="{FF2B5EF4-FFF2-40B4-BE49-F238E27FC236}">
                <a16:creationId xmlns:a16="http://schemas.microsoft.com/office/drawing/2014/main" id="{5034AC5D-1B67-330D-32AA-B04846974F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a3efb1ce12_0_386:notes">
            <a:extLst>
              <a:ext uri="{FF2B5EF4-FFF2-40B4-BE49-F238E27FC236}">
                <a16:creationId xmlns:a16="http://schemas.microsoft.com/office/drawing/2014/main" id="{549FC39C-FD99-D92B-5565-1CF8174C23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57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a:extLst>
            <a:ext uri="{FF2B5EF4-FFF2-40B4-BE49-F238E27FC236}">
              <a16:creationId xmlns:a16="http://schemas.microsoft.com/office/drawing/2014/main" id="{D4E12AFB-51D7-B9EA-BA8D-721A0F2A3A6C}"/>
            </a:ext>
          </a:extLst>
        </p:cNvPr>
        <p:cNvGrpSpPr/>
        <p:nvPr/>
      </p:nvGrpSpPr>
      <p:grpSpPr>
        <a:xfrm>
          <a:off x="0" y="0"/>
          <a:ext cx="0" cy="0"/>
          <a:chOff x="0" y="0"/>
          <a:chExt cx="0" cy="0"/>
        </a:xfrm>
      </p:grpSpPr>
      <p:sp>
        <p:nvSpPr>
          <p:cNvPr id="422" name="Google Shape;422;ga3efb1ce12_0_386:notes">
            <a:extLst>
              <a:ext uri="{FF2B5EF4-FFF2-40B4-BE49-F238E27FC236}">
                <a16:creationId xmlns:a16="http://schemas.microsoft.com/office/drawing/2014/main" id="{38BE4FD2-0BC2-D9D4-A151-8FFA8E234A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a3efb1ce12_0_386:notes">
            <a:extLst>
              <a:ext uri="{FF2B5EF4-FFF2-40B4-BE49-F238E27FC236}">
                <a16:creationId xmlns:a16="http://schemas.microsoft.com/office/drawing/2014/main" id="{ED9762EE-7537-DF54-4B60-BF7A434A7F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640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a:extLst>
            <a:ext uri="{FF2B5EF4-FFF2-40B4-BE49-F238E27FC236}">
              <a16:creationId xmlns:a16="http://schemas.microsoft.com/office/drawing/2014/main" id="{399C894D-6B5D-6140-D896-3BE5D4853740}"/>
            </a:ext>
          </a:extLst>
        </p:cNvPr>
        <p:cNvGrpSpPr/>
        <p:nvPr/>
      </p:nvGrpSpPr>
      <p:grpSpPr>
        <a:xfrm>
          <a:off x="0" y="0"/>
          <a:ext cx="0" cy="0"/>
          <a:chOff x="0" y="0"/>
          <a:chExt cx="0" cy="0"/>
        </a:xfrm>
      </p:grpSpPr>
      <p:sp>
        <p:nvSpPr>
          <p:cNvPr id="422" name="Google Shape;422;ga3efb1ce12_0_386:notes">
            <a:extLst>
              <a:ext uri="{FF2B5EF4-FFF2-40B4-BE49-F238E27FC236}">
                <a16:creationId xmlns:a16="http://schemas.microsoft.com/office/drawing/2014/main" id="{9FEC0A1A-381E-B486-6184-F6CD214673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a3efb1ce12_0_386:notes">
            <a:extLst>
              <a:ext uri="{FF2B5EF4-FFF2-40B4-BE49-F238E27FC236}">
                <a16:creationId xmlns:a16="http://schemas.microsoft.com/office/drawing/2014/main" id="{93943065-9AA4-0FDE-ACE6-F5ACC0B151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711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a:extLst>
            <a:ext uri="{FF2B5EF4-FFF2-40B4-BE49-F238E27FC236}">
              <a16:creationId xmlns:a16="http://schemas.microsoft.com/office/drawing/2014/main" id="{BB7755AC-CDE3-798F-3E42-7F907B9D95E2}"/>
            </a:ext>
          </a:extLst>
        </p:cNvPr>
        <p:cNvGrpSpPr/>
        <p:nvPr/>
      </p:nvGrpSpPr>
      <p:grpSpPr>
        <a:xfrm>
          <a:off x="0" y="0"/>
          <a:ext cx="0" cy="0"/>
          <a:chOff x="0" y="0"/>
          <a:chExt cx="0" cy="0"/>
        </a:xfrm>
      </p:grpSpPr>
      <p:sp>
        <p:nvSpPr>
          <p:cNvPr id="1149" name="Google Shape;1149;g9e7d54875e_5_954:notes">
            <a:extLst>
              <a:ext uri="{FF2B5EF4-FFF2-40B4-BE49-F238E27FC236}">
                <a16:creationId xmlns:a16="http://schemas.microsoft.com/office/drawing/2014/main" id="{37A6A175-D20B-6E3A-E117-FB5480E64B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9e7d54875e_5_954:notes">
            <a:extLst>
              <a:ext uri="{FF2B5EF4-FFF2-40B4-BE49-F238E27FC236}">
                <a16:creationId xmlns:a16="http://schemas.microsoft.com/office/drawing/2014/main" id="{74ED5327-8FFE-FE85-EB03-F7C9FE7662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894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a:extLst>
            <a:ext uri="{FF2B5EF4-FFF2-40B4-BE49-F238E27FC236}">
              <a16:creationId xmlns:a16="http://schemas.microsoft.com/office/drawing/2014/main" id="{9A9D5E3B-260B-5CF4-340E-F0D156F76F68}"/>
            </a:ext>
          </a:extLst>
        </p:cNvPr>
        <p:cNvGrpSpPr/>
        <p:nvPr/>
      </p:nvGrpSpPr>
      <p:grpSpPr>
        <a:xfrm>
          <a:off x="0" y="0"/>
          <a:ext cx="0" cy="0"/>
          <a:chOff x="0" y="0"/>
          <a:chExt cx="0" cy="0"/>
        </a:xfrm>
      </p:grpSpPr>
      <p:sp>
        <p:nvSpPr>
          <p:cNvPr id="1507" name="Google Shape;1507;ga3efb1ce12_0_1698:notes">
            <a:extLst>
              <a:ext uri="{FF2B5EF4-FFF2-40B4-BE49-F238E27FC236}">
                <a16:creationId xmlns:a16="http://schemas.microsoft.com/office/drawing/2014/main" id="{B0E5C0B4-6105-1B49-2E3C-DBDD24F056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a3efb1ce12_0_1698:notes">
            <a:extLst>
              <a:ext uri="{FF2B5EF4-FFF2-40B4-BE49-F238E27FC236}">
                <a16:creationId xmlns:a16="http://schemas.microsoft.com/office/drawing/2014/main" id="{AA44740D-D8D2-24C2-2B2D-BABF7287A8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66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1"/>
        <p:cNvGrpSpPr/>
        <p:nvPr/>
      </p:nvGrpSpPr>
      <p:grpSpPr>
        <a:xfrm>
          <a:off x="0" y="0"/>
          <a:ext cx="0" cy="0"/>
          <a:chOff x="0" y="0"/>
          <a:chExt cx="0" cy="0"/>
        </a:xfrm>
      </p:grpSpPr>
      <p:sp>
        <p:nvSpPr>
          <p:cNvPr id="3522" name="Google Shape;3522;g9e7d54875e_5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3" name="Google Shape;3523;g9e7d54875e_5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3efb1ce1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3efb1ce1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a:extLst>
            <a:ext uri="{FF2B5EF4-FFF2-40B4-BE49-F238E27FC236}">
              <a16:creationId xmlns:a16="http://schemas.microsoft.com/office/drawing/2014/main" id="{71A27D62-BFA2-79F3-98F8-6D5D98F65B15}"/>
            </a:ext>
          </a:extLst>
        </p:cNvPr>
        <p:cNvGrpSpPr/>
        <p:nvPr/>
      </p:nvGrpSpPr>
      <p:grpSpPr>
        <a:xfrm>
          <a:off x="0" y="0"/>
          <a:ext cx="0" cy="0"/>
          <a:chOff x="0" y="0"/>
          <a:chExt cx="0" cy="0"/>
        </a:xfrm>
      </p:grpSpPr>
      <p:sp>
        <p:nvSpPr>
          <p:cNvPr id="1149" name="Google Shape;1149;g9e7d54875e_5_954:notes">
            <a:extLst>
              <a:ext uri="{FF2B5EF4-FFF2-40B4-BE49-F238E27FC236}">
                <a16:creationId xmlns:a16="http://schemas.microsoft.com/office/drawing/2014/main" id="{77B858F7-C014-A262-60BA-AE472E769B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9e7d54875e_5_954:notes">
            <a:extLst>
              <a:ext uri="{FF2B5EF4-FFF2-40B4-BE49-F238E27FC236}">
                <a16:creationId xmlns:a16="http://schemas.microsoft.com/office/drawing/2014/main" id="{7215C485-1EE6-7102-F2D3-94147C5D83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35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a:extLst>
            <a:ext uri="{FF2B5EF4-FFF2-40B4-BE49-F238E27FC236}">
              <a16:creationId xmlns:a16="http://schemas.microsoft.com/office/drawing/2014/main" id="{6C5900F4-6E46-560F-6DD2-54DC0D482521}"/>
            </a:ext>
          </a:extLst>
        </p:cNvPr>
        <p:cNvGrpSpPr/>
        <p:nvPr/>
      </p:nvGrpSpPr>
      <p:grpSpPr>
        <a:xfrm>
          <a:off x="0" y="0"/>
          <a:ext cx="0" cy="0"/>
          <a:chOff x="0" y="0"/>
          <a:chExt cx="0" cy="0"/>
        </a:xfrm>
      </p:grpSpPr>
      <p:sp>
        <p:nvSpPr>
          <p:cNvPr id="1149" name="Google Shape;1149;g9e7d54875e_5_954:notes">
            <a:extLst>
              <a:ext uri="{FF2B5EF4-FFF2-40B4-BE49-F238E27FC236}">
                <a16:creationId xmlns:a16="http://schemas.microsoft.com/office/drawing/2014/main" id="{6280933F-B052-BB4D-CC29-14BFD2EF9B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9e7d54875e_5_954:notes">
            <a:extLst>
              <a:ext uri="{FF2B5EF4-FFF2-40B4-BE49-F238E27FC236}">
                <a16:creationId xmlns:a16="http://schemas.microsoft.com/office/drawing/2014/main" id="{1424E6E9-2C66-08FB-7BF6-2B61D90287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93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
          <a:extLst>
            <a:ext uri="{FF2B5EF4-FFF2-40B4-BE49-F238E27FC236}">
              <a16:creationId xmlns:a16="http://schemas.microsoft.com/office/drawing/2014/main" id="{73574B2F-C368-80BF-C262-5A880F069DE1}"/>
            </a:ext>
          </a:extLst>
        </p:cNvPr>
        <p:cNvGrpSpPr/>
        <p:nvPr/>
      </p:nvGrpSpPr>
      <p:grpSpPr>
        <a:xfrm>
          <a:off x="0" y="0"/>
          <a:ext cx="0" cy="0"/>
          <a:chOff x="0" y="0"/>
          <a:chExt cx="0" cy="0"/>
        </a:xfrm>
      </p:grpSpPr>
      <p:sp>
        <p:nvSpPr>
          <p:cNvPr id="2436" name="Google Shape;2436;g541490e71d_0_664:notes">
            <a:extLst>
              <a:ext uri="{FF2B5EF4-FFF2-40B4-BE49-F238E27FC236}">
                <a16:creationId xmlns:a16="http://schemas.microsoft.com/office/drawing/2014/main" id="{2A83822E-F26E-DE1D-77A3-6B7B976A1B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7" name="Google Shape;2437;g541490e71d_0_664:notes">
            <a:extLst>
              <a:ext uri="{FF2B5EF4-FFF2-40B4-BE49-F238E27FC236}">
                <a16:creationId xmlns:a16="http://schemas.microsoft.com/office/drawing/2014/main" id="{6AEC2DF6-C479-EA88-1011-54F022E651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671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a:extLst>
            <a:ext uri="{FF2B5EF4-FFF2-40B4-BE49-F238E27FC236}">
              <a16:creationId xmlns:a16="http://schemas.microsoft.com/office/drawing/2014/main" id="{C17F75A0-767F-B4AA-EA23-2091A65F4F21}"/>
            </a:ext>
          </a:extLst>
        </p:cNvPr>
        <p:cNvGrpSpPr/>
        <p:nvPr/>
      </p:nvGrpSpPr>
      <p:grpSpPr>
        <a:xfrm>
          <a:off x="0" y="0"/>
          <a:ext cx="0" cy="0"/>
          <a:chOff x="0" y="0"/>
          <a:chExt cx="0" cy="0"/>
        </a:xfrm>
      </p:grpSpPr>
      <p:sp>
        <p:nvSpPr>
          <p:cNvPr id="1001" name="Google Shape;1001;ga3efb1ce12_0_1550:notes">
            <a:extLst>
              <a:ext uri="{FF2B5EF4-FFF2-40B4-BE49-F238E27FC236}">
                <a16:creationId xmlns:a16="http://schemas.microsoft.com/office/drawing/2014/main" id="{346408EE-3633-8B4F-A706-BA91E21DA3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a3efb1ce12_0_1550:notes">
            <a:extLst>
              <a:ext uri="{FF2B5EF4-FFF2-40B4-BE49-F238E27FC236}">
                <a16:creationId xmlns:a16="http://schemas.microsoft.com/office/drawing/2014/main" id="{BB2995CB-E297-B171-C4CF-C31A0A8FE7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22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a:extLst>
            <a:ext uri="{FF2B5EF4-FFF2-40B4-BE49-F238E27FC236}">
              <a16:creationId xmlns:a16="http://schemas.microsoft.com/office/drawing/2014/main" id="{7C2635AA-443F-4657-F87B-E56F5B5C343A}"/>
            </a:ext>
          </a:extLst>
        </p:cNvPr>
        <p:cNvGrpSpPr/>
        <p:nvPr/>
      </p:nvGrpSpPr>
      <p:grpSpPr>
        <a:xfrm>
          <a:off x="0" y="0"/>
          <a:ext cx="0" cy="0"/>
          <a:chOff x="0" y="0"/>
          <a:chExt cx="0" cy="0"/>
        </a:xfrm>
      </p:grpSpPr>
      <p:sp>
        <p:nvSpPr>
          <p:cNvPr id="1001" name="Google Shape;1001;ga3efb1ce12_0_1550:notes">
            <a:extLst>
              <a:ext uri="{FF2B5EF4-FFF2-40B4-BE49-F238E27FC236}">
                <a16:creationId xmlns:a16="http://schemas.microsoft.com/office/drawing/2014/main" id="{2B331009-6253-F3C2-B1D0-A2807D5357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a3efb1ce12_0_1550:notes">
            <a:extLst>
              <a:ext uri="{FF2B5EF4-FFF2-40B4-BE49-F238E27FC236}">
                <a16:creationId xmlns:a16="http://schemas.microsoft.com/office/drawing/2014/main" id="{B241FE4A-4A80-FF0E-798E-BF5670A305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76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a:extLst>
            <a:ext uri="{FF2B5EF4-FFF2-40B4-BE49-F238E27FC236}">
              <a16:creationId xmlns:a16="http://schemas.microsoft.com/office/drawing/2014/main" id="{A66BA72D-1060-FD56-2CDE-AF2463164042}"/>
            </a:ext>
          </a:extLst>
        </p:cNvPr>
        <p:cNvGrpSpPr/>
        <p:nvPr/>
      </p:nvGrpSpPr>
      <p:grpSpPr>
        <a:xfrm>
          <a:off x="0" y="0"/>
          <a:ext cx="0" cy="0"/>
          <a:chOff x="0" y="0"/>
          <a:chExt cx="0" cy="0"/>
        </a:xfrm>
      </p:grpSpPr>
      <p:sp>
        <p:nvSpPr>
          <p:cNvPr id="1001" name="Google Shape;1001;ga3efb1ce12_0_1550:notes">
            <a:extLst>
              <a:ext uri="{FF2B5EF4-FFF2-40B4-BE49-F238E27FC236}">
                <a16:creationId xmlns:a16="http://schemas.microsoft.com/office/drawing/2014/main" id="{63A520E0-7421-596C-4F45-42AB3A79E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a3efb1ce12_0_1550:notes">
            <a:extLst>
              <a:ext uri="{FF2B5EF4-FFF2-40B4-BE49-F238E27FC236}">
                <a16:creationId xmlns:a16="http://schemas.microsoft.com/office/drawing/2014/main" id="{A3AD41C0-BFB4-D855-F021-20366C26EC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9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713225" y="729975"/>
            <a:ext cx="7722600" cy="321600"/>
          </a:xfrm>
          <a:prstGeom prst="rect">
            <a:avLst/>
          </a:prstGeom>
        </p:spPr>
        <p:txBody>
          <a:bodyPr spcFirstLastPara="1" wrap="square" lIns="91425" tIns="91425" rIns="91425" bIns="91425" anchor="t" anchorCtr="0">
            <a:noAutofit/>
          </a:bodyPr>
          <a:lstStyle>
            <a:lvl1pPr lvl="0">
              <a:spcBef>
                <a:spcPts val="0"/>
              </a:spcBef>
              <a:spcAft>
                <a:spcPts val="0"/>
              </a:spcAft>
              <a:buSzPts val="1100"/>
              <a:buNone/>
              <a:defRPr sz="1100">
                <a:latin typeface="Nunito ExtraBold"/>
                <a:ea typeface="Nunito ExtraBold"/>
                <a:cs typeface="Nunito ExtraBold"/>
                <a:sym typeface="Nunito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1744575" y="1452775"/>
            <a:ext cx="5677800" cy="283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ECB92A"/>
              </a:buClr>
              <a:buSzPts val="1200"/>
              <a:buFont typeface="Oxygen"/>
              <a:buAutoNum type="arabicPeriod"/>
              <a:defRPr sz="10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ctrTitle"/>
          </p:nvPr>
        </p:nvSpPr>
        <p:spPr>
          <a:xfrm>
            <a:off x="713225" y="716100"/>
            <a:ext cx="7740900" cy="3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100"/>
              <a:buNone/>
              <a:defRPr sz="1100" b="0">
                <a:latin typeface="Nunito ExtraBold"/>
                <a:ea typeface="Nunito ExtraBold"/>
                <a:cs typeface="Nunito ExtraBold"/>
                <a:sym typeface="Nunito ExtraBold"/>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8" name="Google Shape;18;p5"/>
          <p:cNvSpPr txBox="1">
            <a:spLocks noGrp="1"/>
          </p:cNvSpPr>
          <p:nvPr>
            <p:ph type="subTitle" idx="1"/>
          </p:nvPr>
        </p:nvSpPr>
        <p:spPr>
          <a:xfrm>
            <a:off x="5943700" y="3014025"/>
            <a:ext cx="2510700" cy="12858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None/>
              <a:defRPr sz="1000">
                <a:solidFill>
                  <a:schemeClr val="dk1"/>
                </a:solidFill>
                <a:latin typeface="Nunito Light"/>
                <a:ea typeface="Nunito Light"/>
                <a:cs typeface="Nunito Light"/>
                <a:sym typeface="Nunito Light"/>
              </a:defRPr>
            </a:lvl1pPr>
            <a:lvl2pPr lvl="1" rtl="0">
              <a:spcBef>
                <a:spcPts val="1600"/>
              </a:spcBef>
              <a:spcAft>
                <a:spcPts val="0"/>
              </a:spcAft>
              <a:buNone/>
              <a:defRPr sz="1000">
                <a:solidFill>
                  <a:schemeClr val="dk1"/>
                </a:solidFill>
                <a:latin typeface="Nunito Light"/>
                <a:ea typeface="Nunito Light"/>
                <a:cs typeface="Nunito Light"/>
                <a:sym typeface="Nunito Light"/>
              </a:defRPr>
            </a:lvl2pPr>
            <a:lvl3pPr lvl="2" rtl="0">
              <a:spcBef>
                <a:spcPts val="1600"/>
              </a:spcBef>
              <a:spcAft>
                <a:spcPts val="0"/>
              </a:spcAft>
              <a:buNone/>
              <a:defRPr sz="1000">
                <a:solidFill>
                  <a:schemeClr val="dk1"/>
                </a:solidFill>
                <a:latin typeface="Nunito Light"/>
                <a:ea typeface="Nunito Light"/>
                <a:cs typeface="Nunito Light"/>
                <a:sym typeface="Nunito Light"/>
              </a:defRPr>
            </a:lvl3pPr>
            <a:lvl4pPr lvl="3" rtl="0">
              <a:spcBef>
                <a:spcPts val="1600"/>
              </a:spcBef>
              <a:spcAft>
                <a:spcPts val="0"/>
              </a:spcAft>
              <a:buNone/>
              <a:defRPr sz="1000">
                <a:solidFill>
                  <a:schemeClr val="dk1"/>
                </a:solidFill>
                <a:latin typeface="Nunito Light"/>
                <a:ea typeface="Nunito Light"/>
                <a:cs typeface="Nunito Light"/>
                <a:sym typeface="Nunito Light"/>
              </a:defRPr>
            </a:lvl4pPr>
            <a:lvl5pPr lvl="4" rtl="0">
              <a:spcBef>
                <a:spcPts val="1600"/>
              </a:spcBef>
              <a:spcAft>
                <a:spcPts val="0"/>
              </a:spcAft>
              <a:buNone/>
              <a:defRPr sz="1000">
                <a:solidFill>
                  <a:schemeClr val="dk1"/>
                </a:solidFill>
                <a:latin typeface="Nunito Light"/>
                <a:ea typeface="Nunito Light"/>
                <a:cs typeface="Nunito Light"/>
                <a:sym typeface="Nunito Light"/>
              </a:defRPr>
            </a:lvl5pPr>
            <a:lvl6pPr lvl="5" rtl="0">
              <a:spcBef>
                <a:spcPts val="1600"/>
              </a:spcBef>
              <a:spcAft>
                <a:spcPts val="0"/>
              </a:spcAft>
              <a:buNone/>
              <a:defRPr sz="1000">
                <a:solidFill>
                  <a:schemeClr val="dk1"/>
                </a:solidFill>
                <a:latin typeface="Nunito Light"/>
                <a:ea typeface="Nunito Light"/>
                <a:cs typeface="Nunito Light"/>
                <a:sym typeface="Nunito Light"/>
              </a:defRPr>
            </a:lvl6pPr>
            <a:lvl7pPr lvl="6" rtl="0">
              <a:spcBef>
                <a:spcPts val="1600"/>
              </a:spcBef>
              <a:spcAft>
                <a:spcPts val="0"/>
              </a:spcAft>
              <a:buNone/>
              <a:defRPr sz="1000">
                <a:solidFill>
                  <a:schemeClr val="dk1"/>
                </a:solidFill>
                <a:latin typeface="Nunito Light"/>
                <a:ea typeface="Nunito Light"/>
                <a:cs typeface="Nunito Light"/>
                <a:sym typeface="Nunito Light"/>
              </a:defRPr>
            </a:lvl7pPr>
            <a:lvl8pPr lvl="7" rtl="0">
              <a:spcBef>
                <a:spcPts val="1600"/>
              </a:spcBef>
              <a:spcAft>
                <a:spcPts val="0"/>
              </a:spcAft>
              <a:buNone/>
              <a:defRPr sz="1000">
                <a:solidFill>
                  <a:schemeClr val="dk1"/>
                </a:solidFill>
                <a:latin typeface="Nunito Light"/>
                <a:ea typeface="Nunito Light"/>
                <a:cs typeface="Nunito Light"/>
                <a:sym typeface="Nunito Light"/>
              </a:defRPr>
            </a:lvl8pPr>
            <a:lvl9pPr lvl="8" rtl="0">
              <a:spcBef>
                <a:spcPts val="1600"/>
              </a:spcBef>
              <a:spcAft>
                <a:spcPts val="1600"/>
              </a:spcAft>
              <a:buNone/>
              <a:defRPr sz="1000">
                <a:solidFill>
                  <a:schemeClr val="dk1"/>
                </a:solidFill>
                <a:latin typeface="Nunito Light"/>
                <a:ea typeface="Nunito Light"/>
                <a:cs typeface="Nunito Light"/>
                <a:sym typeface="Nunito Light"/>
              </a:defRPr>
            </a:lvl9pPr>
          </a:lstStyle>
          <a:p>
            <a:endParaRPr/>
          </a:p>
        </p:txBody>
      </p:sp>
      <p:sp>
        <p:nvSpPr>
          <p:cNvPr id="19" name="Google Shape;19;p5"/>
          <p:cNvSpPr txBox="1">
            <a:spLocks noGrp="1"/>
          </p:cNvSpPr>
          <p:nvPr>
            <p:ph type="subTitle" idx="2"/>
          </p:nvPr>
        </p:nvSpPr>
        <p:spPr>
          <a:xfrm>
            <a:off x="5943700" y="1518600"/>
            <a:ext cx="2510700" cy="12858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None/>
              <a:defRPr sz="1000">
                <a:solidFill>
                  <a:schemeClr val="dk1"/>
                </a:solidFill>
                <a:latin typeface="Nunito Light"/>
                <a:ea typeface="Nunito Light"/>
                <a:cs typeface="Nunito Light"/>
                <a:sym typeface="Nunito Light"/>
              </a:defRPr>
            </a:lvl1pPr>
            <a:lvl2pPr lvl="1" rtl="0">
              <a:spcBef>
                <a:spcPts val="1600"/>
              </a:spcBef>
              <a:spcAft>
                <a:spcPts val="0"/>
              </a:spcAft>
              <a:buNone/>
              <a:defRPr sz="1000">
                <a:solidFill>
                  <a:schemeClr val="dk1"/>
                </a:solidFill>
                <a:latin typeface="Nunito Light"/>
                <a:ea typeface="Nunito Light"/>
                <a:cs typeface="Nunito Light"/>
                <a:sym typeface="Nunito Light"/>
              </a:defRPr>
            </a:lvl2pPr>
            <a:lvl3pPr lvl="2" rtl="0">
              <a:spcBef>
                <a:spcPts val="1600"/>
              </a:spcBef>
              <a:spcAft>
                <a:spcPts val="0"/>
              </a:spcAft>
              <a:buNone/>
              <a:defRPr sz="1000">
                <a:solidFill>
                  <a:schemeClr val="dk1"/>
                </a:solidFill>
                <a:latin typeface="Nunito Light"/>
                <a:ea typeface="Nunito Light"/>
                <a:cs typeface="Nunito Light"/>
                <a:sym typeface="Nunito Light"/>
              </a:defRPr>
            </a:lvl3pPr>
            <a:lvl4pPr lvl="3" rtl="0">
              <a:spcBef>
                <a:spcPts val="1600"/>
              </a:spcBef>
              <a:spcAft>
                <a:spcPts val="0"/>
              </a:spcAft>
              <a:buNone/>
              <a:defRPr sz="1000">
                <a:solidFill>
                  <a:schemeClr val="dk1"/>
                </a:solidFill>
                <a:latin typeface="Nunito Light"/>
                <a:ea typeface="Nunito Light"/>
                <a:cs typeface="Nunito Light"/>
                <a:sym typeface="Nunito Light"/>
              </a:defRPr>
            </a:lvl4pPr>
            <a:lvl5pPr lvl="4" rtl="0">
              <a:spcBef>
                <a:spcPts val="1600"/>
              </a:spcBef>
              <a:spcAft>
                <a:spcPts val="0"/>
              </a:spcAft>
              <a:buNone/>
              <a:defRPr sz="1000">
                <a:solidFill>
                  <a:schemeClr val="dk1"/>
                </a:solidFill>
                <a:latin typeface="Nunito Light"/>
                <a:ea typeface="Nunito Light"/>
                <a:cs typeface="Nunito Light"/>
                <a:sym typeface="Nunito Light"/>
              </a:defRPr>
            </a:lvl5pPr>
            <a:lvl6pPr lvl="5" rtl="0">
              <a:spcBef>
                <a:spcPts val="1600"/>
              </a:spcBef>
              <a:spcAft>
                <a:spcPts val="0"/>
              </a:spcAft>
              <a:buNone/>
              <a:defRPr sz="1000">
                <a:solidFill>
                  <a:schemeClr val="dk1"/>
                </a:solidFill>
                <a:latin typeface="Nunito Light"/>
                <a:ea typeface="Nunito Light"/>
                <a:cs typeface="Nunito Light"/>
                <a:sym typeface="Nunito Light"/>
              </a:defRPr>
            </a:lvl6pPr>
            <a:lvl7pPr lvl="6" rtl="0">
              <a:spcBef>
                <a:spcPts val="1600"/>
              </a:spcBef>
              <a:spcAft>
                <a:spcPts val="0"/>
              </a:spcAft>
              <a:buNone/>
              <a:defRPr sz="1000">
                <a:solidFill>
                  <a:schemeClr val="dk1"/>
                </a:solidFill>
                <a:latin typeface="Nunito Light"/>
                <a:ea typeface="Nunito Light"/>
                <a:cs typeface="Nunito Light"/>
                <a:sym typeface="Nunito Light"/>
              </a:defRPr>
            </a:lvl7pPr>
            <a:lvl8pPr lvl="7" rtl="0">
              <a:spcBef>
                <a:spcPts val="1600"/>
              </a:spcBef>
              <a:spcAft>
                <a:spcPts val="0"/>
              </a:spcAft>
              <a:buNone/>
              <a:defRPr sz="1000">
                <a:solidFill>
                  <a:schemeClr val="dk1"/>
                </a:solidFill>
                <a:latin typeface="Nunito Light"/>
                <a:ea typeface="Nunito Light"/>
                <a:cs typeface="Nunito Light"/>
                <a:sym typeface="Nunito Light"/>
              </a:defRPr>
            </a:lvl8pPr>
            <a:lvl9pPr lvl="8" rtl="0">
              <a:spcBef>
                <a:spcPts val="1600"/>
              </a:spcBef>
              <a:spcAft>
                <a:spcPts val="1600"/>
              </a:spcAft>
              <a:buNone/>
              <a:defRPr sz="1000">
                <a:solidFill>
                  <a:schemeClr val="dk1"/>
                </a:solidFill>
                <a:latin typeface="Nunito Light"/>
                <a:ea typeface="Nunito Light"/>
                <a:cs typeface="Nunito Light"/>
                <a:sym typeface="Nunito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1611450" y="1653713"/>
            <a:ext cx="5921100" cy="149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1611450" y="3089288"/>
            <a:ext cx="5921100" cy="4005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Char char="●"/>
              <a:defRPr sz="1000"/>
            </a:lvl1pPr>
            <a:lvl2pPr marL="914400" lvl="1" indent="-285750" algn="ctr">
              <a:spcBef>
                <a:spcPts val="1600"/>
              </a:spcBef>
              <a:spcAft>
                <a:spcPts val="0"/>
              </a:spcAft>
              <a:buSzPts val="900"/>
              <a:buChar char="○"/>
              <a:defRPr/>
            </a:lvl2pPr>
            <a:lvl3pPr marL="1371600" lvl="2" indent="-285750" algn="ctr">
              <a:spcBef>
                <a:spcPts val="1600"/>
              </a:spcBef>
              <a:spcAft>
                <a:spcPts val="0"/>
              </a:spcAft>
              <a:buSzPts val="900"/>
              <a:buChar char="■"/>
              <a:defRPr/>
            </a:lvl3pPr>
            <a:lvl4pPr marL="1828800" lvl="3" indent="-285750" algn="ctr">
              <a:spcBef>
                <a:spcPts val="1600"/>
              </a:spcBef>
              <a:spcAft>
                <a:spcPts val="0"/>
              </a:spcAft>
              <a:buSzPts val="900"/>
              <a:buChar char="●"/>
              <a:defRPr/>
            </a:lvl4pPr>
            <a:lvl5pPr marL="2286000" lvl="4" indent="-285750" algn="ctr">
              <a:spcBef>
                <a:spcPts val="1600"/>
              </a:spcBef>
              <a:spcAft>
                <a:spcPts val="0"/>
              </a:spcAft>
              <a:buSzPts val="900"/>
              <a:buChar char="○"/>
              <a:defRPr/>
            </a:lvl5pPr>
            <a:lvl6pPr marL="2743200" lvl="5" indent="-285750" algn="ctr">
              <a:spcBef>
                <a:spcPts val="1600"/>
              </a:spcBef>
              <a:spcAft>
                <a:spcPts val="0"/>
              </a:spcAft>
              <a:buSzPts val="900"/>
              <a:buChar char="■"/>
              <a:defRPr/>
            </a:lvl6pPr>
            <a:lvl7pPr marL="3200400" lvl="6" indent="-285750" algn="ctr">
              <a:spcBef>
                <a:spcPts val="1600"/>
              </a:spcBef>
              <a:spcAft>
                <a:spcPts val="0"/>
              </a:spcAft>
              <a:buSzPts val="900"/>
              <a:buChar char="●"/>
              <a:defRPr/>
            </a:lvl7pPr>
            <a:lvl8pPr marL="3657600" lvl="7" indent="-285750" algn="ctr">
              <a:spcBef>
                <a:spcPts val="1600"/>
              </a:spcBef>
              <a:spcAft>
                <a:spcPts val="0"/>
              </a:spcAft>
              <a:buSzPts val="900"/>
              <a:buChar char="○"/>
              <a:defRPr/>
            </a:lvl8pPr>
            <a:lvl9pPr marL="4114800" lvl="8" indent="-285750" algn="ctr">
              <a:spcBef>
                <a:spcPts val="1600"/>
              </a:spcBef>
              <a:spcAft>
                <a:spcPts val="1600"/>
              </a:spcAft>
              <a:buSzPts val="9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3">
  <p:cSld name="CUSTOM_7">
    <p:bg>
      <p:bgPr>
        <a:solidFill>
          <a:schemeClr val="lt1"/>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ctrTitle"/>
          </p:nvPr>
        </p:nvSpPr>
        <p:spPr>
          <a:xfrm>
            <a:off x="713232" y="714100"/>
            <a:ext cx="7771500" cy="3453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None/>
              <a:defRPr sz="1100" b="0">
                <a:latin typeface="Nunito ExtraBold"/>
                <a:ea typeface="Nunito ExtraBold"/>
                <a:cs typeface="Nunito ExtraBold"/>
                <a:sym typeface="Nunito ExtraBold"/>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78" name="Google Shape;78;p19"/>
          <p:cNvSpPr txBox="1">
            <a:spLocks noGrp="1"/>
          </p:cNvSpPr>
          <p:nvPr>
            <p:ph type="subTitle" idx="1"/>
          </p:nvPr>
        </p:nvSpPr>
        <p:spPr>
          <a:xfrm>
            <a:off x="615586" y="2138425"/>
            <a:ext cx="2265000" cy="12858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None/>
              <a:defRPr sz="1000">
                <a:solidFill>
                  <a:schemeClr val="dk1"/>
                </a:solidFill>
                <a:latin typeface="Nunito Light"/>
                <a:ea typeface="Nunito Light"/>
                <a:cs typeface="Nunito Light"/>
                <a:sym typeface="Nunito Light"/>
              </a:defRPr>
            </a:lvl1pPr>
            <a:lvl2pPr lvl="1" rtl="0">
              <a:lnSpc>
                <a:spcPct val="100000"/>
              </a:lnSpc>
              <a:spcBef>
                <a:spcPts val="1600"/>
              </a:spcBef>
              <a:spcAft>
                <a:spcPts val="0"/>
              </a:spcAft>
              <a:buNone/>
              <a:defRPr sz="1000">
                <a:solidFill>
                  <a:schemeClr val="dk1"/>
                </a:solidFill>
                <a:latin typeface="Nunito Light"/>
                <a:ea typeface="Nunito Light"/>
                <a:cs typeface="Nunito Light"/>
                <a:sym typeface="Nunito Light"/>
              </a:defRPr>
            </a:lvl2pPr>
            <a:lvl3pPr lvl="2" rtl="0">
              <a:lnSpc>
                <a:spcPct val="100000"/>
              </a:lnSpc>
              <a:spcBef>
                <a:spcPts val="1600"/>
              </a:spcBef>
              <a:spcAft>
                <a:spcPts val="0"/>
              </a:spcAft>
              <a:buNone/>
              <a:defRPr sz="1000">
                <a:solidFill>
                  <a:schemeClr val="dk1"/>
                </a:solidFill>
                <a:latin typeface="Nunito Light"/>
                <a:ea typeface="Nunito Light"/>
                <a:cs typeface="Nunito Light"/>
                <a:sym typeface="Nunito Light"/>
              </a:defRPr>
            </a:lvl3pPr>
            <a:lvl4pPr lvl="3" rtl="0">
              <a:lnSpc>
                <a:spcPct val="100000"/>
              </a:lnSpc>
              <a:spcBef>
                <a:spcPts val="1600"/>
              </a:spcBef>
              <a:spcAft>
                <a:spcPts val="0"/>
              </a:spcAft>
              <a:buNone/>
              <a:defRPr sz="1000">
                <a:solidFill>
                  <a:schemeClr val="dk1"/>
                </a:solidFill>
                <a:latin typeface="Nunito Light"/>
                <a:ea typeface="Nunito Light"/>
                <a:cs typeface="Nunito Light"/>
                <a:sym typeface="Nunito Light"/>
              </a:defRPr>
            </a:lvl4pPr>
            <a:lvl5pPr lvl="4" rtl="0">
              <a:lnSpc>
                <a:spcPct val="100000"/>
              </a:lnSpc>
              <a:spcBef>
                <a:spcPts val="1600"/>
              </a:spcBef>
              <a:spcAft>
                <a:spcPts val="0"/>
              </a:spcAft>
              <a:buNone/>
              <a:defRPr sz="1000">
                <a:solidFill>
                  <a:schemeClr val="dk1"/>
                </a:solidFill>
                <a:latin typeface="Nunito Light"/>
                <a:ea typeface="Nunito Light"/>
                <a:cs typeface="Nunito Light"/>
                <a:sym typeface="Nunito Light"/>
              </a:defRPr>
            </a:lvl5pPr>
            <a:lvl6pPr lvl="5" rtl="0">
              <a:lnSpc>
                <a:spcPct val="100000"/>
              </a:lnSpc>
              <a:spcBef>
                <a:spcPts val="1600"/>
              </a:spcBef>
              <a:spcAft>
                <a:spcPts val="0"/>
              </a:spcAft>
              <a:buNone/>
              <a:defRPr sz="1000">
                <a:solidFill>
                  <a:schemeClr val="dk1"/>
                </a:solidFill>
                <a:latin typeface="Nunito Light"/>
                <a:ea typeface="Nunito Light"/>
                <a:cs typeface="Nunito Light"/>
                <a:sym typeface="Nunito Light"/>
              </a:defRPr>
            </a:lvl6pPr>
            <a:lvl7pPr lvl="6" rtl="0">
              <a:lnSpc>
                <a:spcPct val="100000"/>
              </a:lnSpc>
              <a:spcBef>
                <a:spcPts val="1600"/>
              </a:spcBef>
              <a:spcAft>
                <a:spcPts val="0"/>
              </a:spcAft>
              <a:buNone/>
              <a:defRPr sz="1000">
                <a:solidFill>
                  <a:schemeClr val="dk1"/>
                </a:solidFill>
                <a:latin typeface="Nunito Light"/>
                <a:ea typeface="Nunito Light"/>
                <a:cs typeface="Nunito Light"/>
                <a:sym typeface="Nunito Light"/>
              </a:defRPr>
            </a:lvl7pPr>
            <a:lvl8pPr lvl="7" rtl="0">
              <a:lnSpc>
                <a:spcPct val="100000"/>
              </a:lnSpc>
              <a:spcBef>
                <a:spcPts val="1600"/>
              </a:spcBef>
              <a:spcAft>
                <a:spcPts val="0"/>
              </a:spcAft>
              <a:buNone/>
              <a:defRPr sz="1000">
                <a:solidFill>
                  <a:schemeClr val="dk1"/>
                </a:solidFill>
                <a:latin typeface="Nunito Light"/>
                <a:ea typeface="Nunito Light"/>
                <a:cs typeface="Nunito Light"/>
                <a:sym typeface="Nunito Light"/>
              </a:defRPr>
            </a:lvl8pPr>
            <a:lvl9pPr lvl="8" rtl="0">
              <a:lnSpc>
                <a:spcPct val="100000"/>
              </a:lnSpc>
              <a:spcBef>
                <a:spcPts val="1600"/>
              </a:spcBef>
              <a:spcAft>
                <a:spcPts val="1600"/>
              </a:spcAft>
              <a:buNone/>
              <a:defRPr sz="1000">
                <a:solidFill>
                  <a:schemeClr val="dk1"/>
                </a:solidFill>
                <a:latin typeface="Nunito Light"/>
                <a:ea typeface="Nunito Light"/>
                <a:cs typeface="Nunito Light"/>
                <a:sym typeface="Nunito Light"/>
              </a:defRPr>
            </a:lvl9pPr>
          </a:lstStyle>
          <a:p>
            <a:endParaRPr/>
          </a:p>
        </p:txBody>
      </p:sp>
      <p:sp>
        <p:nvSpPr>
          <p:cNvPr id="79" name="Google Shape;79;p19"/>
          <p:cNvSpPr txBox="1">
            <a:spLocks noGrp="1"/>
          </p:cNvSpPr>
          <p:nvPr>
            <p:ph type="subTitle" idx="2"/>
          </p:nvPr>
        </p:nvSpPr>
        <p:spPr>
          <a:xfrm>
            <a:off x="6263411" y="2138425"/>
            <a:ext cx="2265000" cy="1285800"/>
          </a:xfrm>
          <a:prstGeom prst="rect">
            <a:avLst/>
          </a:prstGeom>
        </p:spPr>
        <p:txBody>
          <a:bodyPr spcFirstLastPara="1" wrap="square" lIns="91425" tIns="91425" rIns="91425" bIns="91425" anchor="t" anchorCtr="0">
            <a:noAutofit/>
          </a:bodyPr>
          <a:lstStyle>
            <a:lvl1pPr lvl="0" algn="r" rtl="0">
              <a:lnSpc>
                <a:spcPct val="100000"/>
              </a:lnSpc>
              <a:spcBef>
                <a:spcPts val="1000"/>
              </a:spcBef>
              <a:spcAft>
                <a:spcPts val="0"/>
              </a:spcAft>
              <a:buNone/>
              <a:defRPr sz="1000">
                <a:solidFill>
                  <a:schemeClr val="dk1"/>
                </a:solidFill>
                <a:latin typeface="Nunito Light"/>
                <a:ea typeface="Nunito Light"/>
                <a:cs typeface="Nunito Light"/>
                <a:sym typeface="Nunito Light"/>
              </a:defRPr>
            </a:lvl1pPr>
            <a:lvl2pPr lvl="1" algn="r" rtl="0">
              <a:lnSpc>
                <a:spcPct val="100000"/>
              </a:lnSpc>
              <a:spcBef>
                <a:spcPts val="1600"/>
              </a:spcBef>
              <a:spcAft>
                <a:spcPts val="0"/>
              </a:spcAft>
              <a:buNone/>
              <a:defRPr sz="1000">
                <a:solidFill>
                  <a:schemeClr val="dk1"/>
                </a:solidFill>
                <a:latin typeface="Nunito Light"/>
                <a:ea typeface="Nunito Light"/>
                <a:cs typeface="Nunito Light"/>
                <a:sym typeface="Nunito Light"/>
              </a:defRPr>
            </a:lvl2pPr>
            <a:lvl3pPr lvl="2" algn="r" rtl="0">
              <a:lnSpc>
                <a:spcPct val="100000"/>
              </a:lnSpc>
              <a:spcBef>
                <a:spcPts val="1600"/>
              </a:spcBef>
              <a:spcAft>
                <a:spcPts val="0"/>
              </a:spcAft>
              <a:buNone/>
              <a:defRPr sz="1000">
                <a:solidFill>
                  <a:schemeClr val="dk1"/>
                </a:solidFill>
                <a:latin typeface="Nunito Light"/>
                <a:ea typeface="Nunito Light"/>
                <a:cs typeface="Nunito Light"/>
                <a:sym typeface="Nunito Light"/>
              </a:defRPr>
            </a:lvl3pPr>
            <a:lvl4pPr lvl="3" algn="r" rtl="0">
              <a:lnSpc>
                <a:spcPct val="100000"/>
              </a:lnSpc>
              <a:spcBef>
                <a:spcPts val="1600"/>
              </a:spcBef>
              <a:spcAft>
                <a:spcPts val="0"/>
              </a:spcAft>
              <a:buNone/>
              <a:defRPr sz="1000">
                <a:solidFill>
                  <a:schemeClr val="dk1"/>
                </a:solidFill>
                <a:latin typeface="Nunito Light"/>
                <a:ea typeface="Nunito Light"/>
                <a:cs typeface="Nunito Light"/>
                <a:sym typeface="Nunito Light"/>
              </a:defRPr>
            </a:lvl4pPr>
            <a:lvl5pPr lvl="4" algn="r" rtl="0">
              <a:lnSpc>
                <a:spcPct val="100000"/>
              </a:lnSpc>
              <a:spcBef>
                <a:spcPts val="1600"/>
              </a:spcBef>
              <a:spcAft>
                <a:spcPts val="0"/>
              </a:spcAft>
              <a:buNone/>
              <a:defRPr sz="1000">
                <a:solidFill>
                  <a:schemeClr val="dk1"/>
                </a:solidFill>
                <a:latin typeface="Nunito Light"/>
                <a:ea typeface="Nunito Light"/>
                <a:cs typeface="Nunito Light"/>
                <a:sym typeface="Nunito Light"/>
              </a:defRPr>
            </a:lvl5pPr>
            <a:lvl6pPr lvl="5" algn="r" rtl="0">
              <a:lnSpc>
                <a:spcPct val="100000"/>
              </a:lnSpc>
              <a:spcBef>
                <a:spcPts val="1600"/>
              </a:spcBef>
              <a:spcAft>
                <a:spcPts val="0"/>
              </a:spcAft>
              <a:buNone/>
              <a:defRPr sz="1000">
                <a:solidFill>
                  <a:schemeClr val="dk1"/>
                </a:solidFill>
                <a:latin typeface="Nunito Light"/>
                <a:ea typeface="Nunito Light"/>
                <a:cs typeface="Nunito Light"/>
                <a:sym typeface="Nunito Light"/>
              </a:defRPr>
            </a:lvl6pPr>
            <a:lvl7pPr lvl="6" algn="r" rtl="0">
              <a:lnSpc>
                <a:spcPct val="100000"/>
              </a:lnSpc>
              <a:spcBef>
                <a:spcPts val="1600"/>
              </a:spcBef>
              <a:spcAft>
                <a:spcPts val="0"/>
              </a:spcAft>
              <a:buNone/>
              <a:defRPr sz="1000">
                <a:solidFill>
                  <a:schemeClr val="dk1"/>
                </a:solidFill>
                <a:latin typeface="Nunito Light"/>
                <a:ea typeface="Nunito Light"/>
                <a:cs typeface="Nunito Light"/>
                <a:sym typeface="Nunito Light"/>
              </a:defRPr>
            </a:lvl7pPr>
            <a:lvl8pPr lvl="7" algn="r" rtl="0">
              <a:lnSpc>
                <a:spcPct val="100000"/>
              </a:lnSpc>
              <a:spcBef>
                <a:spcPts val="1600"/>
              </a:spcBef>
              <a:spcAft>
                <a:spcPts val="0"/>
              </a:spcAft>
              <a:buNone/>
              <a:defRPr sz="1000">
                <a:solidFill>
                  <a:schemeClr val="dk1"/>
                </a:solidFill>
                <a:latin typeface="Nunito Light"/>
                <a:ea typeface="Nunito Light"/>
                <a:cs typeface="Nunito Light"/>
                <a:sym typeface="Nunito Light"/>
              </a:defRPr>
            </a:lvl8pPr>
            <a:lvl9pPr lvl="8" algn="r" rtl="0">
              <a:lnSpc>
                <a:spcPct val="100000"/>
              </a:lnSpc>
              <a:spcBef>
                <a:spcPts val="1600"/>
              </a:spcBef>
              <a:spcAft>
                <a:spcPts val="1600"/>
              </a:spcAft>
              <a:buNone/>
              <a:defRPr sz="1000">
                <a:solidFill>
                  <a:schemeClr val="dk1"/>
                </a:solidFill>
                <a:latin typeface="Nunito Light"/>
                <a:ea typeface="Nunito Light"/>
                <a:cs typeface="Nunito Light"/>
                <a:sym typeface="Nunito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CUSTOM_25">
    <p:bg>
      <p:bgPr>
        <a:solidFill>
          <a:schemeClr val="lt1"/>
        </a:solidFill>
        <a:effectLst/>
      </p:bgPr>
    </p:bg>
    <p:spTree>
      <p:nvGrpSpPr>
        <p:cNvPr id="1" name="Shape 90"/>
        <p:cNvGrpSpPr/>
        <p:nvPr/>
      </p:nvGrpSpPr>
      <p:grpSpPr>
        <a:xfrm>
          <a:off x="0" y="0"/>
          <a:ext cx="0" cy="0"/>
          <a:chOff x="0" y="0"/>
          <a:chExt cx="0" cy="0"/>
        </a:xfrm>
      </p:grpSpPr>
      <p:sp>
        <p:nvSpPr>
          <p:cNvPr id="91" name="Google Shape;91;p21"/>
          <p:cNvSpPr txBox="1">
            <a:spLocks noGrp="1"/>
          </p:cNvSpPr>
          <p:nvPr>
            <p:ph type="ctrTitle"/>
          </p:nvPr>
        </p:nvSpPr>
        <p:spPr>
          <a:xfrm>
            <a:off x="1351075" y="1414081"/>
            <a:ext cx="1722300" cy="557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b="0">
                <a:latin typeface="Nunito ExtraBold"/>
                <a:ea typeface="Nunito ExtraBold"/>
                <a:cs typeface="Nunito ExtraBold"/>
                <a:sym typeface="Nunito ExtraBold"/>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2" name="Google Shape;92;p21"/>
          <p:cNvSpPr txBox="1">
            <a:spLocks noGrp="1"/>
          </p:cNvSpPr>
          <p:nvPr>
            <p:ph type="ctrTitle" idx="2"/>
          </p:nvPr>
        </p:nvSpPr>
        <p:spPr>
          <a:xfrm>
            <a:off x="5918206" y="1414081"/>
            <a:ext cx="1722300" cy="557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b="0">
                <a:latin typeface="Nunito ExtraBold"/>
                <a:ea typeface="Nunito ExtraBold"/>
                <a:cs typeface="Nunito ExtraBold"/>
                <a:sym typeface="Nunito ExtraBold"/>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3" name="Google Shape;93;p21"/>
          <p:cNvSpPr txBox="1">
            <a:spLocks noGrp="1"/>
          </p:cNvSpPr>
          <p:nvPr>
            <p:ph type="ctrTitle" idx="3"/>
          </p:nvPr>
        </p:nvSpPr>
        <p:spPr>
          <a:xfrm>
            <a:off x="1351088" y="3097906"/>
            <a:ext cx="1722300" cy="557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b="0">
                <a:latin typeface="Nunito ExtraBold"/>
                <a:ea typeface="Nunito ExtraBold"/>
                <a:cs typeface="Nunito ExtraBold"/>
                <a:sym typeface="Nunito ExtraBold"/>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4" name="Google Shape;94;p21"/>
          <p:cNvSpPr txBox="1">
            <a:spLocks noGrp="1"/>
          </p:cNvSpPr>
          <p:nvPr>
            <p:ph type="subTitle" idx="1"/>
          </p:nvPr>
        </p:nvSpPr>
        <p:spPr>
          <a:xfrm>
            <a:off x="1351088" y="1912800"/>
            <a:ext cx="1722300" cy="72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solidFill>
                  <a:schemeClr val="dk1"/>
                </a:solidFill>
              </a:defRPr>
            </a:lvl1pPr>
            <a:lvl2pPr lvl="1" rtl="0">
              <a:spcBef>
                <a:spcPts val="0"/>
              </a:spcBef>
              <a:spcAft>
                <a:spcPts val="0"/>
              </a:spcAft>
              <a:buNone/>
              <a:defRPr sz="1000">
                <a:solidFill>
                  <a:schemeClr val="dk1"/>
                </a:solidFill>
              </a:defRPr>
            </a:lvl2pPr>
            <a:lvl3pPr lvl="2" rtl="0">
              <a:spcBef>
                <a:spcPts val="0"/>
              </a:spcBef>
              <a:spcAft>
                <a:spcPts val="0"/>
              </a:spcAft>
              <a:buNone/>
              <a:defRPr sz="1000">
                <a:solidFill>
                  <a:schemeClr val="dk1"/>
                </a:solidFill>
              </a:defRPr>
            </a:lvl3pPr>
            <a:lvl4pPr lvl="3" rtl="0">
              <a:spcBef>
                <a:spcPts val="0"/>
              </a:spcBef>
              <a:spcAft>
                <a:spcPts val="0"/>
              </a:spcAft>
              <a:buNone/>
              <a:defRPr sz="1000">
                <a:solidFill>
                  <a:schemeClr val="dk1"/>
                </a:solidFill>
              </a:defRPr>
            </a:lvl4pPr>
            <a:lvl5pPr lvl="4" rtl="0">
              <a:spcBef>
                <a:spcPts val="0"/>
              </a:spcBef>
              <a:spcAft>
                <a:spcPts val="0"/>
              </a:spcAft>
              <a:buNone/>
              <a:defRPr sz="1000">
                <a:solidFill>
                  <a:schemeClr val="dk1"/>
                </a:solidFill>
              </a:defRPr>
            </a:lvl5pPr>
            <a:lvl6pPr lvl="5" rtl="0">
              <a:spcBef>
                <a:spcPts val="0"/>
              </a:spcBef>
              <a:spcAft>
                <a:spcPts val="0"/>
              </a:spcAft>
              <a:buNone/>
              <a:defRPr sz="1000">
                <a:solidFill>
                  <a:schemeClr val="dk1"/>
                </a:solidFill>
              </a:defRPr>
            </a:lvl6pPr>
            <a:lvl7pPr lvl="6" rtl="0">
              <a:spcBef>
                <a:spcPts val="0"/>
              </a:spcBef>
              <a:spcAft>
                <a:spcPts val="0"/>
              </a:spcAft>
              <a:buNone/>
              <a:defRPr sz="1000">
                <a:solidFill>
                  <a:schemeClr val="dk1"/>
                </a:solidFill>
              </a:defRPr>
            </a:lvl7pPr>
            <a:lvl8pPr lvl="7" rtl="0">
              <a:spcBef>
                <a:spcPts val="0"/>
              </a:spcBef>
              <a:spcAft>
                <a:spcPts val="0"/>
              </a:spcAft>
              <a:buNone/>
              <a:defRPr sz="1000">
                <a:solidFill>
                  <a:schemeClr val="dk1"/>
                </a:solidFill>
              </a:defRPr>
            </a:lvl8pPr>
            <a:lvl9pPr lvl="8" rtl="0">
              <a:spcBef>
                <a:spcPts val="0"/>
              </a:spcBef>
              <a:spcAft>
                <a:spcPts val="0"/>
              </a:spcAft>
              <a:buNone/>
              <a:defRPr sz="1000">
                <a:solidFill>
                  <a:schemeClr val="dk1"/>
                </a:solidFill>
              </a:defRPr>
            </a:lvl9pPr>
          </a:lstStyle>
          <a:p>
            <a:endParaRPr/>
          </a:p>
        </p:txBody>
      </p:sp>
      <p:sp>
        <p:nvSpPr>
          <p:cNvPr id="95" name="Google Shape;95;p21"/>
          <p:cNvSpPr txBox="1">
            <a:spLocks noGrp="1"/>
          </p:cNvSpPr>
          <p:nvPr>
            <p:ph type="subTitle" idx="4"/>
          </p:nvPr>
        </p:nvSpPr>
        <p:spPr>
          <a:xfrm>
            <a:off x="5918213" y="1912800"/>
            <a:ext cx="1722300" cy="72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solidFill>
                  <a:schemeClr val="dk1"/>
                </a:solidFill>
              </a:defRPr>
            </a:lvl1pPr>
            <a:lvl2pPr lvl="1" algn="r" rtl="0">
              <a:spcBef>
                <a:spcPts val="0"/>
              </a:spcBef>
              <a:spcAft>
                <a:spcPts val="0"/>
              </a:spcAft>
              <a:buNone/>
              <a:defRPr sz="1000">
                <a:solidFill>
                  <a:schemeClr val="dk1"/>
                </a:solidFill>
              </a:defRPr>
            </a:lvl2pPr>
            <a:lvl3pPr lvl="2" algn="r" rtl="0">
              <a:spcBef>
                <a:spcPts val="0"/>
              </a:spcBef>
              <a:spcAft>
                <a:spcPts val="0"/>
              </a:spcAft>
              <a:buNone/>
              <a:defRPr sz="1000">
                <a:solidFill>
                  <a:schemeClr val="dk1"/>
                </a:solidFill>
              </a:defRPr>
            </a:lvl3pPr>
            <a:lvl4pPr lvl="3" algn="r" rtl="0">
              <a:spcBef>
                <a:spcPts val="0"/>
              </a:spcBef>
              <a:spcAft>
                <a:spcPts val="0"/>
              </a:spcAft>
              <a:buNone/>
              <a:defRPr sz="1000">
                <a:solidFill>
                  <a:schemeClr val="dk1"/>
                </a:solidFill>
              </a:defRPr>
            </a:lvl4pPr>
            <a:lvl5pPr lvl="4" algn="r" rtl="0">
              <a:spcBef>
                <a:spcPts val="0"/>
              </a:spcBef>
              <a:spcAft>
                <a:spcPts val="0"/>
              </a:spcAft>
              <a:buNone/>
              <a:defRPr sz="1000">
                <a:solidFill>
                  <a:schemeClr val="dk1"/>
                </a:solidFill>
              </a:defRPr>
            </a:lvl5pPr>
            <a:lvl6pPr lvl="5" algn="r" rtl="0">
              <a:spcBef>
                <a:spcPts val="0"/>
              </a:spcBef>
              <a:spcAft>
                <a:spcPts val="0"/>
              </a:spcAft>
              <a:buNone/>
              <a:defRPr sz="1000">
                <a:solidFill>
                  <a:schemeClr val="dk1"/>
                </a:solidFill>
              </a:defRPr>
            </a:lvl6pPr>
            <a:lvl7pPr lvl="6" algn="r" rtl="0">
              <a:spcBef>
                <a:spcPts val="0"/>
              </a:spcBef>
              <a:spcAft>
                <a:spcPts val="0"/>
              </a:spcAft>
              <a:buNone/>
              <a:defRPr sz="1000">
                <a:solidFill>
                  <a:schemeClr val="dk1"/>
                </a:solidFill>
              </a:defRPr>
            </a:lvl7pPr>
            <a:lvl8pPr lvl="7" algn="r" rtl="0">
              <a:spcBef>
                <a:spcPts val="0"/>
              </a:spcBef>
              <a:spcAft>
                <a:spcPts val="0"/>
              </a:spcAft>
              <a:buNone/>
              <a:defRPr sz="1000">
                <a:solidFill>
                  <a:schemeClr val="dk1"/>
                </a:solidFill>
              </a:defRPr>
            </a:lvl8pPr>
            <a:lvl9pPr lvl="8" algn="r" rtl="0">
              <a:spcBef>
                <a:spcPts val="0"/>
              </a:spcBef>
              <a:spcAft>
                <a:spcPts val="0"/>
              </a:spcAft>
              <a:buNone/>
              <a:defRPr sz="1000">
                <a:solidFill>
                  <a:schemeClr val="dk1"/>
                </a:solidFill>
              </a:defRPr>
            </a:lvl9pPr>
          </a:lstStyle>
          <a:p>
            <a:endParaRPr/>
          </a:p>
        </p:txBody>
      </p:sp>
      <p:sp>
        <p:nvSpPr>
          <p:cNvPr id="96" name="Google Shape;96;p21"/>
          <p:cNvSpPr txBox="1">
            <a:spLocks noGrp="1"/>
          </p:cNvSpPr>
          <p:nvPr>
            <p:ph type="subTitle" idx="5"/>
          </p:nvPr>
        </p:nvSpPr>
        <p:spPr>
          <a:xfrm>
            <a:off x="1351088" y="3597450"/>
            <a:ext cx="1722300" cy="72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solidFill>
                  <a:schemeClr val="dk1"/>
                </a:solidFill>
              </a:defRPr>
            </a:lvl1pPr>
            <a:lvl2pPr lvl="1" rtl="0">
              <a:spcBef>
                <a:spcPts val="0"/>
              </a:spcBef>
              <a:spcAft>
                <a:spcPts val="0"/>
              </a:spcAft>
              <a:buNone/>
              <a:defRPr sz="1000">
                <a:solidFill>
                  <a:schemeClr val="dk1"/>
                </a:solidFill>
              </a:defRPr>
            </a:lvl2pPr>
            <a:lvl3pPr lvl="2" rtl="0">
              <a:spcBef>
                <a:spcPts val="0"/>
              </a:spcBef>
              <a:spcAft>
                <a:spcPts val="0"/>
              </a:spcAft>
              <a:buNone/>
              <a:defRPr sz="1000">
                <a:solidFill>
                  <a:schemeClr val="dk1"/>
                </a:solidFill>
              </a:defRPr>
            </a:lvl3pPr>
            <a:lvl4pPr lvl="3" rtl="0">
              <a:spcBef>
                <a:spcPts val="0"/>
              </a:spcBef>
              <a:spcAft>
                <a:spcPts val="0"/>
              </a:spcAft>
              <a:buNone/>
              <a:defRPr sz="1000">
                <a:solidFill>
                  <a:schemeClr val="dk1"/>
                </a:solidFill>
              </a:defRPr>
            </a:lvl4pPr>
            <a:lvl5pPr lvl="4" rtl="0">
              <a:spcBef>
                <a:spcPts val="0"/>
              </a:spcBef>
              <a:spcAft>
                <a:spcPts val="0"/>
              </a:spcAft>
              <a:buNone/>
              <a:defRPr sz="1000">
                <a:solidFill>
                  <a:schemeClr val="dk1"/>
                </a:solidFill>
              </a:defRPr>
            </a:lvl5pPr>
            <a:lvl6pPr lvl="5" rtl="0">
              <a:spcBef>
                <a:spcPts val="0"/>
              </a:spcBef>
              <a:spcAft>
                <a:spcPts val="0"/>
              </a:spcAft>
              <a:buNone/>
              <a:defRPr sz="1000">
                <a:solidFill>
                  <a:schemeClr val="dk1"/>
                </a:solidFill>
              </a:defRPr>
            </a:lvl6pPr>
            <a:lvl7pPr lvl="6" rtl="0">
              <a:spcBef>
                <a:spcPts val="0"/>
              </a:spcBef>
              <a:spcAft>
                <a:spcPts val="0"/>
              </a:spcAft>
              <a:buNone/>
              <a:defRPr sz="1000">
                <a:solidFill>
                  <a:schemeClr val="dk1"/>
                </a:solidFill>
              </a:defRPr>
            </a:lvl7pPr>
            <a:lvl8pPr lvl="7" rtl="0">
              <a:spcBef>
                <a:spcPts val="0"/>
              </a:spcBef>
              <a:spcAft>
                <a:spcPts val="0"/>
              </a:spcAft>
              <a:buNone/>
              <a:defRPr sz="1000">
                <a:solidFill>
                  <a:schemeClr val="dk1"/>
                </a:solidFill>
              </a:defRPr>
            </a:lvl8pPr>
            <a:lvl9pPr lvl="8" rtl="0">
              <a:spcBef>
                <a:spcPts val="0"/>
              </a:spcBef>
              <a:spcAft>
                <a:spcPts val="0"/>
              </a:spcAft>
              <a:buNone/>
              <a:defRPr sz="1000">
                <a:solidFill>
                  <a:schemeClr val="dk1"/>
                </a:solidFill>
              </a:defRPr>
            </a:lvl9pPr>
          </a:lstStyle>
          <a:p>
            <a:endParaRPr/>
          </a:p>
        </p:txBody>
      </p:sp>
      <p:sp>
        <p:nvSpPr>
          <p:cNvPr id="97" name="Google Shape;97;p21"/>
          <p:cNvSpPr txBox="1">
            <a:spLocks noGrp="1"/>
          </p:cNvSpPr>
          <p:nvPr>
            <p:ph type="ctrTitle" idx="6"/>
          </p:nvPr>
        </p:nvSpPr>
        <p:spPr>
          <a:xfrm>
            <a:off x="5918213" y="3097906"/>
            <a:ext cx="1722300" cy="557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b="0">
                <a:latin typeface="Nunito ExtraBold"/>
                <a:ea typeface="Nunito ExtraBold"/>
                <a:cs typeface="Nunito ExtraBold"/>
                <a:sym typeface="Nunito ExtraBold"/>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8" name="Google Shape;98;p21"/>
          <p:cNvSpPr txBox="1">
            <a:spLocks noGrp="1"/>
          </p:cNvSpPr>
          <p:nvPr>
            <p:ph type="subTitle" idx="7"/>
          </p:nvPr>
        </p:nvSpPr>
        <p:spPr>
          <a:xfrm>
            <a:off x="5918213" y="3597450"/>
            <a:ext cx="1722300" cy="72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solidFill>
                  <a:schemeClr val="dk1"/>
                </a:solidFill>
              </a:defRPr>
            </a:lvl1pPr>
            <a:lvl2pPr lvl="1" algn="r" rtl="0">
              <a:spcBef>
                <a:spcPts val="0"/>
              </a:spcBef>
              <a:spcAft>
                <a:spcPts val="0"/>
              </a:spcAft>
              <a:buNone/>
              <a:defRPr sz="1000">
                <a:solidFill>
                  <a:schemeClr val="dk1"/>
                </a:solidFill>
              </a:defRPr>
            </a:lvl2pPr>
            <a:lvl3pPr lvl="2" algn="r" rtl="0">
              <a:spcBef>
                <a:spcPts val="0"/>
              </a:spcBef>
              <a:spcAft>
                <a:spcPts val="0"/>
              </a:spcAft>
              <a:buNone/>
              <a:defRPr sz="1000">
                <a:solidFill>
                  <a:schemeClr val="dk1"/>
                </a:solidFill>
              </a:defRPr>
            </a:lvl3pPr>
            <a:lvl4pPr lvl="3" algn="r" rtl="0">
              <a:spcBef>
                <a:spcPts val="0"/>
              </a:spcBef>
              <a:spcAft>
                <a:spcPts val="0"/>
              </a:spcAft>
              <a:buNone/>
              <a:defRPr sz="1000">
                <a:solidFill>
                  <a:schemeClr val="dk1"/>
                </a:solidFill>
              </a:defRPr>
            </a:lvl4pPr>
            <a:lvl5pPr lvl="4" algn="r" rtl="0">
              <a:spcBef>
                <a:spcPts val="0"/>
              </a:spcBef>
              <a:spcAft>
                <a:spcPts val="0"/>
              </a:spcAft>
              <a:buNone/>
              <a:defRPr sz="1000">
                <a:solidFill>
                  <a:schemeClr val="dk1"/>
                </a:solidFill>
              </a:defRPr>
            </a:lvl5pPr>
            <a:lvl6pPr lvl="5" algn="r" rtl="0">
              <a:spcBef>
                <a:spcPts val="0"/>
              </a:spcBef>
              <a:spcAft>
                <a:spcPts val="0"/>
              </a:spcAft>
              <a:buNone/>
              <a:defRPr sz="1000">
                <a:solidFill>
                  <a:schemeClr val="dk1"/>
                </a:solidFill>
              </a:defRPr>
            </a:lvl6pPr>
            <a:lvl7pPr lvl="6" algn="r" rtl="0">
              <a:spcBef>
                <a:spcPts val="0"/>
              </a:spcBef>
              <a:spcAft>
                <a:spcPts val="0"/>
              </a:spcAft>
              <a:buNone/>
              <a:defRPr sz="1000">
                <a:solidFill>
                  <a:schemeClr val="dk1"/>
                </a:solidFill>
              </a:defRPr>
            </a:lvl7pPr>
            <a:lvl8pPr lvl="7" algn="r" rtl="0">
              <a:spcBef>
                <a:spcPts val="0"/>
              </a:spcBef>
              <a:spcAft>
                <a:spcPts val="0"/>
              </a:spcAft>
              <a:buNone/>
              <a:defRPr sz="1000">
                <a:solidFill>
                  <a:schemeClr val="dk1"/>
                </a:solidFill>
              </a:defRPr>
            </a:lvl8pPr>
            <a:lvl9pPr lvl="8" algn="r" rtl="0">
              <a:spcBef>
                <a:spcPts val="0"/>
              </a:spcBef>
              <a:spcAft>
                <a:spcPts val="0"/>
              </a:spcAft>
              <a:buNone/>
              <a:defRPr sz="1000">
                <a:solidFill>
                  <a:schemeClr val="dk1"/>
                </a:solidFill>
              </a:defRPr>
            </a:lvl9pPr>
          </a:lstStyle>
          <a:p>
            <a:endParaRPr/>
          </a:p>
        </p:txBody>
      </p:sp>
      <p:sp>
        <p:nvSpPr>
          <p:cNvPr id="99" name="Google Shape;99;p21"/>
          <p:cNvSpPr txBox="1">
            <a:spLocks noGrp="1"/>
          </p:cNvSpPr>
          <p:nvPr>
            <p:ph type="ctrTitle" idx="8"/>
          </p:nvPr>
        </p:nvSpPr>
        <p:spPr>
          <a:xfrm>
            <a:off x="713225" y="716100"/>
            <a:ext cx="7740900" cy="3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100"/>
              <a:buNone/>
              <a:defRPr sz="1100" b="0">
                <a:latin typeface="Nunito ExtraBold"/>
                <a:ea typeface="Nunito ExtraBold"/>
                <a:cs typeface="Nunito ExtraBold"/>
                <a:sym typeface="Nunito ExtraBold"/>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13">
    <p:bg>
      <p:bgPr>
        <a:solidFill>
          <a:schemeClr val="lt1"/>
        </a:solidFill>
        <a:effectLst/>
      </p:bgPr>
    </p:bg>
    <p:spTree>
      <p:nvGrpSpPr>
        <p:cNvPr id="1" name="Shape 123"/>
        <p:cNvGrpSpPr/>
        <p:nvPr/>
      </p:nvGrpSpPr>
      <p:grpSpPr>
        <a:xfrm>
          <a:off x="0" y="0"/>
          <a:ext cx="0" cy="0"/>
          <a:chOff x="0" y="0"/>
          <a:chExt cx="0" cy="0"/>
        </a:xfrm>
      </p:grpSpPr>
      <p:sp>
        <p:nvSpPr>
          <p:cNvPr id="124" name="Google Shape;124;p31"/>
          <p:cNvSpPr txBox="1">
            <a:spLocks noGrp="1"/>
          </p:cNvSpPr>
          <p:nvPr>
            <p:ph type="ctrTitle"/>
          </p:nvPr>
        </p:nvSpPr>
        <p:spPr>
          <a:xfrm>
            <a:off x="713225" y="716100"/>
            <a:ext cx="7740900" cy="3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100"/>
              <a:buNone/>
              <a:defRPr sz="1100" b="0">
                <a:latin typeface="Nunito ExtraBold"/>
                <a:ea typeface="Nunito ExtraBold"/>
                <a:cs typeface="Nunito ExtraBold"/>
                <a:sym typeface="Nunito ExtraBold"/>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25" name="Google Shape;125;p31"/>
          <p:cNvSpPr/>
          <p:nvPr/>
        </p:nvSpPr>
        <p:spPr>
          <a:xfrm>
            <a:off x="7034100" y="4381488"/>
            <a:ext cx="2109900" cy="762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1">
    <p:bg>
      <p:bgPr>
        <a:solidFill>
          <a:schemeClr val="lt1"/>
        </a:solidFill>
        <a:effectLst/>
      </p:bgPr>
    </p:bg>
    <p:spTree>
      <p:nvGrpSpPr>
        <p:cNvPr id="1" name="Shape 207"/>
        <p:cNvGrpSpPr/>
        <p:nvPr/>
      </p:nvGrpSpPr>
      <p:grpSpPr>
        <a:xfrm>
          <a:off x="0" y="0"/>
          <a:ext cx="0" cy="0"/>
          <a:chOff x="0" y="0"/>
          <a:chExt cx="0" cy="0"/>
        </a:xfrm>
      </p:grpSpPr>
      <p:sp>
        <p:nvSpPr>
          <p:cNvPr id="208" name="Google Shape;208;p44"/>
          <p:cNvSpPr/>
          <p:nvPr/>
        </p:nvSpPr>
        <p:spPr>
          <a:xfrm>
            <a:off x="-43875" y="0"/>
            <a:ext cx="40788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4"/>
          <p:cNvSpPr txBox="1">
            <a:spLocks noGrp="1"/>
          </p:cNvSpPr>
          <p:nvPr>
            <p:ph type="ctrTitle"/>
          </p:nvPr>
        </p:nvSpPr>
        <p:spPr>
          <a:xfrm>
            <a:off x="766950" y="2178600"/>
            <a:ext cx="3313500" cy="786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0" name="Google Shape;210;p44"/>
          <p:cNvSpPr txBox="1">
            <a:spLocks noGrp="1"/>
          </p:cNvSpPr>
          <p:nvPr>
            <p:ph type="subTitle" idx="1"/>
          </p:nvPr>
        </p:nvSpPr>
        <p:spPr>
          <a:xfrm>
            <a:off x="4777750" y="1917150"/>
            <a:ext cx="3722400" cy="16176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1100"/>
              <a:buFont typeface="Nunito"/>
              <a:buNone/>
              <a:defRPr sz="1100" b="1">
                <a:solidFill>
                  <a:schemeClr val="dk1"/>
                </a:solidFill>
                <a:latin typeface="Nunito"/>
                <a:ea typeface="Nunito"/>
                <a:cs typeface="Nunito"/>
                <a:sym typeface="Nunito"/>
              </a:defRPr>
            </a:lvl1pPr>
            <a:lvl2pPr lvl="1">
              <a:spcBef>
                <a:spcPts val="0"/>
              </a:spcBef>
              <a:spcAft>
                <a:spcPts val="0"/>
              </a:spcAft>
              <a:buClr>
                <a:schemeClr val="dk1"/>
              </a:buClr>
              <a:buSzPts val="2800"/>
              <a:buNone/>
              <a:defRPr sz="2800" b="1">
                <a:solidFill>
                  <a:schemeClr val="dk1"/>
                </a:solidFill>
              </a:defRPr>
            </a:lvl2pPr>
            <a:lvl3pPr lvl="2">
              <a:spcBef>
                <a:spcPts val="0"/>
              </a:spcBef>
              <a:spcAft>
                <a:spcPts val="0"/>
              </a:spcAft>
              <a:buClr>
                <a:schemeClr val="dk1"/>
              </a:buClr>
              <a:buSzPts val="2800"/>
              <a:buNone/>
              <a:defRPr sz="2800" b="1">
                <a:solidFill>
                  <a:schemeClr val="dk1"/>
                </a:solidFill>
              </a:defRPr>
            </a:lvl3pPr>
            <a:lvl4pPr lvl="3">
              <a:spcBef>
                <a:spcPts val="0"/>
              </a:spcBef>
              <a:spcAft>
                <a:spcPts val="0"/>
              </a:spcAft>
              <a:buClr>
                <a:schemeClr val="dk1"/>
              </a:buClr>
              <a:buSzPts val="2800"/>
              <a:buNone/>
              <a:defRPr sz="2800" b="1">
                <a:solidFill>
                  <a:schemeClr val="dk1"/>
                </a:solidFill>
              </a:defRPr>
            </a:lvl4pPr>
            <a:lvl5pPr lvl="4">
              <a:spcBef>
                <a:spcPts val="0"/>
              </a:spcBef>
              <a:spcAft>
                <a:spcPts val="0"/>
              </a:spcAft>
              <a:buClr>
                <a:schemeClr val="dk1"/>
              </a:buClr>
              <a:buSzPts val="2800"/>
              <a:buNone/>
              <a:defRPr sz="2800" b="1">
                <a:solidFill>
                  <a:schemeClr val="dk1"/>
                </a:solidFill>
              </a:defRPr>
            </a:lvl5pPr>
            <a:lvl6pPr lvl="5">
              <a:spcBef>
                <a:spcPts val="0"/>
              </a:spcBef>
              <a:spcAft>
                <a:spcPts val="0"/>
              </a:spcAft>
              <a:buClr>
                <a:schemeClr val="dk1"/>
              </a:buClr>
              <a:buSzPts val="2800"/>
              <a:buNone/>
              <a:defRPr sz="2800" b="1">
                <a:solidFill>
                  <a:schemeClr val="dk1"/>
                </a:solidFill>
              </a:defRPr>
            </a:lvl6pPr>
            <a:lvl7pPr lvl="6">
              <a:spcBef>
                <a:spcPts val="0"/>
              </a:spcBef>
              <a:spcAft>
                <a:spcPts val="0"/>
              </a:spcAft>
              <a:buClr>
                <a:schemeClr val="dk1"/>
              </a:buClr>
              <a:buSzPts val="2800"/>
              <a:buNone/>
              <a:defRPr sz="2800" b="1">
                <a:solidFill>
                  <a:schemeClr val="dk1"/>
                </a:solidFill>
              </a:defRPr>
            </a:lvl7pPr>
            <a:lvl8pPr lvl="7">
              <a:spcBef>
                <a:spcPts val="0"/>
              </a:spcBef>
              <a:spcAft>
                <a:spcPts val="0"/>
              </a:spcAft>
              <a:buClr>
                <a:schemeClr val="dk1"/>
              </a:buClr>
              <a:buSzPts val="2800"/>
              <a:buNone/>
              <a:defRPr sz="2800" b="1">
                <a:solidFill>
                  <a:schemeClr val="dk1"/>
                </a:solidFill>
              </a:defRPr>
            </a:lvl8pPr>
            <a:lvl9pPr lvl="8">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85750">
              <a:lnSpc>
                <a:spcPct val="100000"/>
              </a:lnSpc>
              <a:spcBef>
                <a:spcPts val="0"/>
              </a:spcBef>
              <a:spcAft>
                <a:spcPts val="0"/>
              </a:spcAft>
              <a:buClr>
                <a:schemeClr val="dk2"/>
              </a:buClr>
              <a:buSzPts val="900"/>
              <a:buFont typeface="Nunito"/>
              <a:buChar char="●"/>
              <a:defRPr sz="900">
                <a:solidFill>
                  <a:schemeClr val="dk2"/>
                </a:solidFill>
                <a:latin typeface="Nunito"/>
                <a:ea typeface="Nunito"/>
                <a:cs typeface="Nunito"/>
                <a:sym typeface="Nunito"/>
              </a:defRPr>
            </a:lvl1pPr>
            <a:lvl2pPr marL="914400" lvl="1" indent="-285750">
              <a:lnSpc>
                <a:spcPct val="100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2pPr>
            <a:lvl3pPr marL="1371600" lvl="2" indent="-285750">
              <a:lnSpc>
                <a:spcPct val="100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3pPr>
            <a:lvl4pPr marL="1828800" lvl="3" indent="-285750">
              <a:lnSpc>
                <a:spcPct val="100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4pPr>
            <a:lvl5pPr marL="2286000" lvl="4" indent="-285750">
              <a:lnSpc>
                <a:spcPct val="100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5pPr>
            <a:lvl6pPr marL="2743200" lvl="5" indent="-285750">
              <a:lnSpc>
                <a:spcPct val="100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85750">
              <a:lnSpc>
                <a:spcPct val="100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7pPr>
            <a:lvl8pPr marL="3657600" lvl="7" indent="-285750">
              <a:lnSpc>
                <a:spcPct val="100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8pPr>
            <a:lvl9pPr marL="4114800" lvl="8" indent="-285750">
              <a:lnSpc>
                <a:spcPct val="100000"/>
              </a:lnSpc>
              <a:spcBef>
                <a:spcPts val="1600"/>
              </a:spcBef>
              <a:spcAft>
                <a:spcPts val="1600"/>
              </a:spcAft>
              <a:buClr>
                <a:schemeClr val="dk2"/>
              </a:buClr>
              <a:buSzPts val="900"/>
              <a:buFont typeface="Nunito"/>
              <a:buChar char="■"/>
              <a:defRPr sz="900">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7" r:id="rId3"/>
    <p:sldLayoutId id="2147483658" r:id="rId4"/>
    <p:sldLayoutId id="2147483659" r:id="rId5"/>
    <p:sldLayoutId id="2147483665" r:id="rId6"/>
    <p:sldLayoutId id="2147483667" r:id="rId7"/>
    <p:sldLayoutId id="2147483677" r:id="rId8"/>
    <p:sldLayoutId id="214748369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aftaliasphna"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
          <a:extLst>
            <a:ext uri="{FF2B5EF4-FFF2-40B4-BE49-F238E27FC236}">
              <a16:creationId xmlns:a16="http://schemas.microsoft.com/office/drawing/2014/main" id="{80D3A97D-5575-9957-545E-EE0E95DE80D4}"/>
            </a:ext>
          </a:extLst>
        </p:cNvPr>
        <p:cNvGrpSpPr/>
        <p:nvPr/>
      </p:nvGrpSpPr>
      <p:grpSpPr>
        <a:xfrm>
          <a:off x="0" y="0"/>
          <a:ext cx="0" cy="0"/>
          <a:chOff x="0" y="0"/>
          <a:chExt cx="0" cy="0"/>
        </a:xfrm>
      </p:grpSpPr>
      <p:sp>
        <p:nvSpPr>
          <p:cNvPr id="237" name="Google Shape;237;p50">
            <a:extLst>
              <a:ext uri="{FF2B5EF4-FFF2-40B4-BE49-F238E27FC236}">
                <a16:creationId xmlns:a16="http://schemas.microsoft.com/office/drawing/2014/main" id="{067F018B-C0C7-788D-384E-C1A9BD9A8796}"/>
              </a:ext>
            </a:extLst>
          </p:cNvPr>
          <p:cNvSpPr/>
          <p:nvPr/>
        </p:nvSpPr>
        <p:spPr>
          <a:xfrm rot="10800000" flipH="1">
            <a:off x="0" y="50"/>
            <a:ext cx="885900" cy="36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38" name="Google Shape;238;p50">
            <a:extLst>
              <a:ext uri="{FF2B5EF4-FFF2-40B4-BE49-F238E27FC236}">
                <a16:creationId xmlns:a16="http://schemas.microsoft.com/office/drawing/2014/main" id="{B14A2823-6C87-F328-4122-6D5F42BA9763}"/>
              </a:ext>
            </a:extLst>
          </p:cNvPr>
          <p:cNvSpPr/>
          <p:nvPr/>
        </p:nvSpPr>
        <p:spPr>
          <a:xfrm rot="10800000" flipH="1">
            <a:off x="8711250" y="2407500"/>
            <a:ext cx="432900" cy="273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 name="TextBox 2">
            <a:extLst>
              <a:ext uri="{FF2B5EF4-FFF2-40B4-BE49-F238E27FC236}">
                <a16:creationId xmlns:a16="http://schemas.microsoft.com/office/drawing/2014/main" id="{B0A6F30A-AA72-1129-4E62-178088A92648}"/>
              </a:ext>
            </a:extLst>
          </p:cNvPr>
          <p:cNvSpPr txBox="1"/>
          <p:nvPr/>
        </p:nvSpPr>
        <p:spPr>
          <a:xfrm>
            <a:off x="1053096" y="1068672"/>
            <a:ext cx="7037807" cy="2677656"/>
          </a:xfrm>
          <a:prstGeom prst="rect">
            <a:avLst/>
          </a:prstGeom>
          <a:noFill/>
        </p:spPr>
        <p:txBody>
          <a:bodyPr wrap="square" rtlCol="0">
            <a:spAutoFit/>
          </a:bodyPr>
          <a:lstStyle/>
          <a:p>
            <a:pPr algn="ctr"/>
            <a:r>
              <a:rPr lang="en-US" sz="4200" b="1" dirty="0"/>
              <a:t>BREAST CANCER CLASSIFICATION WITH MACHINE LEARNING ALGORITHMS</a:t>
            </a:r>
          </a:p>
        </p:txBody>
      </p:sp>
    </p:spTree>
    <p:extLst>
      <p:ext uri="{BB962C8B-B14F-4D97-AF65-F5344CB8AC3E}">
        <p14:creationId xmlns:p14="http://schemas.microsoft.com/office/powerpoint/2010/main" val="2090942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3">
          <a:extLst>
            <a:ext uri="{FF2B5EF4-FFF2-40B4-BE49-F238E27FC236}">
              <a16:creationId xmlns:a16="http://schemas.microsoft.com/office/drawing/2014/main" id="{513182F0-C026-F1C3-1468-DAECD31FD449}"/>
            </a:ext>
          </a:extLst>
        </p:cNvPr>
        <p:cNvGrpSpPr/>
        <p:nvPr/>
      </p:nvGrpSpPr>
      <p:grpSpPr>
        <a:xfrm>
          <a:off x="0" y="0"/>
          <a:ext cx="0" cy="0"/>
          <a:chOff x="0" y="0"/>
          <a:chExt cx="0" cy="0"/>
        </a:xfrm>
      </p:grpSpPr>
      <p:sp>
        <p:nvSpPr>
          <p:cNvPr id="1004" name="Google Shape;1004;p59">
            <a:extLst>
              <a:ext uri="{FF2B5EF4-FFF2-40B4-BE49-F238E27FC236}">
                <a16:creationId xmlns:a16="http://schemas.microsoft.com/office/drawing/2014/main" id="{6CE5076F-3AE8-3339-6606-9FD5D7CCC016}"/>
              </a:ext>
            </a:extLst>
          </p:cNvPr>
          <p:cNvSpPr/>
          <p:nvPr/>
        </p:nvSpPr>
        <p:spPr>
          <a:xfrm rot="10800000" flipH="1">
            <a:off x="9526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9">
            <a:extLst>
              <a:ext uri="{FF2B5EF4-FFF2-40B4-BE49-F238E27FC236}">
                <a16:creationId xmlns:a16="http://schemas.microsoft.com/office/drawing/2014/main" id="{6F407018-2761-4F77-FEC3-4CE4284E409A}"/>
              </a:ext>
            </a:extLst>
          </p:cNvPr>
          <p:cNvSpPr txBox="1">
            <a:spLocks noGrp="1"/>
          </p:cNvSpPr>
          <p:nvPr>
            <p:ph type="ctrTitle"/>
          </p:nvPr>
        </p:nvSpPr>
        <p:spPr>
          <a:xfrm>
            <a:off x="713232" y="714100"/>
            <a:ext cx="7771500" cy="3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b="1" dirty="0">
                <a:latin typeface="+mj-lt"/>
              </a:rPr>
              <a:t>EXPLORATION DATA ANALYSIS</a:t>
            </a:r>
            <a:endParaRPr b="1" dirty="0">
              <a:latin typeface="+mj-lt"/>
            </a:endParaRPr>
          </a:p>
        </p:txBody>
      </p:sp>
      <p:sp>
        <p:nvSpPr>
          <p:cNvPr id="1147" name="Google Shape;1147;p59">
            <a:extLst>
              <a:ext uri="{FF2B5EF4-FFF2-40B4-BE49-F238E27FC236}">
                <a16:creationId xmlns:a16="http://schemas.microsoft.com/office/drawing/2014/main" id="{A7E86AD8-DB24-8F42-3711-82E5E01D7A28}"/>
              </a:ext>
            </a:extLst>
          </p:cNvPr>
          <p:cNvSpPr/>
          <p:nvPr/>
        </p:nvSpPr>
        <p:spPr>
          <a:xfrm rot="10800000" flipH="1">
            <a:off x="8711250" y="2407500"/>
            <a:ext cx="432900" cy="273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6" name="Picture 12">
            <a:extLst>
              <a:ext uri="{FF2B5EF4-FFF2-40B4-BE49-F238E27FC236}">
                <a16:creationId xmlns:a16="http://schemas.microsoft.com/office/drawing/2014/main" id="{FF9B7853-30F3-82B5-FBA2-F64B8B5B4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1059400"/>
            <a:ext cx="7105551" cy="408409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69;p53">
            <a:extLst>
              <a:ext uri="{FF2B5EF4-FFF2-40B4-BE49-F238E27FC236}">
                <a16:creationId xmlns:a16="http://schemas.microsoft.com/office/drawing/2014/main" id="{9A807181-A783-36B4-A304-6012E469296E}"/>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71771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47"/>
                                        </p:tgtEl>
                                        <p:attrNameLst>
                                          <p:attrName>style.visibility</p:attrName>
                                        </p:attrNameLst>
                                      </p:cBhvr>
                                      <p:to>
                                        <p:strVal val="visible"/>
                                      </p:to>
                                    </p:set>
                                    <p:anim calcmode="lin" valueType="num">
                                      <p:cBhvr additive="base">
                                        <p:cTn id="7" dur="1000"/>
                                        <p:tgtEl>
                                          <p:spTgt spid="1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a:extLst>
            <a:ext uri="{FF2B5EF4-FFF2-40B4-BE49-F238E27FC236}">
              <a16:creationId xmlns:a16="http://schemas.microsoft.com/office/drawing/2014/main" id="{852AE9B4-2969-41D2-B810-C65B0172F53D}"/>
            </a:ext>
          </a:extLst>
        </p:cNvPr>
        <p:cNvGrpSpPr/>
        <p:nvPr/>
      </p:nvGrpSpPr>
      <p:grpSpPr>
        <a:xfrm>
          <a:off x="0" y="0"/>
          <a:ext cx="0" cy="0"/>
          <a:chOff x="0" y="0"/>
          <a:chExt cx="0" cy="0"/>
        </a:xfrm>
      </p:grpSpPr>
      <p:sp>
        <p:nvSpPr>
          <p:cNvPr id="425" name="Google Shape;425;p58">
            <a:extLst>
              <a:ext uri="{FF2B5EF4-FFF2-40B4-BE49-F238E27FC236}">
                <a16:creationId xmlns:a16="http://schemas.microsoft.com/office/drawing/2014/main" id="{5F11A46B-A83E-9D7D-4DEB-67A6CBD99325}"/>
              </a:ext>
            </a:extLst>
          </p:cNvPr>
          <p:cNvSpPr/>
          <p:nvPr/>
        </p:nvSpPr>
        <p:spPr>
          <a:xfrm rot="10800000" flipH="1">
            <a:off x="73534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8">
            <a:extLst>
              <a:ext uri="{FF2B5EF4-FFF2-40B4-BE49-F238E27FC236}">
                <a16:creationId xmlns:a16="http://schemas.microsoft.com/office/drawing/2014/main" id="{D5C5CE8F-9C38-B22C-7218-8D27DF5B049C}"/>
              </a:ext>
            </a:extLst>
          </p:cNvPr>
          <p:cNvSpPr txBox="1">
            <a:spLocks noGrp="1"/>
          </p:cNvSpPr>
          <p:nvPr>
            <p:ph type="ctrTitle"/>
          </p:nvPr>
        </p:nvSpPr>
        <p:spPr>
          <a:xfrm>
            <a:off x="713225" y="716100"/>
            <a:ext cx="7740900" cy="3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latin typeface="+mj-lt"/>
              </a:rPr>
              <a:t>MODEL SELECTION</a:t>
            </a:r>
            <a:endParaRPr b="1" dirty="0">
              <a:latin typeface="+mj-lt"/>
            </a:endParaRPr>
          </a:p>
        </p:txBody>
      </p:sp>
      <p:sp>
        <p:nvSpPr>
          <p:cNvPr id="5" name="Rectangle 4">
            <a:extLst>
              <a:ext uri="{FF2B5EF4-FFF2-40B4-BE49-F238E27FC236}">
                <a16:creationId xmlns:a16="http://schemas.microsoft.com/office/drawing/2014/main" id="{F3BC3F26-C390-5B5E-ABFD-6A8A3B3B4CD3}"/>
              </a:ext>
            </a:extLst>
          </p:cNvPr>
          <p:cNvSpPr>
            <a:spLocks noChangeArrowheads="1"/>
          </p:cNvSpPr>
          <p:nvPr/>
        </p:nvSpPr>
        <p:spPr bwMode="auto">
          <a:xfrm>
            <a:off x="1601987" y="1760630"/>
            <a:ext cx="4925365"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 Vector Machine (SVM)</a:t>
            </a: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800" dirty="0">
                <a:solidFill>
                  <a:schemeClr val="tx1"/>
                </a:solidFill>
                <a:latin typeface="Arial" panose="020B0604020202020204" pitchFamily="34" charset="0"/>
              </a:rPr>
              <a:t>Logistic Regression</a:t>
            </a: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Random Forest</a:t>
            </a: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800" dirty="0">
                <a:solidFill>
                  <a:schemeClr val="tx1"/>
                </a:solidFill>
                <a:latin typeface="Arial" panose="020B0604020202020204" pitchFamily="34" charset="0"/>
              </a:rPr>
              <a:t>K-</a:t>
            </a:r>
            <a:r>
              <a:rPr lang="en-US" altLang="en-US" sz="1800" dirty="0" err="1">
                <a:solidFill>
                  <a:schemeClr val="tx1"/>
                </a:solidFill>
                <a:latin typeface="Arial" panose="020B0604020202020204" pitchFamily="34" charset="0"/>
              </a:rPr>
              <a:t>Nearesr</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Neighbour</a:t>
            </a:r>
            <a:endParaRPr lang="en-US" altLang="en-US" sz="1800" dirty="0">
              <a:solidFill>
                <a:schemeClr val="tx1"/>
              </a:solidFill>
              <a:latin typeface="Arial" panose="020B0604020202020204" pitchFamily="34" charset="0"/>
            </a:endParaRP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Naive Bayes</a:t>
            </a:r>
          </a:p>
        </p:txBody>
      </p:sp>
      <p:sp>
        <p:nvSpPr>
          <p:cNvPr id="6" name="Rectangle 4">
            <a:extLst>
              <a:ext uri="{FF2B5EF4-FFF2-40B4-BE49-F238E27FC236}">
                <a16:creationId xmlns:a16="http://schemas.microsoft.com/office/drawing/2014/main" id="{F75D1101-D67F-3563-F474-239AB51B9508}"/>
              </a:ext>
            </a:extLst>
          </p:cNvPr>
          <p:cNvSpPr>
            <a:spLocks noChangeArrowheads="1"/>
          </p:cNvSpPr>
          <p:nvPr/>
        </p:nvSpPr>
        <p:spPr bwMode="auto">
          <a:xfrm>
            <a:off x="1601987" y="1061400"/>
            <a:ext cx="4732867"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3000" b="1" dirty="0">
                <a:solidFill>
                  <a:schemeClr val="tx1"/>
                </a:solidFill>
                <a:latin typeface="+mj-lt"/>
              </a:rPr>
              <a:t>MODEL SELECTION</a:t>
            </a:r>
            <a:endParaRPr kumimoji="0" lang="en-US" altLang="en-US" sz="3000" b="1" i="0" u="none" strike="noStrike" cap="none" normalizeH="0" baseline="0" dirty="0">
              <a:ln>
                <a:noFill/>
              </a:ln>
              <a:solidFill>
                <a:schemeClr val="tx1"/>
              </a:solidFill>
              <a:effectLst/>
              <a:latin typeface="+mj-lt"/>
            </a:endParaRPr>
          </a:p>
        </p:txBody>
      </p:sp>
      <p:sp>
        <p:nvSpPr>
          <p:cNvPr id="8" name="Google Shape;269;p53">
            <a:extLst>
              <a:ext uri="{FF2B5EF4-FFF2-40B4-BE49-F238E27FC236}">
                <a16:creationId xmlns:a16="http://schemas.microsoft.com/office/drawing/2014/main" id="{27421A0C-CCC7-7FAF-C3D1-76230772E7FD}"/>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35202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4">
          <a:extLst>
            <a:ext uri="{FF2B5EF4-FFF2-40B4-BE49-F238E27FC236}">
              <a16:creationId xmlns:a16="http://schemas.microsoft.com/office/drawing/2014/main" id="{003FB192-E16C-A1F5-06A7-CED3A6DF5FDD}"/>
            </a:ext>
          </a:extLst>
        </p:cNvPr>
        <p:cNvGrpSpPr/>
        <p:nvPr/>
      </p:nvGrpSpPr>
      <p:grpSpPr>
        <a:xfrm>
          <a:off x="0" y="0"/>
          <a:ext cx="0" cy="0"/>
          <a:chOff x="0" y="0"/>
          <a:chExt cx="0" cy="0"/>
        </a:xfrm>
      </p:grpSpPr>
      <p:sp>
        <p:nvSpPr>
          <p:cNvPr id="425" name="Google Shape;425;p58">
            <a:extLst>
              <a:ext uri="{FF2B5EF4-FFF2-40B4-BE49-F238E27FC236}">
                <a16:creationId xmlns:a16="http://schemas.microsoft.com/office/drawing/2014/main" id="{31CF923F-4826-DE32-DE37-17B01FDB44E3}"/>
              </a:ext>
            </a:extLst>
          </p:cNvPr>
          <p:cNvSpPr/>
          <p:nvPr/>
        </p:nvSpPr>
        <p:spPr>
          <a:xfrm rot="10800000" flipH="1">
            <a:off x="73534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8">
            <a:extLst>
              <a:ext uri="{FF2B5EF4-FFF2-40B4-BE49-F238E27FC236}">
                <a16:creationId xmlns:a16="http://schemas.microsoft.com/office/drawing/2014/main" id="{F33BC0A9-BBAB-1FA9-B1F0-D2CB584D6A09}"/>
              </a:ext>
            </a:extLst>
          </p:cNvPr>
          <p:cNvSpPr txBox="1">
            <a:spLocks noGrp="1"/>
          </p:cNvSpPr>
          <p:nvPr>
            <p:ph type="ctrTitle"/>
          </p:nvPr>
        </p:nvSpPr>
        <p:spPr>
          <a:xfrm>
            <a:off x="713225" y="716100"/>
            <a:ext cx="7740900" cy="3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latin typeface="+mn-lt"/>
              </a:rPr>
              <a:t>RESULT</a:t>
            </a:r>
            <a:endParaRPr b="1" dirty="0">
              <a:latin typeface="+mn-lt"/>
            </a:endParaRPr>
          </a:p>
        </p:txBody>
      </p:sp>
      <p:pic>
        <p:nvPicPr>
          <p:cNvPr id="11" name="Picture 10">
            <a:extLst>
              <a:ext uri="{FF2B5EF4-FFF2-40B4-BE49-F238E27FC236}">
                <a16:creationId xmlns:a16="http://schemas.microsoft.com/office/drawing/2014/main" id="{E4916BB8-446E-C1F3-337F-497D65A2E895}"/>
              </a:ext>
            </a:extLst>
          </p:cNvPr>
          <p:cNvPicPr>
            <a:picLocks noChangeAspect="1"/>
          </p:cNvPicPr>
          <p:nvPr/>
        </p:nvPicPr>
        <p:blipFill>
          <a:blip r:embed="rId3"/>
          <a:stretch>
            <a:fillRect/>
          </a:stretch>
        </p:blipFill>
        <p:spPr>
          <a:xfrm>
            <a:off x="215249" y="1545240"/>
            <a:ext cx="2763090" cy="1331662"/>
          </a:xfrm>
          <a:prstGeom prst="rect">
            <a:avLst/>
          </a:prstGeom>
        </p:spPr>
      </p:pic>
      <p:pic>
        <p:nvPicPr>
          <p:cNvPr id="13" name="Picture 12">
            <a:extLst>
              <a:ext uri="{FF2B5EF4-FFF2-40B4-BE49-F238E27FC236}">
                <a16:creationId xmlns:a16="http://schemas.microsoft.com/office/drawing/2014/main" id="{B20E3606-1058-E91B-B9C8-1E7502DADEE5}"/>
              </a:ext>
            </a:extLst>
          </p:cNvPr>
          <p:cNvPicPr>
            <a:picLocks noChangeAspect="1"/>
          </p:cNvPicPr>
          <p:nvPr/>
        </p:nvPicPr>
        <p:blipFill>
          <a:blip r:embed="rId4"/>
          <a:stretch>
            <a:fillRect/>
          </a:stretch>
        </p:blipFill>
        <p:spPr>
          <a:xfrm>
            <a:off x="3200795" y="1545240"/>
            <a:ext cx="2765759" cy="1331662"/>
          </a:xfrm>
          <a:prstGeom prst="rect">
            <a:avLst/>
          </a:prstGeom>
        </p:spPr>
      </p:pic>
      <p:pic>
        <p:nvPicPr>
          <p:cNvPr id="15" name="Picture 14">
            <a:extLst>
              <a:ext uri="{FF2B5EF4-FFF2-40B4-BE49-F238E27FC236}">
                <a16:creationId xmlns:a16="http://schemas.microsoft.com/office/drawing/2014/main" id="{47BAF5EA-0F10-3E72-178D-FFCF63D2EC06}"/>
              </a:ext>
            </a:extLst>
          </p:cNvPr>
          <p:cNvPicPr>
            <a:picLocks noChangeAspect="1"/>
          </p:cNvPicPr>
          <p:nvPr/>
        </p:nvPicPr>
        <p:blipFill>
          <a:blip r:embed="rId5"/>
          <a:stretch>
            <a:fillRect/>
          </a:stretch>
        </p:blipFill>
        <p:spPr>
          <a:xfrm>
            <a:off x="6165661" y="1545240"/>
            <a:ext cx="2763090" cy="1344675"/>
          </a:xfrm>
          <a:prstGeom prst="rect">
            <a:avLst/>
          </a:prstGeom>
        </p:spPr>
      </p:pic>
      <p:pic>
        <p:nvPicPr>
          <p:cNvPr id="17" name="Picture 16">
            <a:extLst>
              <a:ext uri="{FF2B5EF4-FFF2-40B4-BE49-F238E27FC236}">
                <a16:creationId xmlns:a16="http://schemas.microsoft.com/office/drawing/2014/main" id="{4B3B49A2-35DA-0E6A-A6D6-B2346F8DD273}"/>
              </a:ext>
            </a:extLst>
          </p:cNvPr>
          <p:cNvPicPr>
            <a:picLocks noChangeAspect="1"/>
          </p:cNvPicPr>
          <p:nvPr/>
        </p:nvPicPr>
        <p:blipFill>
          <a:blip r:embed="rId6"/>
          <a:stretch>
            <a:fillRect/>
          </a:stretch>
        </p:blipFill>
        <p:spPr>
          <a:xfrm>
            <a:off x="215248" y="3145440"/>
            <a:ext cx="2763091" cy="1348807"/>
          </a:xfrm>
          <a:prstGeom prst="rect">
            <a:avLst/>
          </a:prstGeom>
        </p:spPr>
      </p:pic>
      <p:pic>
        <p:nvPicPr>
          <p:cNvPr id="19" name="Picture 18">
            <a:extLst>
              <a:ext uri="{FF2B5EF4-FFF2-40B4-BE49-F238E27FC236}">
                <a16:creationId xmlns:a16="http://schemas.microsoft.com/office/drawing/2014/main" id="{65BD9674-67C3-1658-3791-217E2F2B21EF}"/>
              </a:ext>
            </a:extLst>
          </p:cNvPr>
          <p:cNvPicPr>
            <a:picLocks noChangeAspect="1"/>
          </p:cNvPicPr>
          <p:nvPr/>
        </p:nvPicPr>
        <p:blipFill>
          <a:blip r:embed="rId7"/>
          <a:stretch>
            <a:fillRect/>
          </a:stretch>
        </p:blipFill>
        <p:spPr>
          <a:xfrm>
            <a:off x="3200795" y="3145439"/>
            <a:ext cx="2828566" cy="1348807"/>
          </a:xfrm>
          <a:prstGeom prst="rect">
            <a:avLst/>
          </a:prstGeom>
        </p:spPr>
      </p:pic>
      <p:sp>
        <p:nvSpPr>
          <p:cNvPr id="21" name="Google Shape;269;p53">
            <a:extLst>
              <a:ext uri="{FF2B5EF4-FFF2-40B4-BE49-F238E27FC236}">
                <a16:creationId xmlns:a16="http://schemas.microsoft.com/office/drawing/2014/main" id="{AC36CCA7-D9DD-19C7-DAF8-55408926A5AF}"/>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98746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a:extLst>
            <a:ext uri="{FF2B5EF4-FFF2-40B4-BE49-F238E27FC236}">
              <a16:creationId xmlns:a16="http://schemas.microsoft.com/office/drawing/2014/main" id="{662C6EAC-ED6A-A73A-128B-A11552CBD7F9}"/>
            </a:ext>
          </a:extLst>
        </p:cNvPr>
        <p:cNvGrpSpPr/>
        <p:nvPr/>
      </p:nvGrpSpPr>
      <p:grpSpPr>
        <a:xfrm>
          <a:off x="0" y="0"/>
          <a:ext cx="0" cy="0"/>
          <a:chOff x="0" y="0"/>
          <a:chExt cx="0" cy="0"/>
        </a:xfrm>
      </p:grpSpPr>
      <p:sp>
        <p:nvSpPr>
          <p:cNvPr id="425" name="Google Shape;425;p58">
            <a:extLst>
              <a:ext uri="{FF2B5EF4-FFF2-40B4-BE49-F238E27FC236}">
                <a16:creationId xmlns:a16="http://schemas.microsoft.com/office/drawing/2014/main" id="{DBD2E951-6D7C-1480-91FC-7556186ECDC7}"/>
              </a:ext>
            </a:extLst>
          </p:cNvPr>
          <p:cNvSpPr/>
          <p:nvPr/>
        </p:nvSpPr>
        <p:spPr>
          <a:xfrm rot="10800000" flipH="1">
            <a:off x="73534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8">
            <a:extLst>
              <a:ext uri="{FF2B5EF4-FFF2-40B4-BE49-F238E27FC236}">
                <a16:creationId xmlns:a16="http://schemas.microsoft.com/office/drawing/2014/main" id="{EAB18F62-4D1C-763F-E93E-FFA8E24C0193}"/>
              </a:ext>
            </a:extLst>
          </p:cNvPr>
          <p:cNvSpPr txBox="1">
            <a:spLocks noGrp="1"/>
          </p:cNvSpPr>
          <p:nvPr>
            <p:ph type="ctrTitle"/>
          </p:nvPr>
        </p:nvSpPr>
        <p:spPr>
          <a:xfrm>
            <a:off x="713225" y="716100"/>
            <a:ext cx="7740900" cy="3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latin typeface="+mj-lt"/>
              </a:rPr>
              <a:t>RESULT</a:t>
            </a:r>
            <a:endParaRPr b="1" dirty="0">
              <a:latin typeface="+mj-lt"/>
            </a:endParaRPr>
          </a:p>
        </p:txBody>
      </p:sp>
      <p:pic>
        <p:nvPicPr>
          <p:cNvPr id="10242" name="Picture 2">
            <a:extLst>
              <a:ext uri="{FF2B5EF4-FFF2-40B4-BE49-F238E27FC236}">
                <a16:creationId xmlns:a16="http://schemas.microsoft.com/office/drawing/2014/main" id="{F95A653C-7A4C-08BC-E8D3-911BAC1D9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56" y="1224442"/>
            <a:ext cx="5178424" cy="33482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E10F5D6-158E-E858-BA24-65D1F8FD8102}"/>
              </a:ext>
            </a:extLst>
          </p:cNvPr>
          <p:cNvSpPr txBox="1"/>
          <p:nvPr/>
        </p:nvSpPr>
        <p:spPr>
          <a:xfrm>
            <a:off x="5625193" y="1498184"/>
            <a:ext cx="3137351" cy="2800767"/>
          </a:xfrm>
          <a:prstGeom prst="rect">
            <a:avLst/>
          </a:prstGeom>
          <a:noFill/>
        </p:spPr>
        <p:txBody>
          <a:bodyPr wrap="square" rtlCol="0">
            <a:spAutoFit/>
          </a:bodyPr>
          <a:lstStyle/>
          <a:p>
            <a:pPr algn="just"/>
            <a:r>
              <a:rPr lang="en-US" sz="1600" b="0" dirty="0">
                <a:solidFill>
                  <a:schemeClr val="tx1"/>
                </a:solidFill>
                <a:effectLst/>
                <a:latin typeface="+mj-lt"/>
              </a:rPr>
              <a:t>Based on the evaluation results of the five models, it was found that the Support Vector Machine has a higher accuracy compared to the other four models, namely Logistic Regression, Random Forest, KNN, and Naive Bayes. Therefore, the next step is to conduct a misclassification analysis and overfitting vs underfitting check.</a:t>
            </a:r>
          </a:p>
        </p:txBody>
      </p:sp>
      <p:sp>
        <p:nvSpPr>
          <p:cNvPr id="12" name="Google Shape;269;p53">
            <a:extLst>
              <a:ext uri="{FF2B5EF4-FFF2-40B4-BE49-F238E27FC236}">
                <a16:creationId xmlns:a16="http://schemas.microsoft.com/office/drawing/2014/main" id="{9106118E-B48F-E531-1C4B-8F6848CCBEAB}"/>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64427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1">
          <a:extLst>
            <a:ext uri="{FF2B5EF4-FFF2-40B4-BE49-F238E27FC236}">
              <a16:creationId xmlns:a16="http://schemas.microsoft.com/office/drawing/2014/main" id="{CCC99E16-9459-8166-5F6C-0DCE7C223DB1}"/>
            </a:ext>
          </a:extLst>
        </p:cNvPr>
        <p:cNvGrpSpPr/>
        <p:nvPr/>
      </p:nvGrpSpPr>
      <p:grpSpPr>
        <a:xfrm>
          <a:off x="0" y="0"/>
          <a:ext cx="0" cy="0"/>
          <a:chOff x="0" y="0"/>
          <a:chExt cx="0" cy="0"/>
        </a:xfrm>
      </p:grpSpPr>
      <p:sp>
        <p:nvSpPr>
          <p:cNvPr id="1152" name="Google Shape;1152;p60">
            <a:extLst>
              <a:ext uri="{FF2B5EF4-FFF2-40B4-BE49-F238E27FC236}">
                <a16:creationId xmlns:a16="http://schemas.microsoft.com/office/drawing/2014/main" id="{794C987C-C1BF-CF7F-6913-8E751E7DF908}"/>
              </a:ext>
            </a:extLst>
          </p:cNvPr>
          <p:cNvSpPr/>
          <p:nvPr/>
        </p:nvSpPr>
        <p:spPr>
          <a:xfrm rot="10800000" flipH="1">
            <a:off x="73534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a:extLst>
              <a:ext uri="{FF2B5EF4-FFF2-40B4-BE49-F238E27FC236}">
                <a16:creationId xmlns:a16="http://schemas.microsoft.com/office/drawing/2014/main" id="{D63392BA-BF40-E802-5620-A5CA5AADC3F4}"/>
              </a:ext>
            </a:extLst>
          </p:cNvPr>
          <p:cNvSpPr txBox="1">
            <a:spLocks noGrp="1"/>
          </p:cNvSpPr>
          <p:nvPr>
            <p:ph type="ctrTitle" idx="8"/>
          </p:nvPr>
        </p:nvSpPr>
        <p:spPr>
          <a:xfrm>
            <a:off x="713225" y="716100"/>
            <a:ext cx="7740900" cy="3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BEST MODEL ANALYSIS</a:t>
            </a:r>
            <a:endParaRPr dirty="0"/>
          </a:p>
        </p:txBody>
      </p:sp>
      <p:sp>
        <p:nvSpPr>
          <p:cNvPr id="1264" name="Google Shape;1264;p60">
            <a:extLst>
              <a:ext uri="{FF2B5EF4-FFF2-40B4-BE49-F238E27FC236}">
                <a16:creationId xmlns:a16="http://schemas.microsoft.com/office/drawing/2014/main" id="{2B09B524-7930-9F2B-51B3-AA768C5216CB}"/>
              </a:ext>
            </a:extLst>
          </p:cNvPr>
          <p:cNvSpPr/>
          <p:nvPr/>
        </p:nvSpPr>
        <p:spPr>
          <a:xfrm>
            <a:off x="406450" y="-1289250"/>
            <a:ext cx="2163900" cy="2163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Rectangle 4">
            <a:extLst>
              <a:ext uri="{FF2B5EF4-FFF2-40B4-BE49-F238E27FC236}">
                <a16:creationId xmlns:a16="http://schemas.microsoft.com/office/drawing/2014/main" id="{DBF40B7A-7EEB-980C-D340-B4CC3A45038E}"/>
              </a:ext>
            </a:extLst>
          </p:cNvPr>
          <p:cNvSpPr>
            <a:spLocks noChangeArrowheads="1"/>
          </p:cNvSpPr>
          <p:nvPr/>
        </p:nvSpPr>
        <p:spPr bwMode="auto">
          <a:xfrm>
            <a:off x="1308964" y="910975"/>
            <a:ext cx="5231520"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3000" b="1" dirty="0">
                <a:solidFill>
                  <a:schemeClr val="tx1"/>
                </a:solidFill>
                <a:latin typeface="+mj-lt"/>
              </a:rPr>
              <a:t>BEST MODEL ANALYSIS</a:t>
            </a:r>
            <a:endParaRPr kumimoji="0" lang="en-US" altLang="en-US" sz="3000" b="1" i="0" u="none" strike="noStrike" cap="none" normalizeH="0" baseline="0" dirty="0">
              <a:ln>
                <a:noFill/>
              </a:ln>
              <a:solidFill>
                <a:schemeClr val="tx1"/>
              </a:solidFill>
              <a:effectLst/>
              <a:latin typeface="+mj-lt"/>
            </a:endParaRPr>
          </a:p>
        </p:txBody>
      </p:sp>
      <p:pic>
        <p:nvPicPr>
          <p:cNvPr id="27" name="Picture 26">
            <a:extLst>
              <a:ext uri="{FF2B5EF4-FFF2-40B4-BE49-F238E27FC236}">
                <a16:creationId xmlns:a16="http://schemas.microsoft.com/office/drawing/2014/main" id="{8D9CF77E-1DFF-9926-A445-906EE33DAEB5}"/>
              </a:ext>
            </a:extLst>
          </p:cNvPr>
          <p:cNvPicPr>
            <a:picLocks noChangeAspect="1"/>
          </p:cNvPicPr>
          <p:nvPr/>
        </p:nvPicPr>
        <p:blipFill>
          <a:blip r:embed="rId3"/>
          <a:stretch>
            <a:fillRect/>
          </a:stretch>
        </p:blipFill>
        <p:spPr>
          <a:xfrm>
            <a:off x="1400117" y="1805080"/>
            <a:ext cx="2340466" cy="414844"/>
          </a:xfrm>
          <a:prstGeom prst="rect">
            <a:avLst/>
          </a:prstGeom>
        </p:spPr>
      </p:pic>
      <p:pic>
        <p:nvPicPr>
          <p:cNvPr id="1030" name="Picture 6">
            <a:extLst>
              <a:ext uri="{FF2B5EF4-FFF2-40B4-BE49-F238E27FC236}">
                <a16:creationId xmlns:a16="http://schemas.microsoft.com/office/drawing/2014/main" id="{81C654C2-0D5A-0F0E-C3CF-37A6250FA5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964" y="2414799"/>
            <a:ext cx="2478113" cy="265310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2957C22A-6D6F-1CB6-3629-3AE7E0F0A3DD}"/>
              </a:ext>
            </a:extLst>
          </p:cNvPr>
          <p:cNvSpPr txBox="1"/>
          <p:nvPr/>
        </p:nvSpPr>
        <p:spPr>
          <a:xfrm>
            <a:off x="3929319" y="1610205"/>
            <a:ext cx="4014531" cy="3370666"/>
          </a:xfrm>
          <a:prstGeom prst="rect">
            <a:avLst/>
          </a:prstGeom>
          <a:noFill/>
        </p:spPr>
        <p:txBody>
          <a:bodyPr wrap="square">
            <a:spAutoFit/>
          </a:bodyPr>
          <a:lstStyle/>
          <a:p>
            <a:pPr algn="just">
              <a:lnSpc>
                <a:spcPct val="150000"/>
              </a:lnSpc>
            </a:pPr>
            <a:r>
              <a:rPr lang="en-US" sz="1600" dirty="0"/>
              <a:t>The confusion matrix shows that the SVM model performs well in classifying breast cancer cases. It correctly identifies 41 malignant and 71 benign cases, with only 2 false negatives and no false positives. The high training (98.68%) and testing (97.37%) accuracy indicate that the model generalizes well without signs of overfitting or underfitting.</a:t>
            </a:r>
          </a:p>
        </p:txBody>
      </p:sp>
      <p:sp>
        <p:nvSpPr>
          <p:cNvPr id="31" name="Google Shape;269;p53">
            <a:extLst>
              <a:ext uri="{FF2B5EF4-FFF2-40B4-BE49-F238E27FC236}">
                <a16:creationId xmlns:a16="http://schemas.microsoft.com/office/drawing/2014/main" id="{9F158CC8-020E-4B51-7F8A-3AA7F1211385}"/>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354108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9">
          <a:extLst>
            <a:ext uri="{FF2B5EF4-FFF2-40B4-BE49-F238E27FC236}">
              <a16:creationId xmlns:a16="http://schemas.microsoft.com/office/drawing/2014/main" id="{806A1494-0349-C182-1BAB-B4C6A9344F01}"/>
            </a:ext>
          </a:extLst>
        </p:cNvPr>
        <p:cNvGrpSpPr/>
        <p:nvPr/>
      </p:nvGrpSpPr>
      <p:grpSpPr>
        <a:xfrm>
          <a:off x="0" y="0"/>
          <a:ext cx="0" cy="0"/>
          <a:chOff x="0" y="0"/>
          <a:chExt cx="0" cy="0"/>
        </a:xfrm>
      </p:grpSpPr>
      <p:sp>
        <p:nvSpPr>
          <p:cNvPr id="1513" name="Google Shape;1513;p65">
            <a:extLst>
              <a:ext uri="{FF2B5EF4-FFF2-40B4-BE49-F238E27FC236}">
                <a16:creationId xmlns:a16="http://schemas.microsoft.com/office/drawing/2014/main" id="{28230A5A-D000-BE35-E821-958445D4CD5F}"/>
              </a:ext>
            </a:extLst>
          </p:cNvPr>
          <p:cNvSpPr/>
          <p:nvPr/>
        </p:nvSpPr>
        <p:spPr>
          <a:xfrm>
            <a:off x="7034100" y="4381488"/>
            <a:ext cx="2109900" cy="762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5">
            <a:extLst>
              <a:ext uri="{FF2B5EF4-FFF2-40B4-BE49-F238E27FC236}">
                <a16:creationId xmlns:a16="http://schemas.microsoft.com/office/drawing/2014/main" id="{6B6DBB5F-4ADF-63D7-D75A-9D11171BC7EF}"/>
              </a:ext>
            </a:extLst>
          </p:cNvPr>
          <p:cNvSpPr/>
          <p:nvPr/>
        </p:nvSpPr>
        <p:spPr>
          <a:xfrm rot="10800000" flipH="1">
            <a:off x="0" y="0"/>
            <a:ext cx="432900" cy="273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9EEE4F36-174D-001C-362F-F7E4099579C9}"/>
              </a:ext>
            </a:extLst>
          </p:cNvPr>
          <p:cNvSpPr txBox="1"/>
          <p:nvPr/>
        </p:nvSpPr>
        <p:spPr>
          <a:xfrm>
            <a:off x="1601987" y="1594815"/>
            <a:ext cx="5664227" cy="2637710"/>
          </a:xfrm>
          <a:prstGeom prst="rect">
            <a:avLst/>
          </a:prstGeom>
          <a:noFill/>
        </p:spPr>
        <p:txBody>
          <a:bodyPr wrap="square">
            <a:spAutoFit/>
          </a:bodyPr>
          <a:lstStyle/>
          <a:p>
            <a:pPr algn="just">
              <a:lnSpc>
                <a:spcPct val="150000"/>
              </a:lnSpc>
            </a:pPr>
            <a:r>
              <a:rPr lang="en-US" dirty="0"/>
              <a:t>Breast cancer classification was performed using five machine learning models: SVM, Logistic Regression, Random Forest, KNN, and Naïve Bayes. SVM achieved the highest accuracy (98.25%), making it the best model.</a:t>
            </a:r>
          </a:p>
          <a:p>
            <a:pPr algn="just">
              <a:lnSpc>
                <a:spcPct val="150000"/>
              </a:lnSpc>
            </a:pPr>
            <a:endParaRPr lang="en-US" dirty="0"/>
          </a:p>
          <a:p>
            <a:pPr algn="just">
              <a:lnSpc>
                <a:spcPct val="150000"/>
              </a:lnSpc>
            </a:pPr>
            <a:r>
              <a:rPr lang="en-US" dirty="0"/>
              <a:t>Misclassification analysis showed minimal errors (2 false negatives, 0 false positives). The training (98.68%) and testing (97.37%) accuracies were close, indicating no overfitting or underfitting.</a:t>
            </a:r>
          </a:p>
        </p:txBody>
      </p:sp>
      <p:sp>
        <p:nvSpPr>
          <p:cNvPr id="8" name="Rectangle 4">
            <a:extLst>
              <a:ext uri="{FF2B5EF4-FFF2-40B4-BE49-F238E27FC236}">
                <a16:creationId xmlns:a16="http://schemas.microsoft.com/office/drawing/2014/main" id="{882EE991-AF74-0266-F3BC-92902B22C77A}"/>
              </a:ext>
            </a:extLst>
          </p:cNvPr>
          <p:cNvSpPr>
            <a:spLocks noChangeArrowheads="1"/>
          </p:cNvSpPr>
          <p:nvPr/>
        </p:nvSpPr>
        <p:spPr bwMode="auto">
          <a:xfrm>
            <a:off x="1601987" y="910975"/>
            <a:ext cx="5231520"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3000" b="1" dirty="0">
                <a:solidFill>
                  <a:schemeClr val="tx1"/>
                </a:solidFill>
                <a:latin typeface="+mj-lt"/>
              </a:rPr>
              <a:t>CONCLUSION</a:t>
            </a:r>
            <a:endParaRPr kumimoji="0" lang="en-US" altLang="en-US" sz="3000" b="1" i="0" u="none" strike="noStrike" cap="none" normalizeH="0" baseline="0" dirty="0">
              <a:ln>
                <a:noFill/>
              </a:ln>
              <a:solidFill>
                <a:schemeClr val="tx1"/>
              </a:solidFill>
              <a:effectLst/>
              <a:latin typeface="+mj-lt"/>
            </a:endParaRPr>
          </a:p>
        </p:txBody>
      </p:sp>
      <p:sp>
        <p:nvSpPr>
          <p:cNvPr id="10" name="Google Shape;269;p53">
            <a:extLst>
              <a:ext uri="{FF2B5EF4-FFF2-40B4-BE49-F238E27FC236}">
                <a16:creationId xmlns:a16="http://schemas.microsoft.com/office/drawing/2014/main" id="{C6A052E0-5C22-CB2E-0976-0DFA2D70CA7A}"/>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157254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14"/>
                                        </p:tgtEl>
                                        <p:attrNameLst>
                                          <p:attrName>style.visibility</p:attrName>
                                        </p:attrNameLst>
                                      </p:cBhvr>
                                      <p:to>
                                        <p:strVal val="visible"/>
                                      </p:to>
                                    </p:set>
                                    <p:anim calcmode="lin" valueType="num">
                                      <p:cBhvr additive="base">
                                        <p:cTn id="7" dur="1000"/>
                                        <p:tgtEl>
                                          <p:spTgt spid="1514"/>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1513"/>
                                        </p:tgtEl>
                                        <p:attrNameLst>
                                          <p:attrName>style.visibility</p:attrName>
                                        </p:attrNameLst>
                                      </p:cBhvr>
                                      <p:to>
                                        <p:strVal val="visible"/>
                                      </p:to>
                                    </p:set>
                                    <p:anim calcmode="lin" valueType="num">
                                      <p:cBhvr additive="base">
                                        <p:cTn id="10" dur="1000"/>
                                        <p:tgtEl>
                                          <p:spTgt spid="15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58;p108">
            <a:extLst>
              <a:ext uri="{FF2B5EF4-FFF2-40B4-BE49-F238E27FC236}">
                <a16:creationId xmlns:a16="http://schemas.microsoft.com/office/drawing/2014/main" id="{9344CA24-1BEB-EBDB-135D-C55B43ED630F}"/>
              </a:ext>
            </a:extLst>
          </p:cNvPr>
          <p:cNvSpPr/>
          <p:nvPr/>
        </p:nvSpPr>
        <p:spPr>
          <a:xfrm>
            <a:off x="-28575" y="1733550"/>
            <a:ext cx="3585300" cy="850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9;p108">
            <a:extLst>
              <a:ext uri="{FF2B5EF4-FFF2-40B4-BE49-F238E27FC236}">
                <a16:creationId xmlns:a16="http://schemas.microsoft.com/office/drawing/2014/main" id="{ED847716-4653-C570-4BC8-50A44EC6FB17}"/>
              </a:ext>
            </a:extLst>
          </p:cNvPr>
          <p:cNvSpPr txBox="1">
            <a:spLocks/>
          </p:cNvSpPr>
          <p:nvPr/>
        </p:nvSpPr>
        <p:spPr>
          <a:xfrm>
            <a:off x="957450" y="1797600"/>
            <a:ext cx="4028700" cy="78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Nunito"/>
              <a:buNone/>
              <a:defRPr sz="7800" b="1" i="0" u="none" strike="noStrike" cap="none">
                <a:solidFill>
                  <a:schemeClr val="dk1"/>
                </a:solidFill>
                <a:latin typeface="Nunito"/>
                <a:ea typeface="Nunito"/>
                <a:cs typeface="Nunito"/>
                <a:sym typeface="Nunito"/>
              </a:defRPr>
            </a:lvl1pPr>
            <a:lvl2pPr marR="0" lvl="1"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9pPr>
          </a:lstStyle>
          <a:p>
            <a:pPr algn="l"/>
            <a:r>
              <a:rPr lang="en-US" sz="3000" dirty="0">
                <a:latin typeface="+mj-lt"/>
                <a:ea typeface="Nunito ExtraBold"/>
                <a:cs typeface="Nunito ExtraBold"/>
                <a:sym typeface="Nunito ExtraBold"/>
              </a:rPr>
              <a:t>CONTACT</a:t>
            </a:r>
          </a:p>
        </p:txBody>
      </p:sp>
      <p:sp>
        <p:nvSpPr>
          <p:cNvPr id="6" name="Google Shape;2860;p108">
            <a:extLst>
              <a:ext uri="{FF2B5EF4-FFF2-40B4-BE49-F238E27FC236}">
                <a16:creationId xmlns:a16="http://schemas.microsoft.com/office/drawing/2014/main" id="{D0190734-AC12-595E-20DC-B03CD93184F1}"/>
              </a:ext>
            </a:extLst>
          </p:cNvPr>
          <p:cNvSpPr txBox="1">
            <a:spLocks/>
          </p:cNvSpPr>
          <p:nvPr/>
        </p:nvSpPr>
        <p:spPr>
          <a:xfrm>
            <a:off x="957449" y="2660100"/>
            <a:ext cx="4104408" cy="65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85750" algn="ctr" rtl="0">
              <a:lnSpc>
                <a:spcPct val="100000"/>
              </a:lnSpc>
              <a:spcBef>
                <a:spcPts val="0"/>
              </a:spcBef>
              <a:spcAft>
                <a:spcPts val="0"/>
              </a:spcAft>
              <a:buClr>
                <a:schemeClr val="dk2"/>
              </a:buClr>
              <a:buSzPts val="900"/>
              <a:buFont typeface="Nunito"/>
              <a:buChar char="●"/>
              <a:defRPr sz="1000" b="0" i="0" u="none" strike="noStrike" cap="none">
                <a:solidFill>
                  <a:schemeClr val="dk2"/>
                </a:solidFill>
                <a:latin typeface="Nunito"/>
                <a:ea typeface="Nunito"/>
                <a:cs typeface="Nunito"/>
                <a:sym typeface="Nunito"/>
              </a:defRPr>
            </a:lvl1pPr>
            <a:lvl2pPr marL="914400" marR="0" lvl="1" indent="-285750" algn="ctr" rtl="0">
              <a:lnSpc>
                <a:spcPct val="100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2pPr>
            <a:lvl3pPr marL="1371600" marR="0" lvl="2" indent="-285750" algn="ctr" rtl="0">
              <a:lnSpc>
                <a:spcPct val="100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3pPr>
            <a:lvl4pPr marL="1828800" marR="0" lvl="3" indent="-285750" algn="ctr" rtl="0">
              <a:lnSpc>
                <a:spcPct val="100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4pPr>
            <a:lvl5pPr marL="2286000" marR="0" lvl="4" indent="-285750" algn="ctr" rtl="0">
              <a:lnSpc>
                <a:spcPct val="100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5pPr>
            <a:lvl6pPr marL="2743200" marR="0" lvl="5" indent="-285750" algn="ctr" rtl="0">
              <a:lnSpc>
                <a:spcPct val="100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85750" algn="ctr" rtl="0">
              <a:lnSpc>
                <a:spcPct val="100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7pPr>
            <a:lvl8pPr marL="3657600" marR="0" lvl="7" indent="-285750" algn="ctr" rtl="0">
              <a:lnSpc>
                <a:spcPct val="100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8pPr>
            <a:lvl9pPr marL="4114800" marR="0" lvl="8" indent="-285750" algn="ctr" rtl="0">
              <a:lnSpc>
                <a:spcPct val="100000"/>
              </a:lnSpc>
              <a:spcBef>
                <a:spcPts val="1600"/>
              </a:spcBef>
              <a:spcAft>
                <a:spcPts val="1600"/>
              </a:spcAft>
              <a:buClr>
                <a:schemeClr val="dk2"/>
              </a:buClr>
              <a:buSzPts val="900"/>
              <a:buFont typeface="Nunito"/>
              <a:buChar char="■"/>
              <a:defRPr sz="900" b="0" i="0" u="none" strike="noStrike" cap="none">
                <a:solidFill>
                  <a:schemeClr val="dk2"/>
                </a:solidFill>
                <a:latin typeface="Nunito"/>
                <a:ea typeface="Nunito"/>
                <a:cs typeface="Nunito"/>
                <a:sym typeface="Nunito"/>
              </a:defRPr>
            </a:lvl9pPr>
          </a:lstStyle>
          <a:p>
            <a:pPr marL="0" indent="0" algn="l">
              <a:spcBef>
                <a:spcPts val="400"/>
              </a:spcBef>
              <a:buClr>
                <a:schemeClr val="dk1"/>
              </a:buClr>
              <a:buSzPts val="1100"/>
              <a:buFont typeface="Arial"/>
              <a:buNone/>
            </a:pPr>
            <a:r>
              <a:rPr lang="en-US" sz="1200" dirty="0">
                <a:solidFill>
                  <a:schemeClr val="dk1"/>
                </a:solidFill>
                <a:uFill>
                  <a:noFill/>
                </a:uFill>
                <a:latin typeface="+mj-lt"/>
                <a:ea typeface="Nunito Light"/>
                <a:cs typeface="Nunito Light"/>
                <a:sym typeface="Nunito Light"/>
              </a:rPr>
              <a:t>Email 	: naftaliasphn94@gmail.com</a:t>
            </a:r>
            <a:endParaRPr lang="en-US" sz="1200" dirty="0">
              <a:solidFill>
                <a:schemeClr val="dk1"/>
              </a:solidFill>
              <a:latin typeface="+mj-lt"/>
              <a:ea typeface="Nunito Light"/>
              <a:cs typeface="Nunito Light"/>
              <a:sym typeface="Nunito Light"/>
            </a:endParaRPr>
          </a:p>
          <a:p>
            <a:pPr marL="0" indent="0" algn="l">
              <a:spcBef>
                <a:spcPts val="400"/>
              </a:spcBef>
              <a:buClr>
                <a:schemeClr val="dk1"/>
              </a:buClr>
              <a:buSzPts val="1100"/>
              <a:buFont typeface="Arial"/>
              <a:buNone/>
            </a:pPr>
            <a:r>
              <a:rPr lang="en-US" sz="1200" dirty="0">
                <a:solidFill>
                  <a:schemeClr val="dk1"/>
                </a:solidFill>
                <a:latin typeface="+mj-lt"/>
                <a:ea typeface="Nunito Light"/>
                <a:cs typeface="Nunito Light"/>
                <a:sym typeface="Nunito Light"/>
              </a:rPr>
              <a:t>GitHub	: </a:t>
            </a:r>
            <a:r>
              <a:rPr lang="en-US" sz="1200" dirty="0">
                <a:solidFill>
                  <a:schemeClr val="dk1"/>
                </a:solidFill>
                <a:latin typeface="+mj-lt"/>
                <a:ea typeface="Nunito Light"/>
                <a:cs typeface="Nunito Light"/>
                <a:sym typeface="Nunito Light"/>
                <a:hlinkClick r:id="rId2"/>
              </a:rPr>
              <a:t>https://github.com/naftaliasphna</a:t>
            </a:r>
            <a:endParaRPr lang="en-US" sz="1200" dirty="0">
              <a:solidFill>
                <a:schemeClr val="dk1"/>
              </a:solidFill>
              <a:latin typeface="+mj-lt"/>
              <a:ea typeface="Nunito Light"/>
              <a:cs typeface="Nunito Light"/>
              <a:sym typeface="Nunito Light"/>
            </a:endParaRPr>
          </a:p>
        </p:txBody>
      </p:sp>
      <p:pic>
        <p:nvPicPr>
          <p:cNvPr id="7" name="Picture 6">
            <a:extLst>
              <a:ext uri="{FF2B5EF4-FFF2-40B4-BE49-F238E27FC236}">
                <a16:creationId xmlns:a16="http://schemas.microsoft.com/office/drawing/2014/main" id="{3DFAF4D1-641F-065D-40F4-7E6ECB8C0B37}"/>
              </a:ext>
            </a:extLst>
          </p:cNvPr>
          <p:cNvPicPr>
            <a:picLocks noChangeAspect="1"/>
          </p:cNvPicPr>
          <p:nvPr/>
        </p:nvPicPr>
        <p:blipFill>
          <a:blip r:embed="rId3"/>
          <a:srcRect t="9382" r="4870" b="15772"/>
          <a:stretch/>
        </p:blipFill>
        <p:spPr>
          <a:xfrm>
            <a:off x="5225143" y="1099710"/>
            <a:ext cx="2294167" cy="24052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2859;p108">
            <a:extLst>
              <a:ext uri="{FF2B5EF4-FFF2-40B4-BE49-F238E27FC236}">
                <a16:creationId xmlns:a16="http://schemas.microsoft.com/office/drawing/2014/main" id="{0C2EBA95-ACB4-1090-E59C-660400EDACAB}"/>
              </a:ext>
            </a:extLst>
          </p:cNvPr>
          <p:cNvSpPr txBox="1">
            <a:spLocks/>
          </p:cNvSpPr>
          <p:nvPr/>
        </p:nvSpPr>
        <p:spPr>
          <a:xfrm>
            <a:off x="7829057" y="-65314"/>
            <a:ext cx="4028700" cy="78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Nunito"/>
              <a:buNone/>
              <a:defRPr sz="7800" b="1" i="0" u="none" strike="noStrike" cap="none">
                <a:solidFill>
                  <a:schemeClr val="dk1"/>
                </a:solidFill>
                <a:latin typeface="Nunito"/>
                <a:ea typeface="Nunito"/>
                <a:cs typeface="Nunito"/>
                <a:sym typeface="Nunito"/>
              </a:defRPr>
            </a:lvl1pPr>
            <a:lvl2pPr marR="0" lvl="1"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9pPr>
          </a:lstStyle>
          <a:p>
            <a:pPr algn="l"/>
            <a:endParaRPr lang="en-US" sz="1200" b="0" dirty="0">
              <a:latin typeface="+mj-lt"/>
              <a:ea typeface="Nunito ExtraBold"/>
              <a:cs typeface="Nunito ExtraBold"/>
              <a:sym typeface="Nunito ExtraBold"/>
            </a:endParaRPr>
          </a:p>
          <a:p>
            <a:pPr algn="l"/>
            <a:r>
              <a:rPr lang="en-US" sz="1200" b="0" dirty="0">
                <a:latin typeface="+mj-lt"/>
                <a:ea typeface="Nunito ExtraBold"/>
                <a:cs typeface="Nunito ExtraBold"/>
                <a:sym typeface="Nunito ExtraBold"/>
              </a:rPr>
              <a:t>DATE</a:t>
            </a:r>
          </a:p>
          <a:p>
            <a:pPr algn="l"/>
            <a:r>
              <a:rPr lang="en-US" sz="1200" b="0" dirty="0">
                <a:latin typeface="+mj-lt"/>
                <a:ea typeface="Nunito ExtraBold"/>
                <a:cs typeface="Nunito ExtraBold"/>
                <a:sym typeface="Nunito ExtraBold"/>
              </a:rPr>
              <a:t>26/02/2025</a:t>
            </a:r>
          </a:p>
        </p:txBody>
      </p:sp>
      <p:sp>
        <p:nvSpPr>
          <p:cNvPr id="10" name="Google Shape;2859;p108">
            <a:extLst>
              <a:ext uri="{FF2B5EF4-FFF2-40B4-BE49-F238E27FC236}">
                <a16:creationId xmlns:a16="http://schemas.microsoft.com/office/drawing/2014/main" id="{918E5E83-B318-E1A2-49E2-F2DD9393C935}"/>
              </a:ext>
            </a:extLst>
          </p:cNvPr>
          <p:cNvSpPr txBox="1">
            <a:spLocks/>
          </p:cNvSpPr>
          <p:nvPr/>
        </p:nvSpPr>
        <p:spPr>
          <a:xfrm>
            <a:off x="143744" y="4341450"/>
            <a:ext cx="2403514" cy="78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Nunito"/>
              <a:buNone/>
              <a:defRPr sz="7800" b="1" i="0" u="none" strike="noStrike" cap="none">
                <a:solidFill>
                  <a:schemeClr val="dk1"/>
                </a:solidFill>
                <a:latin typeface="Nunito"/>
                <a:ea typeface="Nunito"/>
                <a:cs typeface="Nunito"/>
                <a:sym typeface="Nunito"/>
              </a:defRPr>
            </a:lvl1pPr>
            <a:lvl2pPr marR="0" lvl="1"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9pPr>
          </a:lstStyle>
          <a:p>
            <a:pPr algn="l"/>
            <a:r>
              <a:rPr lang="en-US" sz="1200" b="0" dirty="0">
                <a:latin typeface="+mj-lt"/>
                <a:ea typeface="Nunito ExtraBold"/>
                <a:cs typeface="Nunito ExtraBold"/>
                <a:sym typeface="Nunito ExtraBold"/>
              </a:rPr>
              <a:t>BREAST CANCER CLASSIFICATION: MACHINE LEARNING APPROACH</a:t>
            </a:r>
          </a:p>
        </p:txBody>
      </p:sp>
      <p:sp>
        <p:nvSpPr>
          <p:cNvPr id="11" name="Google Shape;269;p53">
            <a:extLst>
              <a:ext uri="{FF2B5EF4-FFF2-40B4-BE49-F238E27FC236}">
                <a16:creationId xmlns:a16="http://schemas.microsoft.com/office/drawing/2014/main" id="{625F8D2E-ED09-9AC6-620A-DBA599CE1C6C}"/>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286182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24"/>
        <p:cNvGrpSpPr/>
        <p:nvPr/>
      </p:nvGrpSpPr>
      <p:grpSpPr>
        <a:xfrm>
          <a:off x="0" y="0"/>
          <a:ext cx="0" cy="0"/>
          <a:chOff x="0" y="0"/>
          <a:chExt cx="0" cy="0"/>
        </a:xfrm>
      </p:grpSpPr>
      <p:sp>
        <p:nvSpPr>
          <p:cNvPr id="3525" name="Google Shape;3525;p112"/>
          <p:cNvSpPr txBox="1">
            <a:spLocks noGrp="1"/>
          </p:cNvSpPr>
          <p:nvPr>
            <p:ph type="ctrTitle"/>
          </p:nvPr>
        </p:nvSpPr>
        <p:spPr>
          <a:xfrm>
            <a:off x="766950" y="2178600"/>
            <a:ext cx="3313500" cy="78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200" dirty="0">
                <a:latin typeface="+mj-lt"/>
                <a:ea typeface="Nunito ExtraBold"/>
                <a:cs typeface="Nunito ExtraBold"/>
                <a:sym typeface="Nunito ExtraBold"/>
              </a:rPr>
              <a:t>TABLE OF CONTENTS</a:t>
            </a:r>
            <a:endParaRPr sz="3200" dirty="0">
              <a:latin typeface="+mj-lt"/>
            </a:endParaRPr>
          </a:p>
        </p:txBody>
      </p:sp>
      <p:sp>
        <p:nvSpPr>
          <p:cNvPr id="3526" name="Google Shape;3526;p112"/>
          <p:cNvSpPr txBox="1">
            <a:spLocks noGrp="1"/>
          </p:cNvSpPr>
          <p:nvPr>
            <p:ph type="subTitle" idx="1"/>
          </p:nvPr>
        </p:nvSpPr>
        <p:spPr>
          <a:xfrm>
            <a:off x="4753257" y="954149"/>
            <a:ext cx="3722400" cy="3487221"/>
          </a:xfrm>
          <a:prstGeom prst="rect">
            <a:avLst/>
          </a:prstGeom>
        </p:spPr>
        <p:txBody>
          <a:bodyPr spcFirstLastPara="1" wrap="square" lIns="91425" tIns="91425" rIns="91425" bIns="91425" anchor="t" anchorCtr="0">
            <a:noAutofit/>
          </a:bodyPr>
          <a:lstStyle/>
          <a:p>
            <a:pPr marL="457200" lvl="0" indent="-292100" algn="l" rtl="0">
              <a:lnSpc>
                <a:spcPct val="150000"/>
              </a:lnSpc>
              <a:spcBef>
                <a:spcPts val="0"/>
              </a:spcBef>
              <a:spcAft>
                <a:spcPts val="0"/>
              </a:spcAft>
              <a:buClr>
                <a:schemeClr val="dk1"/>
              </a:buClr>
              <a:buSzPts val="1000"/>
              <a:buFont typeface="Nunito Light"/>
              <a:buChar char="●"/>
            </a:pPr>
            <a:r>
              <a:rPr lang="en-US" sz="1800" dirty="0">
                <a:latin typeface="+mj-lt"/>
              </a:rPr>
              <a:t>About Project</a:t>
            </a:r>
          </a:p>
          <a:p>
            <a:pPr marL="457200" lvl="0" indent="-292100" algn="l" rtl="0">
              <a:lnSpc>
                <a:spcPct val="150000"/>
              </a:lnSpc>
              <a:spcBef>
                <a:spcPts val="0"/>
              </a:spcBef>
              <a:spcAft>
                <a:spcPts val="0"/>
              </a:spcAft>
              <a:buClr>
                <a:schemeClr val="dk1"/>
              </a:buClr>
              <a:buSzPts val="1000"/>
              <a:buFont typeface="Nunito Light"/>
              <a:buChar char="●"/>
            </a:pPr>
            <a:r>
              <a:rPr lang="en-US" sz="1800" dirty="0">
                <a:latin typeface="+mj-lt"/>
              </a:rPr>
              <a:t>Goals</a:t>
            </a:r>
          </a:p>
          <a:p>
            <a:pPr marL="457200" lvl="0" indent="-292100" algn="l" rtl="0">
              <a:lnSpc>
                <a:spcPct val="150000"/>
              </a:lnSpc>
              <a:spcBef>
                <a:spcPts val="0"/>
              </a:spcBef>
              <a:spcAft>
                <a:spcPts val="0"/>
              </a:spcAft>
              <a:buClr>
                <a:schemeClr val="dk1"/>
              </a:buClr>
              <a:buSzPts val="1000"/>
              <a:buFont typeface="Nunito Light"/>
              <a:buChar char="●"/>
            </a:pPr>
            <a:r>
              <a:rPr lang="en-US" sz="1800" dirty="0">
                <a:latin typeface="+mj-lt"/>
              </a:rPr>
              <a:t>Dataset Overview</a:t>
            </a:r>
          </a:p>
          <a:p>
            <a:pPr marL="457200" lvl="0" indent="-292100" algn="l" rtl="0">
              <a:lnSpc>
                <a:spcPct val="150000"/>
              </a:lnSpc>
              <a:spcBef>
                <a:spcPts val="0"/>
              </a:spcBef>
              <a:spcAft>
                <a:spcPts val="0"/>
              </a:spcAft>
              <a:buClr>
                <a:schemeClr val="dk1"/>
              </a:buClr>
              <a:buSzPts val="1000"/>
              <a:buFont typeface="Nunito Light"/>
              <a:buChar char="●"/>
            </a:pPr>
            <a:r>
              <a:rPr lang="en-US" sz="1800" dirty="0">
                <a:latin typeface="+mj-lt"/>
              </a:rPr>
              <a:t>Exploration Data Analysis</a:t>
            </a:r>
          </a:p>
          <a:p>
            <a:pPr marL="457200" lvl="0" indent="-292100" algn="l" rtl="0">
              <a:lnSpc>
                <a:spcPct val="150000"/>
              </a:lnSpc>
              <a:spcBef>
                <a:spcPts val="0"/>
              </a:spcBef>
              <a:spcAft>
                <a:spcPts val="0"/>
              </a:spcAft>
              <a:buClr>
                <a:schemeClr val="dk1"/>
              </a:buClr>
              <a:buSzPts val="1000"/>
              <a:buFont typeface="Nunito Light"/>
              <a:buChar char="●"/>
            </a:pPr>
            <a:r>
              <a:rPr lang="en-US" sz="1800" dirty="0">
                <a:latin typeface="+mj-lt"/>
              </a:rPr>
              <a:t>Models Selection</a:t>
            </a:r>
          </a:p>
          <a:p>
            <a:pPr marL="457200" lvl="0" indent="-292100" algn="l" rtl="0">
              <a:lnSpc>
                <a:spcPct val="150000"/>
              </a:lnSpc>
              <a:spcBef>
                <a:spcPts val="0"/>
              </a:spcBef>
              <a:spcAft>
                <a:spcPts val="0"/>
              </a:spcAft>
              <a:buClr>
                <a:schemeClr val="dk1"/>
              </a:buClr>
              <a:buSzPts val="1000"/>
              <a:buFont typeface="Nunito Light"/>
              <a:buChar char="●"/>
            </a:pPr>
            <a:r>
              <a:rPr lang="en-US" sz="1800" dirty="0">
                <a:latin typeface="+mj-lt"/>
              </a:rPr>
              <a:t>Result</a:t>
            </a:r>
          </a:p>
          <a:p>
            <a:pPr marL="457200" lvl="0" indent="-292100" algn="l" rtl="0">
              <a:lnSpc>
                <a:spcPct val="150000"/>
              </a:lnSpc>
              <a:spcBef>
                <a:spcPts val="0"/>
              </a:spcBef>
              <a:spcAft>
                <a:spcPts val="0"/>
              </a:spcAft>
              <a:buClr>
                <a:schemeClr val="dk1"/>
              </a:buClr>
              <a:buSzPts val="1000"/>
              <a:buFont typeface="Nunito Light"/>
              <a:buChar char="●"/>
            </a:pPr>
            <a:r>
              <a:rPr lang="en-US" sz="1800" dirty="0">
                <a:latin typeface="+mj-lt"/>
              </a:rPr>
              <a:t>Best Model Analysis</a:t>
            </a:r>
          </a:p>
          <a:p>
            <a:pPr marL="457200" lvl="0" indent="-292100" algn="l" rtl="0">
              <a:lnSpc>
                <a:spcPct val="150000"/>
              </a:lnSpc>
              <a:spcBef>
                <a:spcPts val="0"/>
              </a:spcBef>
              <a:spcAft>
                <a:spcPts val="0"/>
              </a:spcAft>
              <a:buClr>
                <a:schemeClr val="dk1"/>
              </a:buClr>
              <a:buSzPts val="1000"/>
              <a:buFont typeface="Nunito Light"/>
              <a:buChar char="●"/>
            </a:pPr>
            <a:r>
              <a:rPr lang="en-US" sz="1800" dirty="0">
                <a:latin typeface="+mj-lt"/>
              </a:rPr>
              <a:t>Conclusion</a:t>
            </a:r>
          </a:p>
          <a:p>
            <a:pPr marL="457200" lvl="0" indent="-292100" algn="l" rtl="0">
              <a:lnSpc>
                <a:spcPct val="150000"/>
              </a:lnSpc>
              <a:spcBef>
                <a:spcPts val="0"/>
              </a:spcBef>
              <a:spcAft>
                <a:spcPts val="0"/>
              </a:spcAft>
              <a:buClr>
                <a:schemeClr val="dk1"/>
              </a:buClr>
              <a:buSzPts val="1000"/>
              <a:buFont typeface="Nunito Light"/>
              <a:buChar char="●"/>
            </a:pPr>
            <a:endParaRPr lang="en-US" sz="1800" dirty="0">
              <a:latin typeface="+mj-lt"/>
            </a:endParaRPr>
          </a:p>
          <a:p>
            <a:pPr marL="457200" lvl="0" indent="-292100" algn="l" rtl="0">
              <a:lnSpc>
                <a:spcPct val="150000"/>
              </a:lnSpc>
              <a:spcBef>
                <a:spcPts val="0"/>
              </a:spcBef>
              <a:spcAft>
                <a:spcPts val="0"/>
              </a:spcAft>
              <a:buClr>
                <a:schemeClr val="dk1"/>
              </a:buClr>
              <a:buSzPts val="1000"/>
              <a:buFont typeface="Nunito Light"/>
              <a:buChar char="●"/>
            </a:pPr>
            <a:endParaRPr lang="en-US" sz="1800" dirty="0">
              <a:latin typeface="+mj-lt"/>
            </a:endParaRPr>
          </a:p>
          <a:p>
            <a:pPr marL="457200" lvl="0" indent="-292100" algn="l" rtl="0">
              <a:lnSpc>
                <a:spcPct val="150000"/>
              </a:lnSpc>
              <a:spcBef>
                <a:spcPts val="0"/>
              </a:spcBef>
              <a:spcAft>
                <a:spcPts val="0"/>
              </a:spcAft>
              <a:buClr>
                <a:schemeClr val="dk1"/>
              </a:buClr>
              <a:buSzPts val="1000"/>
              <a:buFont typeface="Nunito Light"/>
              <a:buChar char="●"/>
            </a:pPr>
            <a:endParaRPr lang="en-US" sz="1800" dirty="0">
              <a:latin typeface="+mj-lt"/>
            </a:endParaRPr>
          </a:p>
          <a:p>
            <a:pPr marL="457200" lvl="0" indent="-292100" algn="l" rtl="0">
              <a:lnSpc>
                <a:spcPct val="150000"/>
              </a:lnSpc>
              <a:spcBef>
                <a:spcPts val="0"/>
              </a:spcBef>
              <a:spcAft>
                <a:spcPts val="0"/>
              </a:spcAft>
              <a:buClr>
                <a:schemeClr val="dk1"/>
              </a:buClr>
              <a:buSzPts val="1000"/>
              <a:buFont typeface="Nunito Light"/>
              <a:buChar char="●"/>
            </a:pPr>
            <a:endParaRPr lang="en-US" sz="1800" dirty="0">
              <a:latin typeface="+mj-lt"/>
            </a:endParaRPr>
          </a:p>
          <a:p>
            <a:pPr marL="457200" lvl="0" indent="-292100" algn="l" rtl="0">
              <a:lnSpc>
                <a:spcPct val="150000"/>
              </a:lnSpc>
              <a:spcBef>
                <a:spcPts val="0"/>
              </a:spcBef>
              <a:spcAft>
                <a:spcPts val="0"/>
              </a:spcAft>
              <a:buClr>
                <a:schemeClr val="dk1"/>
              </a:buClr>
              <a:buSzPts val="1000"/>
              <a:buFont typeface="Nunito Light"/>
              <a:buChar char="●"/>
            </a:pPr>
            <a:endParaRPr sz="1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0B3F335-4462-FFDF-F5DF-837B67EFD204}"/>
              </a:ext>
            </a:extLst>
          </p:cNvPr>
          <p:cNvSpPr/>
          <p:nvPr/>
        </p:nvSpPr>
        <p:spPr>
          <a:xfrm>
            <a:off x="7353400" y="874650"/>
            <a:ext cx="885900" cy="1677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69;p53">
            <a:extLst>
              <a:ext uri="{FF2B5EF4-FFF2-40B4-BE49-F238E27FC236}">
                <a16:creationId xmlns:a16="http://schemas.microsoft.com/office/drawing/2014/main" id="{B50770B0-4497-4764-0319-B0A8759C11AA}"/>
              </a:ext>
            </a:extLst>
          </p:cNvPr>
          <p:cNvSpPr txBox="1">
            <a:spLocks/>
          </p:cNvSpPr>
          <p:nvPr/>
        </p:nvSpPr>
        <p:spPr>
          <a:xfrm>
            <a:off x="713225" y="7161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100" b="1" dirty="0">
                <a:latin typeface="+mj-lt"/>
                <a:cs typeface="Times New Roman" panose="02020603050405020304" pitchFamily="18" charset="0"/>
              </a:rPr>
              <a:t>ABOUT ME</a:t>
            </a:r>
          </a:p>
        </p:txBody>
      </p:sp>
      <p:pic>
        <p:nvPicPr>
          <p:cNvPr id="4" name="Picture 3">
            <a:extLst>
              <a:ext uri="{FF2B5EF4-FFF2-40B4-BE49-F238E27FC236}">
                <a16:creationId xmlns:a16="http://schemas.microsoft.com/office/drawing/2014/main" id="{06156707-C81C-2954-E314-6A318105EBC1}"/>
              </a:ext>
            </a:extLst>
          </p:cNvPr>
          <p:cNvPicPr>
            <a:picLocks noChangeAspect="1"/>
          </p:cNvPicPr>
          <p:nvPr/>
        </p:nvPicPr>
        <p:blipFill>
          <a:blip r:embed="rId2"/>
          <a:srcRect t="9382" r="4870" b="15772"/>
          <a:stretch/>
        </p:blipFill>
        <p:spPr>
          <a:xfrm>
            <a:off x="416378" y="1488873"/>
            <a:ext cx="2237015" cy="2345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Google Shape;271;p53">
            <a:extLst>
              <a:ext uri="{FF2B5EF4-FFF2-40B4-BE49-F238E27FC236}">
                <a16:creationId xmlns:a16="http://schemas.microsoft.com/office/drawing/2014/main" id="{CA0CBC19-123D-FABB-18FD-FEED58224D92}"/>
              </a:ext>
            </a:extLst>
          </p:cNvPr>
          <p:cNvSpPr txBox="1">
            <a:spLocks/>
          </p:cNvSpPr>
          <p:nvPr/>
        </p:nvSpPr>
        <p:spPr>
          <a:xfrm>
            <a:off x="2906486" y="1630307"/>
            <a:ext cx="5547639" cy="20624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buClr>
                <a:schemeClr val="dk1"/>
              </a:buClr>
              <a:buSzPts val="1100"/>
            </a:pPr>
            <a:r>
              <a:rPr lang="en-US" sz="3000" b="1" dirty="0" err="1">
                <a:latin typeface="Arial" panose="020B0604020202020204" pitchFamily="34" charset="0"/>
                <a:cs typeface="Arial" panose="020B0604020202020204" pitchFamily="34" charset="0"/>
              </a:rPr>
              <a:t>Naftalia</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Sophiana</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Purba</a:t>
            </a:r>
            <a:endParaRPr lang="en-US" sz="3000" b="1" dirty="0">
              <a:latin typeface="Arial" panose="020B0604020202020204" pitchFamily="34" charset="0"/>
              <a:cs typeface="Arial" panose="020B0604020202020204" pitchFamily="34" charset="0"/>
            </a:endParaRPr>
          </a:p>
          <a:p>
            <a:pPr algn="just">
              <a:lnSpc>
                <a:spcPct val="200000"/>
              </a:lnSpc>
              <a:buClr>
                <a:schemeClr val="dk1"/>
              </a:buClr>
              <a:buSzPts val="1100"/>
            </a:pPr>
            <a:r>
              <a:rPr lang="en-US" sz="1600" dirty="0">
                <a:latin typeface="Arial" panose="020B0604020202020204" pitchFamily="34" charset="0"/>
                <a:cs typeface="Arial" panose="020B0604020202020204" pitchFamily="34" charset="0"/>
              </a:rPr>
              <a:t>Data Scientist | Data Analyst | Machine Learning Enthusiast</a:t>
            </a:r>
          </a:p>
          <a:p>
            <a:pPr algn="just">
              <a:lnSpc>
                <a:spcPct val="200000"/>
              </a:lnSpc>
              <a:buClr>
                <a:schemeClr val="dk1"/>
              </a:buClr>
              <a:buSzPts val="1100"/>
            </a:pPr>
            <a:r>
              <a:rPr lang="en-US" sz="1600" dirty="0">
                <a:latin typeface="Arial" panose="020B0604020202020204" pitchFamily="34" charset="0"/>
                <a:cs typeface="Arial" panose="020B0604020202020204" pitchFamily="34" charset="0"/>
              </a:rPr>
              <a:t>     Bali, Indonesia</a:t>
            </a:r>
          </a:p>
          <a:p>
            <a:pPr algn="just">
              <a:lnSpc>
                <a:spcPct val="200000"/>
              </a:lnSpc>
              <a:buClr>
                <a:schemeClr val="dk1"/>
              </a:buClr>
              <a:buSzPts val="1100"/>
            </a:pPr>
            <a:endParaRPr lang="en-US" sz="1600" dirty="0">
              <a:latin typeface="Arial" panose="020B0604020202020204" pitchFamily="34" charset="0"/>
              <a:cs typeface="Arial" panose="020B0604020202020204" pitchFamily="34" charset="0"/>
            </a:endParaRPr>
          </a:p>
          <a:p>
            <a:pPr algn="just">
              <a:lnSpc>
                <a:spcPct val="150000"/>
              </a:lnSpc>
              <a:buClr>
                <a:schemeClr val="dk1"/>
              </a:buClr>
              <a:buSzPts val="1100"/>
            </a:pPr>
            <a:r>
              <a:rPr lang="en-US" sz="1600" dirty="0">
                <a:latin typeface="Arial" panose="020B0604020202020204" pitchFamily="34" charset="0"/>
                <a:cs typeface="Arial" panose="020B0604020202020204" pitchFamily="34" charset="0"/>
              </a:rPr>
              <a:t>Undergraduate student of Mathematics from </a:t>
            </a:r>
            <a:r>
              <a:rPr lang="en-US" sz="1600" dirty="0" err="1">
                <a:latin typeface="Arial" panose="020B0604020202020204" pitchFamily="34" charset="0"/>
                <a:cs typeface="Arial" panose="020B0604020202020204" pitchFamily="34" charset="0"/>
              </a:rPr>
              <a:t>Udayana</a:t>
            </a:r>
            <a:r>
              <a:rPr lang="en-US" sz="1600" dirty="0">
                <a:latin typeface="Arial" panose="020B0604020202020204" pitchFamily="34" charset="0"/>
                <a:cs typeface="Arial" panose="020B0604020202020204" pitchFamily="34" charset="0"/>
              </a:rPr>
              <a:t> University with a deep interest in Data Analytics, Data Science, and Machine Learning</a:t>
            </a:r>
          </a:p>
        </p:txBody>
      </p:sp>
      <p:pic>
        <p:nvPicPr>
          <p:cNvPr id="7" name="Graphic 6" descr="Marker with solid fill">
            <a:extLst>
              <a:ext uri="{FF2B5EF4-FFF2-40B4-BE49-F238E27FC236}">
                <a16:creationId xmlns:a16="http://schemas.microsoft.com/office/drawing/2014/main" id="{F131CB9E-F4AC-A74B-C4F3-C4E63CFA49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65840" y="2334985"/>
            <a:ext cx="326571" cy="326571"/>
          </a:xfrm>
          <a:prstGeom prst="rect">
            <a:avLst/>
          </a:prstGeom>
        </p:spPr>
      </p:pic>
      <p:sp>
        <p:nvSpPr>
          <p:cNvPr id="10" name="Google Shape;2859;p108">
            <a:extLst>
              <a:ext uri="{FF2B5EF4-FFF2-40B4-BE49-F238E27FC236}">
                <a16:creationId xmlns:a16="http://schemas.microsoft.com/office/drawing/2014/main" id="{DD033060-1679-BEFD-EA02-BBE153CCCF9C}"/>
              </a:ext>
            </a:extLst>
          </p:cNvPr>
          <p:cNvSpPr txBox="1">
            <a:spLocks/>
          </p:cNvSpPr>
          <p:nvPr/>
        </p:nvSpPr>
        <p:spPr>
          <a:xfrm>
            <a:off x="7829057" y="-65314"/>
            <a:ext cx="4028700" cy="78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Nunito"/>
              <a:buNone/>
              <a:defRPr sz="7800" b="1" i="0" u="none" strike="noStrike" cap="none">
                <a:solidFill>
                  <a:schemeClr val="dk1"/>
                </a:solidFill>
                <a:latin typeface="Nunito"/>
                <a:ea typeface="Nunito"/>
                <a:cs typeface="Nunito"/>
                <a:sym typeface="Nunito"/>
              </a:defRPr>
            </a:lvl1pPr>
            <a:lvl2pPr marR="0" lvl="1"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1" i="0" u="none" strike="noStrike" cap="none">
                <a:solidFill>
                  <a:schemeClr val="dk1"/>
                </a:solidFill>
                <a:latin typeface="Arial"/>
                <a:ea typeface="Arial"/>
                <a:cs typeface="Arial"/>
                <a:sym typeface="Arial"/>
              </a:defRPr>
            </a:lvl9pPr>
          </a:lstStyle>
          <a:p>
            <a:pPr algn="l"/>
            <a:endParaRPr lang="en-US" sz="1200" b="0" dirty="0">
              <a:latin typeface="+mj-lt"/>
              <a:ea typeface="Nunito ExtraBold"/>
              <a:cs typeface="Nunito ExtraBold"/>
              <a:sym typeface="Nunito ExtraBold"/>
            </a:endParaRPr>
          </a:p>
          <a:p>
            <a:pPr algn="l"/>
            <a:r>
              <a:rPr lang="en-US" sz="1200" b="0" dirty="0">
                <a:latin typeface="+mj-lt"/>
                <a:ea typeface="Nunito ExtraBold"/>
                <a:cs typeface="Nunito ExtraBold"/>
                <a:sym typeface="Nunito ExtraBold"/>
              </a:rPr>
              <a:t>DATE</a:t>
            </a:r>
          </a:p>
          <a:p>
            <a:pPr algn="l"/>
            <a:r>
              <a:rPr lang="en-US" sz="1200" b="0" dirty="0">
                <a:latin typeface="+mj-lt"/>
                <a:ea typeface="Nunito ExtraBold"/>
                <a:cs typeface="Nunito ExtraBold"/>
                <a:sym typeface="Nunito ExtraBold"/>
              </a:rPr>
              <a:t>26/02/2025</a:t>
            </a:r>
          </a:p>
        </p:txBody>
      </p:sp>
    </p:spTree>
    <p:extLst>
      <p:ext uri="{BB962C8B-B14F-4D97-AF65-F5344CB8AC3E}">
        <p14:creationId xmlns:p14="http://schemas.microsoft.com/office/powerpoint/2010/main" val="88558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2"/>
        <p:cNvGrpSpPr/>
        <p:nvPr/>
      </p:nvGrpSpPr>
      <p:grpSpPr>
        <a:xfrm>
          <a:off x="0" y="0"/>
          <a:ext cx="0" cy="0"/>
          <a:chOff x="0" y="0"/>
          <a:chExt cx="0" cy="0"/>
        </a:xfrm>
      </p:grpSpPr>
      <p:sp>
        <p:nvSpPr>
          <p:cNvPr id="235" name="Google Shape;235;p50"/>
          <p:cNvSpPr txBox="1">
            <a:spLocks noGrp="1"/>
          </p:cNvSpPr>
          <p:nvPr>
            <p:ph type="body" idx="1"/>
          </p:nvPr>
        </p:nvSpPr>
        <p:spPr>
          <a:xfrm>
            <a:off x="1010503" y="583975"/>
            <a:ext cx="7122994" cy="3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dirty="0">
                <a:solidFill>
                  <a:schemeClr val="dk1"/>
                </a:solidFill>
                <a:latin typeface="+mj-lt"/>
                <a:ea typeface="Nunito Light"/>
                <a:cs typeface="Times New Roman" panose="02020603050405020304" pitchFamily="18" charset="0"/>
                <a:sym typeface="Nunito Light"/>
              </a:rPr>
              <a:t>TOOLS AND LIBRARY</a:t>
            </a:r>
          </a:p>
          <a:p>
            <a:pPr marL="0" lvl="0" indent="0" algn="l" rtl="0">
              <a:spcBef>
                <a:spcPts val="0"/>
              </a:spcBef>
              <a:spcAft>
                <a:spcPts val="0"/>
              </a:spcAft>
              <a:buNone/>
            </a:pPr>
            <a:endParaRPr sz="3000" b="1" dirty="0">
              <a:solidFill>
                <a:schemeClr val="dk1"/>
              </a:solidFill>
              <a:latin typeface="+mj-lt"/>
              <a:ea typeface="Nunito Light"/>
              <a:cs typeface="Nunito Light"/>
              <a:sym typeface="Nunito Light"/>
            </a:endParaRPr>
          </a:p>
        </p:txBody>
      </p:sp>
      <p:pic>
        <p:nvPicPr>
          <p:cNvPr id="1026" name="Picture 2" descr="numpy - freeCodeCamp.org">
            <a:extLst>
              <a:ext uri="{FF2B5EF4-FFF2-40B4-BE49-F238E27FC236}">
                <a16:creationId xmlns:a16="http://schemas.microsoft.com/office/drawing/2014/main" id="{BA2C2218-BA6D-1C53-0839-B59D1858D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160" y="1529745"/>
            <a:ext cx="1842956" cy="8293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programming language) - Wikipedia">
            <a:extLst>
              <a:ext uri="{FF2B5EF4-FFF2-40B4-BE49-F238E27FC236}">
                <a16:creationId xmlns:a16="http://schemas.microsoft.com/office/drawing/2014/main" id="{A9D10661-3B5E-A8ED-E272-AC8D3AD53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8984" y="1293539"/>
            <a:ext cx="1474513" cy="16183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EA9CB0A-0C33-6278-9DED-9C1793157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3601" y="1616224"/>
            <a:ext cx="1768813" cy="7158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lamat Datang di Colaboratory - Colab">
            <a:extLst>
              <a:ext uri="{FF2B5EF4-FFF2-40B4-BE49-F238E27FC236}">
                <a16:creationId xmlns:a16="http://schemas.microsoft.com/office/drawing/2014/main" id="{629878B0-B048-7BD7-0882-761D9C6392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132" y="2448791"/>
            <a:ext cx="1904216" cy="190421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atplotlib: Zero to Hero. Created by materialdatascience A.I.GPT… | by  Material Data Science | Medium">
            <a:extLst>
              <a:ext uri="{FF2B5EF4-FFF2-40B4-BE49-F238E27FC236}">
                <a16:creationId xmlns:a16="http://schemas.microsoft.com/office/drawing/2014/main" id="{292D8476-4388-F182-C050-74783962F1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0019" y="2645530"/>
            <a:ext cx="2061848" cy="68728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eaborn - Data Visualization Library – PyFi">
            <a:extLst>
              <a:ext uri="{FF2B5EF4-FFF2-40B4-BE49-F238E27FC236}">
                <a16:creationId xmlns:a16="http://schemas.microsoft.com/office/drawing/2014/main" id="{0398377C-7E12-3748-0388-A1E00CFC57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9304" y="2386448"/>
            <a:ext cx="1917405" cy="107891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oding sprint Scikit-learn">
            <a:extLst>
              <a:ext uri="{FF2B5EF4-FFF2-40B4-BE49-F238E27FC236}">
                <a16:creationId xmlns:a16="http://schemas.microsoft.com/office/drawing/2014/main" id="{91CB67F9-7C88-860C-A2D9-5E3370045E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2713" y="3725938"/>
            <a:ext cx="1517156" cy="7032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1">
          <a:extLst>
            <a:ext uri="{FF2B5EF4-FFF2-40B4-BE49-F238E27FC236}">
              <a16:creationId xmlns:a16="http://schemas.microsoft.com/office/drawing/2014/main" id="{E5BF0824-900C-71BB-0160-690A4EBE597C}"/>
            </a:ext>
          </a:extLst>
        </p:cNvPr>
        <p:cNvGrpSpPr/>
        <p:nvPr/>
      </p:nvGrpSpPr>
      <p:grpSpPr>
        <a:xfrm>
          <a:off x="0" y="0"/>
          <a:ext cx="0" cy="0"/>
          <a:chOff x="0" y="0"/>
          <a:chExt cx="0" cy="0"/>
        </a:xfrm>
      </p:grpSpPr>
      <p:sp>
        <p:nvSpPr>
          <p:cNvPr id="1152" name="Google Shape;1152;p60">
            <a:extLst>
              <a:ext uri="{FF2B5EF4-FFF2-40B4-BE49-F238E27FC236}">
                <a16:creationId xmlns:a16="http://schemas.microsoft.com/office/drawing/2014/main" id="{A0B30A3B-17B6-DAFB-2FBF-B7283D1F3136}"/>
              </a:ext>
            </a:extLst>
          </p:cNvPr>
          <p:cNvSpPr/>
          <p:nvPr/>
        </p:nvSpPr>
        <p:spPr>
          <a:xfrm rot="10800000" flipH="1">
            <a:off x="73534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a:extLst>
              <a:ext uri="{FF2B5EF4-FFF2-40B4-BE49-F238E27FC236}">
                <a16:creationId xmlns:a16="http://schemas.microsoft.com/office/drawing/2014/main" id="{8FA6D324-6DA4-74D1-99F2-B23F56305C61}"/>
              </a:ext>
            </a:extLst>
          </p:cNvPr>
          <p:cNvSpPr txBox="1">
            <a:spLocks noGrp="1"/>
          </p:cNvSpPr>
          <p:nvPr>
            <p:ph type="ctrTitle" idx="8"/>
          </p:nvPr>
        </p:nvSpPr>
        <p:spPr>
          <a:xfrm>
            <a:off x="713225" y="716100"/>
            <a:ext cx="7740900" cy="3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latin typeface="+mj-lt"/>
              </a:rPr>
              <a:t>ABOUT PROJECT</a:t>
            </a:r>
            <a:endParaRPr b="1" dirty="0">
              <a:latin typeface="+mj-lt"/>
            </a:endParaRPr>
          </a:p>
        </p:txBody>
      </p:sp>
      <p:sp>
        <p:nvSpPr>
          <p:cNvPr id="1264" name="Google Shape;1264;p60">
            <a:extLst>
              <a:ext uri="{FF2B5EF4-FFF2-40B4-BE49-F238E27FC236}">
                <a16:creationId xmlns:a16="http://schemas.microsoft.com/office/drawing/2014/main" id="{F885EE27-F1B6-363D-6DE6-9C1B44804B62}"/>
              </a:ext>
            </a:extLst>
          </p:cNvPr>
          <p:cNvSpPr/>
          <p:nvPr/>
        </p:nvSpPr>
        <p:spPr>
          <a:xfrm>
            <a:off x="406450" y="-1289250"/>
            <a:ext cx="2163900" cy="2163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Rectangle 4">
            <a:extLst>
              <a:ext uri="{FF2B5EF4-FFF2-40B4-BE49-F238E27FC236}">
                <a16:creationId xmlns:a16="http://schemas.microsoft.com/office/drawing/2014/main" id="{F47260FB-9C85-A738-05EC-6FE5E901B3EF}"/>
              </a:ext>
            </a:extLst>
          </p:cNvPr>
          <p:cNvSpPr>
            <a:spLocks noChangeArrowheads="1"/>
          </p:cNvSpPr>
          <p:nvPr/>
        </p:nvSpPr>
        <p:spPr bwMode="auto">
          <a:xfrm>
            <a:off x="1601987" y="1842627"/>
            <a:ext cx="5963373" cy="1893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1600" dirty="0"/>
              <a:t>This project aims to build a machine learning model to classify breast tumors as benign or malignant using the scikit-learn dataset. The tested models include </a:t>
            </a:r>
            <a:r>
              <a:rPr lang="en-US" sz="1600" b="1" dirty="0"/>
              <a:t>SVM, Logistic Regression, Random Forest, KNN, and Naïve Bayes</a:t>
            </a:r>
            <a:r>
              <a:rPr lang="en-US" sz="1600" dirty="0"/>
              <a:t>, compared to determine the best performance in breast cancer classification.</a:t>
            </a:r>
            <a:endParaRPr kumimoji="0" lang="en-US" altLang="en-US" sz="1600" b="0" i="0" u="none" strike="noStrike" cap="none" normalizeH="0" baseline="0" dirty="0">
              <a:ln>
                <a:noFill/>
              </a:ln>
              <a:solidFill>
                <a:schemeClr val="tx1"/>
              </a:solidFill>
              <a:effectLst/>
              <a:latin typeface="+mj-lt"/>
            </a:endParaRPr>
          </a:p>
        </p:txBody>
      </p:sp>
      <p:sp>
        <p:nvSpPr>
          <p:cNvPr id="25" name="Rectangle 4">
            <a:extLst>
              <a:ext uri="{FF2B5EF4-FFF2-40B4-BE49-F238E27FC236}">
                <a16:creationId xmlns:a16="http://schemas.microsoft.com/office/drawing/2014/main" id="{B67DD6D1-F58B-2DA6-CB9B-B60CB860CE78}"/>
              </a:ext>
            </a:extLst>
          </p:cNvPr>
          <p:cNvSpPr>
            <a:spLocks noChangeArrowheads="1"/>
          </p:cNvSpPr>
          <p:nvPr/>
        </p:nvSpPr>
        <p:spPr bwMode="auto">
          <a:xfrm>
            <a:off x="1601987" y="1061400"/>
            <a:ext cx="4732867"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mj-lt"/>
              </a:rPr>
              <a:t>ABOUT PROJECT</a:t>
            </a:r>
          </a:p>
        </p:txBody>
      </p:sp>
      <p:sp>
        <p:nvSpPr>
          <p:cNvPr id="3" name="Google Shape;269;p53">
            <a:extLst>
              <a:ext uri="{FF2B5EF4-FFF2-40B4-BE49-F238E27FC236}">
                <a16:creationId xmlns:a16="http://schemas.microsoft.com/office/drawing/2014/main" id="{E6CEE096-0AD0-61B4-E0AC-723C9B38016C}"/>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170621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1">
          <a:extLst>
            <a:ext uri="{FF2B5EF4-FFF2-40B4-BE49-F238E27FC236}">
              <a16:creationId xmlns:a16="http://schemas.microsoft.com/office/drawing/2014/main" id="{152A574A-C558-1475-188A-CF8908ED7037}"/>
            </a:ext>
          </a:extLst>
        </p:cNvPr>
        <p:cNvGrpSpPr/>
        <p:nvPr/>
      </p:nvGrpSpPr>
      <p:grpSpPr>
        <a:xfrm>
          <a:off x="0" y="0"/>
          <a:ext cx="0" cy="0"/>
          <a:chOff x="0" y="0"/>
          <a:chExt cx="0" cy="0"/>
        </a:xfrm>
      </p:grpSpPr>
      <p:sp>
        <p:nvSpPr>
          <p:cNvPr id="1152" name="Google Shape;1152;p60">
            <a:extLst>
              <a:ext uri="{FF2B5EF4-FFF2-40B4-BE49-F238E27FC236}">
                <a16:creationId xmlns:a16="http://schemas.microsoft.com/office/drawing/2014/main" id="{BE13A6A9-4DDC-708A-699F-021B577A35E7}"/>
              </a:ext>
            </a:extLst>
          </p:cNvPr>
          <p:cNvSpPr/>
          <p:nvPr/>
        </p:nvSpPr>
        <p:spPr>
          <a:xfrm rot="10800000" flipH="1">
            <a:off x="73534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a:extLst>
              <a:ext uri="{FF2B5EF4-FFF2-40B4-BE49-F238E27FC236}">
                <a16:creationId xmlns:a16="http://schemas.microsoft.com/office/drawing/2014/main" id="{92AB90FA-D3E2-2ED5-C8B9-4DD7F6A9E5FE}"/>
              </a:ext>
            </a:extLst>
          </p:cNvPr>
          <p:cNvSpPr txBox="1">
            <a:spLocks noGrp="1"/>
          </p:cNvSpPr>
          <p:nvPr>
            <p:ph type="ctrTitle" idx="8"/>
          </p:nvPr>
        </p:nvSpPr>
        <p:spPr>
          <a:xfrm>
            <a:off x="713225" y="716100"/>
            <a:ext cx="7740900" cy="3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latin typeface="+mj-lt"/>
              </a:rPr>
              <a:t>GOALS</a:t>
            </a:r>
            <a:endParaRPr b="1" dirty="0">
              <a:latin typeface="+mj-lt"/>
            </a:endParaRPr>
          </a:p>
        </p:txBody>
      </p:sp>
      <p:sp>
        <p:nvSpPr>
          <p:cNvPr id="1264" name="Google Shape;1264;p60">
            <a:extLst>
              <a:ext uri="{FF2B5EF4-FFF2-40B4-BE49-F238E27FC236}">
                <a16:creationId xmlns:a16="http://schemas.microsoft.com/office/drawing/2014/main" id="{7641D8B6-E021-B411-3795-372A82D43B80}"/>
              </a:ext>
            </a:extLst>
          </p:cNvPr>
          <p:cNvSpPr/>
          <p:nvPr/>
        </p:nvSpPr>
        <p:spPr>
          <a:xfrm>
            <a:off x="406450" y="-1289250"/>
            <a:ext cx="2163900" cy="2163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E9E51A52-6BC5-8EB9-F786-D8BDD0C36046}"/>
              </a:ext>
            </a:extLst>
          </p:cNvPr>
          <p:cNvSpPr>
            <a:spLocks noChangeArrowheads="1"/>
          </p:cNvSpPr>
          <p:nvPr/>
        </p:nvSpPr>
        <p:spPr bwMode="auto">
          <a:xfrm>
            <a:off x="1665515" y="1384238"/>
            <a:ext cx="599258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primary objective of this project is to develop an accurate and efficient machine learning model for breast cancer classification using the Scikit-learn dataset. By applying data preprocessing, feature analysis, and evaluating multiple classification algorithms, the project aims to enhance predictive performance and support early cancer diagnosis to assist medical professionals in making informed decisions.</a:t>
            </a:r>
          </a:p>
        </p:txBody>
      </p:sp>
      <p:sp>
        <p:nvSpPr>
          <p:cNvPr id="5" name="Rectangle 4">
            <a:extLst>
              <a:ext uri="{FF2B5EF4-FFF2-40B4-BE49-F238E27FC236}">
                <a16:creationId xmlns:a16="http://schemas.microsoft.com/office/drawing/2014/main" id="{C2CF520C-5D95-EE67-FA9E-5E030F21CE21}"/>
              </a:ext>
            </a:extLst>
          </p:cNvPr>
          <p:cNvSpPr>
            <a:spLocks noChangeArrowheads="1"/>
          </p:cNvSpPr>
          <p:nvPr/>
        </p:nvSpPr>
        <p:spPr bwMode="auto">
          <a:xfrm>
            <a:off x="1665515" y="847873"/>
            <a:ext cx="4732867"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mj-lt"/>
              </a:rPr>
              <a:t>GOALS</a:t>
            </a:r>
          </a:p>
        </p:txBody>
      </p:sp>
      <p:sp>
        <p:nvSpPr>
          <p:cNvPr id="7" name="Google Shape;269;p53">
            <a:extLst>
              <a:ext uri="{FF2B5EF4-FFF2-40B4-BE49-F238E27FC236}">
                <a16:creationId xmlns:a16="http://schemas.microsoft.com/office/drawing/2014/main" id="{CC069AEC-291F-0E61-4A2E-96DF2A378895}"/>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417888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8">
          <a:extLst>
            <a:ext uri="{FF2B5EF4-FFF2-40B4-BE49-F238E27FC236}">
              <a16:creationId xmlns:a16="http://schemas.microsoft.com/office/drawing/2014/main" id="{6463DB8C-C096-5DBF-F3A4-3563071BADED}"/>
            </a:ext>
          </a:extLst>
        </p:cNvPr>
        <p:cNvGrpSpPr/>
        <p:nvPr/>
      </p:nvGrpSpPr>
      <p:grpSpPr>
        <a:xfrm>
          <a:off x="0" y="0"/>
          <a:ext cx="0" cy="0"/>
          <a:chOff x="0" y="0"/>
          <a:chExt cx="0" cy="0"/>
        </a:xfrm>
      </p:grpSpPr>
      <p:sp>
        <p:nvSpPr>
          <p:cNvPr id="2" name="Google Shape;1152;p60">
            <a:extLst>
              <a:ext uri="{FF2B5EF4-FFF2-40B4-BE49-F238E27FC236}">
                <a16:creationId xmlns:a16="http://schemas.microsoft.com/office/drawing/2014/main" id="{233F7AAB-3264-B525-D2EF-8A0F1DEDE58F}"/>
              </a:ext>
            </a:extLst>
          </p:cNvPr>
          <p:cNvSpPr/>
          <p:nvPr/>
        </p:nvSpPr>
        <p:spPr>
          <a:xfrm rot="10800000" flipH="1">
            <a:off x="73534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96">
            <a:extLst>
              <a:ext uri="{FF2B5EF4-FFF2-40B4-BE49-F238E27FC236}">
                <a16:creationId xmlns:a16="http://schemas.microsoft.com/office/drawing/2014/main" id="{6897EE68-C937-7519-ED51-6B9C34E122C0}"/>
              </a:ext>
            </a:extLst>
          </p:cNvPr>
          <p:cNvSpPr txBox="1">
            <a:spLocks noGrp="1"/>
          </p:cNvSpPr>
          <p:nvPr>
            <p:ph type="ctrTitle"/>
          </p:nvPr>
        </p:nvSpPr>
        <p:spPr>
          <a:xfrm>
            <a:off x="713225" y="716100"/>
            <a:ext cx="7740900" cy="3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latin typeface="+mj-lt"/>
              </a:rPr>
              <a:t>DATASET OVERVIEW</a:t>
            </a:r>
            <a:endParaRPr b="1" dirty="0">
              <a:latin typeface="+mj-lt"/>
            </a:endParaRPr>
          </a:p>
        </p:txBody>
      </p:sp>
      <p:sp>
        <p:nvSpPr>
          <p:cNvPr id="6" name="Rectangle 5">
            <a:extLst>
              <a:ext uri="{FF2B5EF4-FFF2-40B4-BE49-F238E27FC236}">
                <a16:creationId xmlns:a16="http://schemas.microsoft.com/office/drawing/2014/main" id="{36B30D87-1F9E-D900-B64A-E3D78827CA40}"/>
              </a:ext>
            </a:extLst>
          </p:cNvPr>
          <p:cNvSpPr>
            <a:spLocks noChangeArrowheads="1"/>
          </p:cNvSpPr>
          <p:nvPr/>
        </p:nvSpPr>
        <p:spPr bwMode="auto">
          <a:xfrm>
            <a:off x="1601987" y="1712855"/>
            <a:ext cx="6570463" cy="2398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Source			: Scikit-learn</a:t>
            </a: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700" dirty="0">
                <a:solidFill>
                  <a:schemeClr val="tx1"/>
                </a:solidFill>
                <a:latin typeface="Arial" panose="020B0604020202020204" pitchFamily="34" charset="0"/>
              </a:rPr>
              <a:t>Number of Instances	: 569</a:t>
            </a: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Number of Features	: 30</a:t>
            </a: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700" dirty="0">
                <a:solidFill>
                  <a:schemeClr val="tx1"/>
                </a:solidFill>
                <a:latin typeface="Arial" panose="020B0604020202020204" pitchFamily="34" charset="0"/>
              </a:rPr>
              <a:t>Feature Types		: Numerical</a:t>
            </a: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err="1">
                <a:ln>
                  <a:noFill/>
                </a:ln>
                <a:solidFill>
                  <a:schemeClr val="tx1"/>
                </a:solidFill>
                <a:effectLst/>
                <a:latin typeface="Arial" panose="020B0604020202020204" pitchFamily="34" charset="0"/>
              </a:rPr>
              <a:t>Traget</a:t>
            </a:r>
            <a:r>
              <a:rPr kumimoji="0" lang="en-US" altLang="en-US" sz="1700" b="0" i="0" u="none" strike="noStrike" cap="none" normalizeH="0" baseline="0" dirty="0">
                <a:ln>
                  <a:noFill/>
                </a:ln>
                <a:solidFill>
                  <a:schemeClr val="tx1"/>
                </a:solidFill>
                <a:effectLst/>
                <a:latin typeface="Arial" panose="020B0604020202020204" pitchFamily="34" charset="0"/>
              </a:rPr>
              <a:t> Classes		:</a:t>
            </a:r>
            <a:r>
              <a:rPr lang="en-US" altLang="en-US" sz="1700" dirty="0">
                <a:solidFill>
                  <a:schemeClr val="tx1"/>
                </a:solidFill>
                <a:latin typeface="Arial" panose="020B0604020202020204" pitchFamily="34" charset="0"/>
              </a:rPr>
              <a:t> 0 = Benign (No cancerous tumor)</a:t>
            </a:r>
          </a:p>
          <a:p>
            <a:pPr lvl="2" algn="just" eaLnBrk="0" fontAlgn="base" hangingPunct="0">
              <a:lnSpc>
                <a:spcPct val="150000"/>
              </a:lnSpc>
              <a:spcBef>
                <a:spcPct val="0"/>
              </a:spcBef>
              <a:spcAft>
                <a:spcPct val="0"/>
              </a:spcAft>
              <a:buClrTx/>
            </a:pPr>
            <a:r>
              <a:rPr lang="en-US" altLang="en-US" sz="1700" dirty="0">
                <a:solidFill>
                  <a:schemeClr val="tx1"/>
                </a:solidFill>
                <a:latin typeface="Arial" panose="020B0604020202020204" pitchFamily="34" charset="0"/>
              </a:rPr>
              <a:t>			  1 = Malignant (Cancerous tumor)</a:t>
            </a:r>
          </a:p>
        </p:txBody>
      </p:sp>
      <p:sp>
        <p:nvSpPr>
          <p:cNvPr id="8" name="Rectangle 4">
            <a:extLst>
              <a:ext uri="{FF2B5EF4-FFF2-40B4-BE49-F238E27FC236}">
                <a16:creationId xmlns:a16="http://schemas.microsoft.com/office/drawing/2014/main" id="{2FFC9CA6-9146-93BB-BF8E-ED980406DC01}"/>
              </a:ext>
            </a:extLst>
          </p:cNvPr>
          <p:cNvSpPr>
            <a:spLocks noChangeArrowheads="1"/>
          </p:cNvSpPr>
          <p:nvPr/>
        </p:nvSpPr>
        <p:spPr bwMode="auto">
          <a:xfrm>
            <a:off x="1601987" y="1061400"/>
            <a:ext cx="4732867"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mj-lt"/>
              </a:rPr>
              <a:t>DATASET OVERVIEW</a:t>
            </a:r>
          </a:p>
        </p:txBody>
      </p:sp>
      <p:sp>
        <p:nvSpPr>
          <p:cNvPr id="11" name="Google Shape;269;p53">
            <a:extLst>
              <a:ext uri="{FF2B5EF4-FFF2-40B4-BE49-F238E27FC236}">
                <a16:creationId xmlns:a16="http://schemas.microsoft.com/office/drawing/2014/main" id="{9990E7C3-4552-7901-5BAF-A74AFAB0650D}"/>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415341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3">
          <a:extLst>
            <a:ext uri="{FF2B5EF4-FFF2-40B4-BE49-F238E27FC236}">
              <a16:creationId xmlns:a16="http://schemas.microsoft.com/office/drawing/2014/main" id="{DE10926E-1EDE-748B-C982-3D1922753FC2}"/>
            </a:ext>
          </a:extLst>
        </p:cNvPr>
        <p:cNvGrpSpPr/>
        <p:nvPr/>
      </p:nvGrpSpPr>
      <p:grpSpPr>
        <a:xfrm>
          <a:off x="0" y="0"/>
          <a:ext cx="0" cy="0"/>
          <a:chOff x="0" y="0"/>
          <a:chExt cx="0" cy="0"/>
        </a:xfrm>
      </p:grpSpPr>
      <p:sp>
        <p:nvSpPr>
          <p:cNvPr id="1004" name="Google Shape;1004;p59">
            <a:extLst>
              <a:ext uri="{FF2B5EF4-FFF2-40B4-BE49-F238E27FC236}">
                <a16:creationId xmlns:a16="http://schemas.microsoft.com/office/drawing/2014/main" id="{5BC104CA-EDB2-5F08-5AD1-526724BA6DDA}"/>
              </a:ext>
            </a:extLst>
          </p:cNvPr>
          <p:cNvSpPr/>
          <p:nvPr/>
        </p:nvSpPr>
        <p:spPr>
          <a:xfrm rot="10800000" flipH="1">
            <a:off x="9526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9">
            <a:extLst>
              <a:ext uri="{FF2B5EF4-FFF2-40B4-BE49-F238E27FC236}">
                <a16:creationId xmlns:a16="http://schemas.microsoft.com/office/drawing/2014/main" id="{6C5113D9-61D4-3DBB-951C-82AB090D2975}"/>
              </a:ext>
            </a:extLst>
          </p:cNvPr>
          <p:cNvSpPr txBox="1">
            <a:spLocks noGrp="1"/>
          </p:cNvSpPr>
          <p:nvPr>
            <p:ph type="ctrTitle"/>
          </p:nvPr>
        </p:nvSpPr>
        <p:spPr>
          <a:xfrm>
            <a:off x="713232" y="714100"/>
            <a:ext cx="7771500" cy="3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b="1" dirty="0">
                <a:latin typeface="+mj-lt"/>
              </a:rPr>
              <a:t>EXPLORATION DATA ANALYSIS</a:t>
            </a:r>
            <a:endParaRPr b="1" dirty="0">
              <a:latin typeface="+mj-lt"/>
            </a:endParaRPr>
          </a:p>
        </p:txBody>
      </p:sp>
      <p:sp>
        <p:nvSpPr>
          <p:cNvPr id="1147" name="Google Shape;1147;p59">
            <a:extLst>
              <a:ext uri="{FF2B5EF4-FFF2-40B4-BE49-F238E27FC236}">
                <a16:creationId xmlns:a16="http://schemas.microsoft.com/office/drawing/2014/main" id="{672EB24F-F646-5147-091D-C5BFFDC60022}"/>
              </a:ext>
            </a:extLst>
          </p:cNvPr>
          <p:cNvSpPr/>
          <p:nvPr/>
        </p:nvSpPr>
        <p:spPr>
          <a:xfrm rot="10800000" flipH="1">
            <a:off x="8711250" y="2407500"/>
            <a:ext cx="432900" cy="273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a:extLst>
              <a:ext uri="{FF2B5EF4-FFF2-40B4-BE49-F238E27FC236}">
                <a16:creationId xmlns:a16="http://schemas.microsoft.com/office/drawing/2014/main" id="{BC13E945-D7FC-6519-FBD6-E3D5849B7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10" y="1609708"/>
            <a:ext cx="4077005" cy="29671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1781095-7410-8618-4872-A82B7C91996D}"/>
              </a:ext>
            </a:extLst>
          </p:cNvPr>
          <p:cNvSpPr txBox="1"/>
          <p:nvPr/>
        </p:nvSpPr>
        <p:spPr>
          <a:xfrm>
            <a:off x="4550511" y="1905557"/>
            <a:ext cx="3934221" cy="2031325"/>
          </a:xfrm>
          <a:prstGeom prst="rect">
            <a:avLst/>
          </a:prstGeom>
          <a:noFill/>
        </p:spPr>
        <p:txBody>
          <a:bodyPr wrap="square">
            <a:spAutoFit/>
          </a:bodyPr>
          <a:lstStyle/>
          <a:p>
            <a:pPr algn="just"/>
            <a:r>
              <a:rPr lang="en-US" sz="1800" dirty="0"/>
              <a:t>The class distribution in the graph shows that the number of </a:t>
            </a:r>
            <a:r>
              <a:rPr lang="en-US" sz="1800" b="1" dirty="0"/>
              <a:t>malignant (cancerous) cases</a:t>
            </a:r>
            <a:r>
              <a:rPr lang="en-US" sz="1800" dirty="0"/>
              <a:t> is higher than </a:t>
            </a:r>
            <a:r>
              <a:rPr lang="en-US" sz="1800" b="1" dirty="0"/>
              <a:t>benign (non-cancerous) cases</a:t>
            </a:r>
            <a:r>
              <a:rPr lang="en-US" sz="1800" dirty="0"/>
              <a:t>. This provides insight that breast cancer is more frequently detected as malignant in this dataset. </a:t>
            </a:r>
          </a:p>
        </p:txBody>
      </p:sp>
      <p:sp>
        <p:nvSpPr>
          <p:cNvPr id="11" name="Google Shape;269;p53">
            <a:extLst>
              <a:ext uri="{FF2B5EF4-FFF2-40B4-BE49-F238E27FC236}">
                <a16:creationId xmlns:a16="http://schemas.microsoft.com/office/drawing/2014/main" id="{3C4B0702-B1DF-9B0A-5CB7-B0099F0C4FC3}"/>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274400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47"/>
                                        </p:tgtEl>
                                        <p:attrNameLst>
                                          <p:attrName>style.visibility</p:attrName>
                                        </p:attrNameLst>
                                      </p:cBhvr>
                                      <p:to>
                                        <p:strVal val="visible"/>
                                      </p:to>
                                    </p:set>
                                    <p:anim calcmode="lin" valueType="num">
                                      <p:cBhvr additive="base">
                                        <p:cTn id="7" dur="1000"/>
                                        <p:tgtEl>
                                          <p:spTgt spid="1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3">
          <a:extLst>
            <a:ext uri="{FF2B5EF4-FFF2-40B4-BE49-F238E27FC236}">
              <a16:creationId xmlns:a16="http://schemas.microsoft.com/office/drawing/2014/main" id="{306F6AAA-5F77-6557-2654-D190D5EB95A6}"/>
            </a:ext>
          </a:extLst>
        </p:cNvPr>
        <p:cNvGrpSpPr/>
        <p:nvPr/>
      </p:nvGrpSpPr>
      <p:grpSpPr>
        <a:xfrm>
          <a:off x="0" y="0"/>
          <a:ext cx="0" cy="0"/>
          <a:chOff x="0" y="0"/>
          <a:chExt cx="0" cy="0"/>
        </a:xfrm>
      </p:grpSpPr>
      <p:sp>
        <p:nvSpPr>
          <p:cNvPr id="1004" name="Google Shape;1004;p59">
            <a:extLst>
              <a:ext uri="{FF2B5EF4-FFF2-40B4-BE49-F238E27FC236}">
                <a16:creationId xmlns:a16="http://schemas.microsoft.com/office/drawing/2014/main" id="{9CCF6448-4EEA-089D-A920-6D162325F67F}"/>
              </a:ext>
            </a:extLst>
          </p:cNvPr>
          <p:cNvSpPr/>
          <p:nvPr/>
        </p:nvSpPr>
        <p:spPr>
          <a:xfrm rot="10800000" flipH="1">
            <a:off x="952600" y="874650"/>
            <a:ext cx="885900" cy="1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9">
            <a:extLst>
              <a:ext uri="{FF2B5EF4-FFF2-40B4-BE49-F238E27FC236}">
                <a16:creationId xmlns:a16="http://schemas.microsoft.com/office/drawing/2014/main" id="{F4850B28-A173-FD2D-B0C4-D8930FF07F30}"/>
              </a:ext>
            </a:extLst>
          </p:cNvPr>
          <p:cNvSpPr txBox="1">
            <a:spLocks noGrp="1"/>
          </p:cNvSpPr>
          <p:nvPr>
            <p:ph type="ctrTitle"/>
          </p:nvPr>
        </p:nvSpPr>
        <p:spPr>
          <a:xfrm>
            <a:off x="713232" y="714100"/>
            <a:ext cx="7771500" cy="3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b="1" dirty="0">
                <a:latin typeface="+mj-lt"/>
              </a:rPr>
              <a:t>EXPLORATION DATA ANALYSIS</a:t>
            </a:r>
            <a:endParaRPr b="1" dirty="0">
              <a:latin typeface="+mj-lt"/>
            </a:endParaRPr>
          </a:p>
        </p:txBody>
      </p:sp>
      <p:sp>
        <p:nvSpPr>
          <p:cNvPr id="1147" name="Google Shape;1147;p59">
            <a:extLst>
              <a:ext uri="{FF2B5EF4-FFF2-40B4-BE49-F238E27FC236}">
                <a16:creationId xmlns:a16="http://schemas.microsoft.com/office/drawing/2014/main" id="{B881D857-9513-CBD0-3961-BE2FF6A282D7}"/>
              </a:ext>
            </a:extLst>
          </p:cNvPr>
          <p:cNvSpPr/>
          <p:nvPr/>
        </p:nvSpPr>
        <p:spPr>
          <a:xfrm rot="10800000" flipH="1">
            <a:off x="8711250" y="2407500"/>
            <a:ext cx="432900" cy="273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70" name="Picture 2">
            <a:extLst>
              <a:ext uri="{FF2B5EF4-FFF2-40B4-BE49-F238E27FC236}">
                <a16:creationId xmlns:a16="http://schemas.microsoft.com/office/drawing/2014/main" id="{FB246D9E-8476-E9C0-9F31-7A2875416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99" y="1202901"/>
            <a:ext cx="7233557" cy="357282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69;p53">
            <a:extLst>
              <a:ext uri="{FF2B5EF4-FFF2-40B4-BE49-F238E27FC236}">
                <a16:creationId xmlns:a16="http://schemas.microsoft.com/office/drawing/2014/main" id="{8D4D61A6-69C8-07E8-C828-C95C2D4B5B68}"/>
              </a:ext>
            </a:extLst>
          </p:cNvPr>
          <p:cNvSpPr txBox="1">
            <a:spLocks/>
          </p:cNvSpPr>
          <p:nvPr/>
        </p:nvSpPr>
        <p:spPr>
          <a:xfrm>
            <a:off x="1257510" y="4798200"/>
            <a:ext cx="7740900" cy="345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800" dirty="0">
                <a:latin typeface="+mn-lt"/>
                <a:cs typeface="Times New Roman" panose="02020603050405020304" pitchFamily="18" charset="0"/>
              </a:rPr>
              <a:t>BY : NAFTALIA SOPHIANA PURBA</a:t>
            </a:r>
          </a:p>
        </p:txBody>
      </p:sp>
    </p:spTree>
    <p:extLst>
      <p:ext uri="{BB962C8B-B14F-4D97-AF65-F5344CB8AC3E}">
        <p14:creationId xmlns:p14="http://schemas.microsoft.com/office/powerpoint/2010/main" val="208438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47"/>
                                        </p:tgtEl>
                                        <p:attrNameLst>
                                          <p:attrName>style.visibility</p:attrName>
                                        </p:attrNameLst>
                                      </p:cBhvr>
                                      <p:to>
                                        <p:strVal val="visible"/>
                                      </p:to>
                                    </p:set>
                                    <p:anim calcmode="lin" valueType="num">
                                      <p:cBhvr additive="base">
                                        <p:cTn id="7" dur="1000"/>
                                        <p:tgtEl>
                                          <p:spTgt spid="1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chitecture Portfolio XL by Slidesgo">
  <a:themeElements>
    <a:clrScheme name="Simple Light">
      <a:dk1>
        <a:srgbClr val="000000"/>
      </a:dk1>
      <a:lt1>
        <a:srgbClr val="FFFFFF"/>
      </a:lt1>
      <a:dk2>
        <a:srgbClr val="000000"/>
      </a:dk2>
      <a:lt2>
        <a:srgbClr val="FFD966"/>
      </a:lt2>
      <a:accent1>
        <a:srgbClr val="FFD966"/>
      </a:accent1>
      <a:accent2>
        <a:srgbClr val="000000"/>
      </a:accent2>
      <a:accent3>
        <a:srgbClr val="F1C232"/>
      </a:accent3>
      <a:accent4>
        <a:srgbClr val="000000"/>
      </a:accent4>
      <a:accent5>
        <a:srgbClr val="FFD966"/>
      </a:accent5>
      <a:accent6>
        <a:srgbClr val="F1C23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596</Words>
  <Application>Microsoft Office PowerPoint</Application>
  <PresentationFormat>On-screen Show (16:9)</PresentationFormat>
  <Paragraphs>77</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Oxygen</vt:lpstr>
      <vt:lpstr>Arial</vt:lpstr>
      <vt:lpstr>Roboto Condensed Light</vt:lpstr>
      <vt:lpstr>Nunito Light</vt:lpstr>
      <vt:lpstr>Nunito</vt:lpstr>
      <vt:lpstr>Nunito ExtraBold</vt:lpstr>
      <vt:lpstr>Architecture Portfolio XL by Slidesgo</vt:lpstr>
      <vt:lpstr>PowerPoint Presentation</vt:lpstr>
      <vt:lpstr>TABLE OF CONTENTS</vt:lpstr>
      <vt:lpstr>PowerPoint Presentation</vt:lpstr>
      <vt:lpstr>PowerPoint Presentation</vt:lpstr>
      <vt:lpstr>ABOUT PROJECT</vt:lpstr>
      <vt:lpstr>GOALS</vt:lpstr>
      <vt:lpstr>DATASET OVERVIEW</vt:lpstr>
      <vt:lpstr>EXPLORATION DATA ANALYSIS</vt:lpstr>
      <vt:lpstr>EXPLORATION DATA ANALYSIS</vt:lpstr>
      <vt:lpstr>EXPLORATION DATA ANALYSIS</vt:lpstr>
      <vt:lpstr>MODEL SELECTION</vt:lpstr>
      <vt:lpstr>RESULT</vt:lpstr>
      <vt:lpstr>RESULT</vt:lpstr>
      <vt:lpstr>BEST MODEL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Ritz Carlton</cp:lastModifiedBy>
  <cp:revision>5</cp:revision>
  <dcterms:modified xsi:type="dcterms:W3CDTF">2025-02-26T16:25:34Z</dcterms:modified>
</cp:coreProperties>
</file>