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F33-B9A1-CB4D-AA7D-ADFDDFB2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9B423-D570-9E4A-A215-A87F0757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00A5-9B02-E040-8166-8F7B3016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CF706-7D12-E04D-8ADA-D4BC8E11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0F31-E539-A049-8906-33DA0B20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42D0-7DBF-854D-9D49-7BA64219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A2B09-6E53-C24C-83FD-412978E31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C56D-2351-3E4F-AF08-1A43F835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36E1-E6D2-2D4E-A12C-40069FD3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960F-8188-A44C-812B-A7883C28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5BFFF-1B95-1348-92B9-1EE0F2531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1AC39-4168-FD45-A05E-705EC561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DBD6-60FB-5C44-9C7F-B3262BC0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5057-84B4-AF47-A971-F79FBE6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746C-91B1-5440-9CE8-91FDB43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09F-CB57-FD4B-BD17-82B4BA72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A766-CFFB-C84F-9F7A-0ABFE26E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DFDB-7F71-B643-91C8-A15EC098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F76B-5DFD-E446-BC6F-D7F71B60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4811-7383-BE40-9C6D-410BA13A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BC7E-05A4-A945-98F2-FD157609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48AE3-C5EB-D143-81F6-3D80FB3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5FFC-0C98-CF4D-B486-3281B72C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8C8F-C805-C84F-8703-53824764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5843-BF41-1C40-BF81-DC8784E4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EDCE-81EE-2C40-8D70-241FCABB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88D5-F6D6-734C-9FEA-AABFE321E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14D6F-FBDB-AC46-9C11-4D4E89A32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E64E-910F-4E4B-A893-9BE19E94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6710A-970F-634D-A048-D66CD1CA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15CF-FDCC-AC41-A6DB-512E696A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BE9F-7F69-1841-8279-AF11AF47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0507F-55FF-8342-A742-FA9F2686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6C16-1EFB-2E42-9B87-A66A64A0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411B-65DC-E243-9100-93B8108B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52727-6713-704A-81AE-8F95F1571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9F6B8-644A-114C-BE27-8F9F4A55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D5289-2F3C-9049-869A-E224F503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45C47-F558-1247-BA5B-D26F8EB6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3725-E9C1-1944-B9EA-356BD590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458E7-6555-9248-B605-D0DB15F9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85684-018D-E34E-AC76-8DE4C41A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BC76C-FCEB-4A47-8456-5DB43F4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39E8B-10C7-C845-ABC7-E15F8286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1C15E-D2F2-994D-A101-88AC532B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0E59A-92F1-8C40-8DDF-96D7B79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755-60A7-BB4C-8CF9-6F3E207E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5D5-A454-9648-8365-022350C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EF34F-1B71-3940-AFE7-E9B3ECAE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70612-26B2-D74E-9021-6081EB54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80E8-CC62-4C47-856B-BCC2752B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C41F-F67C-424F-9243-EC31E004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A8F-23B4-6148-84CA-BBCA4AC9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FC462-01F4-A54B-9208-9B1E6160F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15A0-D9B1-C745-BFD1-2CDB497B4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06511-A62B-F94A-8044-68A3FFC9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BC55-6CBB-444B-A302-802BCFC9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FD5CE-BD60-0E4A-A5A3-2D01C03C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B2DF4-E2B7-FB4A-99DD-DC752732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2FC79-D672-C74E-9502-F1BA5801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7B3B-DC63-8A4A-8123-11FA2F50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ABEE-5231-6A48-A7C7-22AFD65B1D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8180-251B-0545-B646-A09805AC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5321-A0A1-7741-9B1E-502B86F35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73F8-186F-9B4E-98FB-B98633D9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8B437-35B6-594B-ADCA-0E79AD38F44E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pic>
          <p:nvPicPr>
            <p:cNvPr id="5" name="Picture 4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92040028-8FB6-9048-984D-931704703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014"/>
            <a:stretch/>
          </p:blipFill>
          <p:spPr>
            <a:xfrm>
              <a:off x="20" y="1282"/>
              <a:ext cx="12191980" cy="685671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E09541-8AC6-B348-AED7-97F530D04E27}"/>
                </a:ext>
              </a:extLst>
            </p:cNvPr>
            <p:cNvSpPr/>
            <p:nvPr/>
          </p:nvSpPr>
          <p:spPr>
            <a:xfrm>
              <a:off x="240266" y="2152327"/>
              <a:ext cx="11751230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0" cap="none" spc="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halkduster" panose="03050602040202020205" pitchFamily="66" charset="77"/>
                </a:rPr>
                <a:t>OR in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8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Naftali Cohen</dc:creator>
  <cp:lastModifiedBy>Naftali Cohen</cp:lastModifiedBy>
  <cp:revision>1</cp:revision>
  <dcterms:created xsi:type="dcterms:W3CDTF">2021-12-01T15:27:43Z</dcterms:created>
  <dcterms:modified xsi:type="dcterms:W3CDTF">2021-12-01T18:17:12Z</dcterms:modified>
</cp:coreProperties>
</file>